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071337-6649-C46C-8A19-23ABB7379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C1E9ED-1ABC-E07C-C267-385A9A8F3C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FDEC10-DE4C-EA03-B028-578CCBFEF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73F7-5AFF-4F1B-B968-386E0E597BDB}" type="datetimeFigureOut">
              <a:rPr lang="es-MX" smtClean="0"/>
              <a:t>27/06/2025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E316C6-AD0D-42B0-46A7-0657EECDE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39842F-6F3E-21CC-42DF-6FE8A3983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17C24-0863-4468-8B31-EA1556EAE1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9529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2A574E-8EC7-C691-5959-34C87DC2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BB2DD93-8362-9F81-E839-945173462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8D7BE0-C7B1-5224-ED23-738C6387C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73F7-5AFF-4F1B-B968-386E0E597BDB}" type="datetimeFigureOut">
              <a:rPr lang="es-MX" smtClean="0"/>
              <a:t>27/06/2025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5B2536-D973-F140-46BD-825F53AE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8F25F9-038A-4FD7-ACE3-A644EAE0C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17C24-0863-4468-8B31-EA1556EAE1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8568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1E94007-B29D-EF1A-ED67-C60C047284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93FB841-43C8-46F9-57E3-2F2E5027C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ABA547-E05F-0D56-D99A-716B96A7B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73F7-5AFF-4F1B-B968-386E0E597BDB}" type="datetimeFigureOut">
              <a:rPr lang="es-MX" smtClean="0"/>
              <a:t>27/06/2025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0A1E32-DC10-2DB1-B8B4-73E5BB791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3BDFE0-6BD0-A1E5-569B-45BC0ABE7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17C24-0863-4468-8B31-EA1556EAE1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2795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1F8107-B41A-0053-ED10-93EC91E87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B1773C-72CA-ECF7-1927-C64075E5C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14FE42-6930-B76E-EBE4-D8D8572F4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73F7-5AFF-4F1B-B968-386E0E597BDB}" type="datetimeFigureOut">
              <a:rPr lang="es-MX" smtClean="0"/>
              <a:t>27/06/2025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A411B2-F662-97EC-D9F1-A7FF2C0E6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F94C05-CE3C-FA97-3ECB-84F3F884B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17C24-0863-4468-8B31-EA1556EAE1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6011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CFF9F1-8EA2-5AEA-CCCF-6879DE40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86DA725-702E-3420-A059-F860ADAE4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8DF990-36B2-B0DA-65B8-377767FED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73F7-5AFF-4F1B-B968-386E0E597BDB}" type="datetimeFigureOut">
              <a:rPr lang="es-MX" smtClean="0"/>
              <a:t>27/06/2025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C627BA-6E1A-FCBB-DF03-F137E6262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0A5EE2-B3A0-7BDF-03FC-D64FCA777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17C24-0863-4468-8B31-EA1556EAE1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5671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0CA860-2FAF-862D-E333-F810F0BCF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F8CF9F-1FC4-CC47-94D2-2B07389E2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0CFB935-26F5-DB8D-639D-3ECECAA43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25247E8-A097-A9EB-9D36-EEE016282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73F7-5AFF-4F1B-B968-386E0E597BDB}" type="datetimeFigureOut">
              <a:rPr lang="es-MX" smtClean="0"/>
              <a:t>27/06/2025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13DFD42-D8B2-1C73-41DF-C362B4F85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D427F03-FDC6-143F-3816-BD51403B4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17C24-0863-4468-8B31-EA1556EAE1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4985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E3A6C-8EAB-CB01-07A9-7638B9182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FD8BFD-8537-5B3A-BBA1-691F05DFC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5377042-2133-F1C4-0A3C-1527B64F25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C9E0350-999B-B16B-7CBD-A37D682EC9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432CA2D-7E56-451E-2B92-99FB32CD13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39EDD82-2E55-2425-DE38-1208CB596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73F7-5AFF-4F1B-B968-386E0E597BDB}" type="datetimeFigureOut">
              <a:rPr lang="es-MX" smtClean="0"/>
              <a:t>27/06/2025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81F1CE9-64B4-650E-1A36-B39E9B112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6466811-F872-18B8-A117-DE9436B34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17C24-0863-4468-8B31-EA1556EAE1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8896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5F1A2C-7C6D-6DA3-C061-73101F557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DDDD870-9246-4EDA-1F71-AF8E03808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73F7-5AFF-4F1B-B968-386E0E597BDB}" type="datetimeFigureOut">
              <a:rPr lang="es-MX" smtClean="0"/>
              <a:t>27/06/2025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F323826-23F4-01BD-2573-1EE893BCC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5E67B1F-C1A7-5F72-59F4-5D8438741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17C24-0863-4468-8B31-EA1556EAE1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0745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4E96D16-FAA5-3EA4-926B-AEFEA0E4D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73F7-5AFF-4F1B-B968-386E0E597BDB}" type="datetimeFigureOut">
              <a:rPr lang="es-MX" smtClean="0"/>
              <a:t>27/06/2025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E1CF739-9771-124A-9BFA-D8100017A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0E857E1-F8B9-4B0C-51F2-C4A137456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17C24-0863-4468-8B31-EA1556EAE1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8711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89898D-D29F-DF7A-BDEB-E3C1B07B4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D5BFCC-8155-A72C-6440-64018AC8E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9633A34-F54F-4053-4D75-2E877ECA0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8021FCE-6563-E9C6-4024-9019C8040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73F7-5AFF-4F1B-B968-386E0E597BDB}" type="datetimeFigureOut">
              <a:rPr lang="es-MX" smtClean="0"/>
              <a:t>27/06/2025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671EF81-1248-4697-11E1-6669AD76D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C9AF9F-54D0-91ED-0422-699C0BBBD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17C24-0863-4468-8B31-EA1556EAE1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8247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85ABBC-47C5-F7E0-AE5B-6F7B1A5D4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1A72482-C4E8-44C5-2A2C-FFA66E79AC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9A35F70-0824-8BAA-0FEB-31C20EF0E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0F431D-6997-A39F-D1FE-74A698870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73F7-5AFF-4F1B-B968-386E0E597BDB}" type="datetimeFigureOut">
              <a:rPr lang="es-MX" smtClean="0"/>
              <a:t>27/06/2025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714504-AB69-A31D-E169-918B6B637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8A9DE31-AD29-9C45-B551-25CDEE48B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17C24-0863-4468-8B31-EA1556EAE1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2909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98EF9F2-480E-22D2-43C4-A0E63B4D2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9D918C-C354-51DE-332D-B447174D0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2127B4-E2E5-ED29-C8D0-7A7A74768E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5573F7-5AFF-4F1B-B968-386E0E597BDB}" type="datetimeFigureOut">
              <a:rPr lang="es-MX" smtClean="0"/>
              <a:t>27/06/2025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ED9366-5CD0-A532-8CCE-9103A0A122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C38807-8730-541F-3C12-C7A27ECC17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A17C24-0863-4468-8B31-EA1556EAE1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3939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17D04EF-0CA6-E0F2-1D43-2CF2CD48B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750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2246DB3-A1AA-C4F7-169C-C49E9D2C4D56}"/>
              </a:ext>
            </a:extLst>
          </p:cNvPr>
          <p:cNvSpPr txBox="1"/>
          <p:nvPr/>
        </p:nvSpPr>
        <p:spPr>
          <a:xfrm>
            <a:off x="9881419" y="580102"/>
            <a:ext cx="1956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Crear un proyecto con </a:t>
            </a:r>
            <a:r>
              <a:rPr lang="es-MX" dirty="0" err="1"/>
              <a:t>npm</a:t>
            </a: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3251A77-9AED-3F4C-2672-11E90D7DB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193" y="0"/>
            <a:ext cx="6505613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F9A2D79-3CB2-09DD-24BB-26E20DB9DA08}"/>
              </a:ext>
            </a:extLst>
          </p:cNvPr>
          <p:cNvSpPr txBox="1"/>
          <p:nvPr/>
        </p:nvSpPr>
        <p:spPr>
          <a:xfrm>
            <a:off x="9615112" y="2502309"/>
            <a:ext cx="24892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Se crea un sitio web completo, añadiendo navegación entre paginas. Es mucho más fluido porque no hay que cargar nada, solo cambia de pestaña.</a:t>
            </a:r>
          </a:p>
        </p:txBody>
      </p:sp>
    </p:spTree>
    <p:extLst>
      <p:ext uri="{BB962C8B-B14F-4D97-AF65-F5344CB8AC3E}">
        <p14:creationId xmlns:p14="http://schemas.microsoft.com/office/powerpoint/2010/main" val="898800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1F6A0EE-801C-72CE-B10A-09B52DC024BE}"/>
              </a:ext>
            </a:extLst>
          </p:cNvPr>
          <p:cNvSpPr txBox="1"/>
          <p:nvPr/>
        </p:nvSpPr>
        <p:spPr>
          <a:xfrm>
            <a:off x="825910" y="973394"/>
            <a:ext cx="33134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Se crea un </a:t>
            </a:r>
            <a:r>
              <a:rPr lang="es-MX" dirty="0" err="1"/>
              <a:t>login</a:t>
            </a:r>
            <a:r>
              <a:rPr lang="es-MX" dirty="0"/>
              <a:t> a las 8:14 (Usarlo para el proyecto)</a:t>
            </a:r>
          </a:p>
          <a:p>
            <a:endParaRPr lang="es-MX" dirty="0"/>
          </a:p>
          <a:p>
            <a:r>
              <a:rPr lang="es-MX" dirty="0"/>
              <a:t>PARA TODOS LOS PROYECTOS DEL MODULO PODEMOS USAR UN SOLO PROYECTO DE REACT CON NAVEGACIÓN.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582DB45-4DE5-8235-EA15-5441F2EAAE74}"/>
              </a:ext>
            </a:extLst>
          </p:cNvPr>
          <p:cNvSpPr txBox="1"/>
          <p:nvPr/>
        </p:nvSpPr>
        <p:spPr>
          <a:xfrm>
            <a:off x="1204451" y="3853282"/>
            <a:ext cx="3313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Se corrige el error  de </a:t>
            </a:r>
            <a:r>
              <a:rPr lang="es-MX" dirty="0" err="1"/>
              <a:t>login</a:t>
            </a:r>
            <a:r>
              <a:rPr lang="es-MX" dirty="0"/>
              <a:t> a las 8:27 (era un </a:t>
            </a:r>
            <a:r>
              <a:rPr lang="es-MX" dirty="0" err="1"/>
              <a:t>parentesis</a:t>
            </a:r>
            <a:r>
              <a:rPr lang="es-MX" dirty="0"/>
              <a:t>)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919DEF7-44BF-DCB9-5A1C-523B232B095E}"/>
              </a:ext>
            </a:extLst>
          </p:cNvPr>
          <p:cNvSpPr txBox="1"/>
          <p:nvPr/>
        </p:nvSpPr>
        <p:spPr>
          <a:xfrm>
            <a:off x="4871882" y="751343"/>
            <a:ext cx="33134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Usamos una carpeta de componentes, para las cosas comunes en todas las paginas. Otra carpeta </a:t>
            </a:r>
            <a:r>
              <a:rPr lang="es-MX" dirty="0" err="1"/>
              <a:t>pages</a:t>
            </a:r>
            <a:r>
              <a:rPr lang="es-MX" dirty="0"/>
              <a:t> para almacenar las pestañas.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4B59432-960E-0C26-2197-72F80A424A47}"/>
              </a:ext>
            </a:extLst>
          </p:cNvPr>
          <p:cNvSpPr txBox="1"/>
          <p:nvPr/>
        </p:nvSpPr>
        <p:spPr>
          <a:xfrm>
            <a:off x="4871883" y="2228671"/>
            <a:ext cx="33134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Para cuando no exista una ruta, añadimos una </a:t>
            </a:r>
            <a:r>
              <a:rPr lang="es-MX" dirty="0" err="1"/>
              <a:t>NotFound</a:t>
            </a:r>
            <a:r>
              <a:rPr lang="es-MX" dirty="0"/>
              <a:t> page, para que aparezca el error en la navegación.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8C4361A-E905-A3FD-DC5F-E1BB411A04D8}"/>
              </a:ext>
            </a:extLst>
          </p:cNvPr>
          <p:cNvSpPr txBox="1"/>
          <p:nvPr/>
        </p:nvSpPr>
        <p:spPr>
          <a:xfrm>
            <a:off x="4871881" y="3576282"/>
            <a:ext cx="3313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Navegación entre rutas es lo que necesitamos 1:17:21</a:t>
            </a:r>
          </a:p>
        </p:txBody>
      </p:sp>
    </p:spTree>
    <p:extLst>
      <p:ext uri="{BB962C8B-B14F-4D97-AF65-F5344CB8AC3E}">
        <p14:creationId xmlns:p14="http://schemas.microsoft.com/office/powerpoint/2010/main" val="585167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128</Words>
  <Application>Microsoft Office PowerPoint</Application>
  <PresentationFormat>Panorámica</PresentationFormat>
  <Paragraphs>9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Joel López</dc:creator>
  <cp:lastModifiedBy>Joel López</cp:lastModifiedBy>
  <cp:revision>7</cp:revision>
  <dcterms:created xsi:type="dcterms:W3CDTF">2025-06-27T00:48:19Z</dcterms:created>
  <dcterms:modified xsi:type="dcterms:W3CDTF">2025-06-27T19:36:11Z</dcterms:modified>
</cp:coreProperties>
</file>