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71337-6649-C46C-8A19-23ABB7379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1E9ED-1ABC-E07C-C267-385A9A8F3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DEC10-DE4C-EA03-B028-578CCBFE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E316C6-AD0D-42B0-46A7-0657EECD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39842F-6F3E-21CC-42DF-6FE8A398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5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A574E-8EC7-C691-5959-34C87DC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2DD93-8362-9F81-E839-94517346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8D7BE0-C7B1-5224-ED23-738C6387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B2536-D973-F140-46BD-825F53AE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F25F9-038A-4FD7-ACE3-A644EAE0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856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E94007-B29D-EF1A-ED67-C60C0472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3FB841-43C8-46F9-57E3-2F2E5027C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ABA547-E05F-0D56-D99A-716B96A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0A1E32-DC10-2DB1-B8B4-73E5BB7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BDFE0-6BD0-A1E5-569B-45BC0ABE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279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F8107-B41A-0053-ED10-93EC91E8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1773C-72CA-ECF7-1927-C64075E5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4FE42-6930-B76E-EBE4-D8D8572F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411B2-F662-97EC-D9F1-A7FF2C0E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94C05-CE3C-FA97-3ECB-84F3F884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0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FF9F1-8EA2-5AEA-CCCF-6879DE40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6DA725-702E-3420-A059-F860ADAE4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DF990-36B2-B0DA-65B8-377767FE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627BA-6E1A-FCBB-DF03-F137E62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A5EE2-B3A0-7BDF-03FC-D64FCA77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7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CA860-2FAF-862D-E333-F810F0BC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8CF9F-1FC4-CC47-94D2-2B07389E2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CFB935-26F5-DB8D-639D-3ECECAA43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5247E8-A097-A9EB-9D36-EEE01628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3DFD42-D8B2-1C73-41DF-C362B4F8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427F03-FDC6-143F-3816-BD51403B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98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3A6C-8EAB-CB01-07A9-7638B918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FD8BFD-8537-5B3A-BBA1-691F05DFC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377042-2133-F1C4-0A3C-1527B64F2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9E0350-999B-B16B-7CBD-A37D682EC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32CA2D-7E56-451E-2B92-99FB32CD1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EDD82-2E55-2425-DE38-1208CB59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1F1CE9-64B4-650E-1A36-B39E9B11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466811-F872-18B8-A117-DE9436B3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8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F1A2C-7C6D-6DA3-C061-73101F5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DDD870-9246-4EDA-1F71-AF8E0380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323826-23F4-01BD-2573-1EE893BC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E67B1F-C1A7-5F72-59F4-5D843874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074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E96D16-FAA5-3EA4-926B-AEFEA0E4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1CF739-9771-124A-9BFA-D8100017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E857E1-F8B9-4B0C-51F2-C4A13745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871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9898D-D29F-DF7A-BDEB-E3C1B07B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BFCC-8155-A72C-6440-64018AC8E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633A34-F54F-4053-4D75-2E877ECA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21FCE-6563-E9C6-4024-9019C804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1EF81-1248-4697-11E1-6669AD7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AF9F-54D0-91ED-0422-699C0BBB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24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5ABBC-47C5-F7E0-AE5B-6F7B1A5D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A72482-C4E8-44C5-2A2C-FFA66E79A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A35F70-0824-8BAA-0FEB-31C20EF0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F431D-6997-A39F-D1FE-74A69887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714504-AB69-A31D-E169-918B6B6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A9DE31-AD29-9C45-B551-25CDEE48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90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8EF9F2-480E-22D2-43C4-A0E63B4D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D918C-C354-51DE-332D-B447174D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127B4-E2E5-ED29-C8D0-7A7A7476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573F7-5AFF-4F1B-B968-386E0E597BDB}" type="datetimeFigureOut">
              <a:rPr lang="es-MX" smtClean="0"/>
              <a:t>27/06/2025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D9366-5CD0-A532-8CCE-9103A0A12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38807-8730-541F-3C12-C7A27ECC1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17C24-0863-4468-8B31-EA1556EAE1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9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7D04EF-0CA6-E0F2-1D43-2CF2CD48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5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2246DB3-A1AA-C4F7-169C-C49E9D2C4D56}"/>
              </a:ext>
            </a:extLst>
          </p:cNvPr>
          <p:cNvSpPr txBox="1"/>
          <p:nvPr/>
        </p:nvSpPr>
        <p:spPr>
          <a:xfrm>
            <a:off x="9881419" y="580102"/>
            <a:ext cx="1956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un proyecto con </a:t>
            </a:r>
            <a:r>
              <a:rPr lang="es-MX" dirty="0" err="1"/>
              <a:t>npm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251A77-9AED-3F4C-2672-11E90D7D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193" y="0"/>
            <a:ext cx="6505613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F9A2D79-3CB2-09DD-24BB-26E20DB9DA08}"/>
              </a:ext>
            </a:extLst>
          </p:cNvPr>
          <p:cNvSpPr txBox="1"/>
          <p:nvPr/>
        </p:nvSpPr>
        <p:spPr>
          <a:xfrm>
            <a:off x="9615112" y="2502309"/>
            <a:ext cx="2489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crea un sitio web completo, añadiendo navegación entre paginas. Es mucho más fluido porque no hay que cargar nada, solo cambia de pestaña.</a:t>
            </a:r>
          </a:p>
        </p:txBody>
      </p:sp>
    </p:spTree>
    <p:extLst>
      <p:ext uri="{BB962C8B-B14F-4D97-AF65-F5344CB8AC3E}">
        <p14:creationId xmlns:p14="http://schemas.microsoft.com/office/powerpoint/2010/main" val="89880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6A0EE-801C-72CE-B10A-09B52DC024BE}"/>
              </a:ext>
            </a:extLst>
          </p:cNvPr>
          <p:cNvSpPr txBox="1"/>
          <p:nvPr/>
        </p:nvSpPr>
        <p:spPr>
          <a:xfrm>
            <a:off x="825910" y="973394"/>
            <a:ext cx="3313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crea un </a:t>
            </a:r>
            <a:r>
              <a:rPr lang="es-MX" dirty="0" err="1"/>
              <a:t>login</a:t>
            </a:r>
            <a:r>
              <a:rPr lang="es-MX" dirty="0"/>
              <a:t> a las 8:14 (Usarlo para el proyecto)</a:t>
            </a:r>
          </a:p>
          <a:p>
            <a:endParaRPr lang="es-MX" dirty="0"/>
          </a:p>
          <a:p>
            <a:r>
              <a:rPr lang="es-MX" dirty="0"/>
              <a:t>PARA TODOS LOS PROYECTOS DEL MODULO PODEMOS USAR UN SOLO PROYECTO DE REACT CON NAVEGACIÓN.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582DB45-4DE5-8235-EA15-5441F2EAAE74}"/>
              </a:ext>
            </a:extLst>
          </p:cNvPr>
          <p:cNvSpPr txBox="1"/>
          <p:nvPr/>
        </p:nvSpPr>
        <p:spPr>
          <a:xfrm>
            <a:off x="1204451" y="3853282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corrige el error  de </a:t>
            </a:r>
            <a:r>
              <a:rPr lang="es-MX" dirty="0" err="1"/>
              <a:t>login</a:t>
            </a:r>
            <a:r>
              <a:rPr lang="es-MX" dirty="0"/>
              <a:t> a las 8:27 (era un </a:t>
            </a:r>
            <a:r>
              <a:rPr lang="es-MX" dirty="0" err="1"/>
              <a:t>parentesis</a:t>
            </a:r>
            <a:r>
              <a:rPr lang="es-MX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919DEF7-44BF-DCB9-5A1C-523B232B095E}"/>
              </a:ext>
            </a:extLst>
          </p:cNvPr>
          <p:cNvSpPr txBox="1"/>
          <p:nvPr/>
        </p:nvSpPr>
        <p:spPr>
          <a:xfrm>
            <a:off x="4871882" y="751343"/>
            <a:ext cx="331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Usamos una carpeta de componentes, para las cosas comunes en todas las paginas. Otra carpeta </a:t>
            </a:r>
            <a:r>
              <a:rPr lang="es-MX" dirty="0" err="1"/>
              <a:t>pages</a:t>
            </a:r>
            <a:r>
              <a:rPr lang="es-MX" dirty="0"/>
              <a:t> para almacenar las pestañas.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B59432-960E-0C26-2197-72F80A424A47}"/>
              </a:ext>
            </a:extLst>
          </p:cNvPr>
          <p:cNvSpPr txBox="1"/>
          <p:nvPr/>
        </p:nvSpPr>
        <p:spPr>
          <a:xfrm>
            <a:off x="4871883" y="2228671"/>
            <a:ext cx="331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cuando no exista una ruta, añadimos una </a:t>
            </a:r>
            <a:r>
              <a:rPr lang="es-MX" dirty="0" err="1"/>
              <a:t>NotFound</a:t>
            </a:r>
            <a:r>
              <a:rPr lang="es-MX" dirty="0"/>
              <a:t> page, para que aparezca el error en la navegación.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8C4361A-E905-A3FD-DC5F-E1BB411A04D8}"/>
              </a:ext>
            </a:extLst>
          </p:cNvPr>
          <p:cNvSpPr txBox="1"/>
          <p:nvPr/>
        </p:nvSpPr>
        <p:spPr>
          <a:xfrm>
            <a:off x="4871881" y="3576282"/>
            <a:ext cx="3313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Navegación entre rutas es lo que necesitamos 1:17:21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EF116A-5D07-C378-C3C3-4DB77016B14B}"/>
              </a:ext>
            </a:extLst>
          </p:cNvPr>
          <p:cNvSpPr txBox="1"/>
          <p:nvPr/>
        </p:nvSpPr>
        <p:spPr>
          <a:xfrm>
            <a:off x="8524565" y="650228"/>
            <a:ext cx="3313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la carpeta </a:t>
            </a:r>
            <a:r>
              <a:rPr lang="es-MX" dirty="0" err="1"/>
              <a:t>components</a:t>
            </a:r>
            <a:r>
              <a:rPr lang="es-MX" dirty="0"/>
              <a:t>, se albergan elementos llamados complementos, que se encontrarán en múltiples paginas del sitio (como </a:t>
            </a:r>
            <a:r>
              <a:rPr lang="es-MX" dirty="0" err="1"/>
              <a:t>header</a:t>
            </a:r>
            <a:r>
              <a:rPr lang="es-MX" dirty="0"/>
              <a:t>, </a:t>
            </a:r>
            <a:r>
              <a:rPr lang="es-MX" dirty="0" err="1"/>
              <a:t>nav</a:t>
            </a:r>
            <a:r>
              <a:rPr lang="es-MX" dirty="0"/>
              <a:t> bar, </a:t>
            </a:r>
            <a:r>
              <a:rPr lang="es-MX" dirty="0" err="1"/>
              <a:t>footer</a:t>
            </a:r>
            <a:r>
              <a:rPr lang="es-MX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585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972F6-A5BF-C40D-5202-CE31C6A23811}"/>
              </a:ext>
            </a:extLst>
          </p:cNvPr>
          <p:cNvSpPr txBox="1"/>
          <p:nvPr/>
        </p:nvSpPr>
        <p:spPr>
          <a:xfrm>
            <a:off x="245806" y="304800"/>
            <a:ext cx="49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 PARA AUTENTICACIONES EN LOGIN</a:t>
            </a:r>
          </a:p>
        </p:txBody>
      </p:sp>
    </p:spTree>
    <p:extLst>
      <p:ext uri="{BB962C8B-B14F-4D97-AF65-F5344CB8AC3E}">
        <p14:creationId xmlns:p14="http://schemas.microsoft.com/office/powerpoint/2010/main" val="1019714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163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8</cp:revision>
  <dcterms:created xsi:type="dcterms:W3CDTF">2025-06-27T00:48:19Z</dcterms:created>
  <dcterms:modified xsi:type="dcterms:W3CDTF">2025-06-28T05:58:14Z</dcterms:modified>
</cp:coreProperties>
</file>