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44BBF-523D-FC04-69C9-4D54C325D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1FE1B4-51BF-771D-A0B1-9E959764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1C600-5943-FE1C-7867-25932C6E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F6F32-DAB0-82E5-428E-5BD8448D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DAF9F5-06B7-E624-EE64-9B82EF4F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37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069A4-D4A5-2067-7E9D-0A4DBCEF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7ED6C-7C4F-9294-B40E-0FF02AA79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1A046-020C-A1F7-49D6-1C83F84D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3F8CAE-2DA6-7B06-8CF1-AF1C4647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3903D-9DF9-14C4-3A12-1CAF3131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8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F6E568-F6B2-6745-CAD3-39307C445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71782F-1DEC-5869-9F6D-078CD41ED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D585E-4586-43CE-C44C-80A510E1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1CDF90-4057-044C-9ADD-B74B4CA5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25DA1E-AF6E-6B9F-01A6-BADEE344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29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24409-1E57-9B0C-102B-A13657C2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13F4C-32BF-61CA-44E5-C5DD7DDC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C56A7-8E10-1C7C-E7E3-FCB66876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54F2C-7C3F-931E-5013-F6A36211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9EB85-2C81-66E1-EAD1-2364ED8A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95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9AD5B-256C-81AD-FD60-E05F9E54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4606E-8002-1C9C-057A-A65808046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F001A-63AA-540A-76B5-FD45D58D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0AF80-2DA5-09BE-8A60-4B415925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5FC3AD-553D-CDF0-5FF6-40EE4D8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47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5D07D-EC78-28B7-AD40-481DC8F93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AAAEA-9782-8834-FB52-8256BA40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997349-C83A-EB15-7D35-3C37513D7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9176A9-2BAF-DDB9-1257-AD585410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3E90F9-2A06-DEAF-6D50-132DB74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7A4816-2A96-20EE-1F49-8801B3C7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168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2824E-05BF-048D-E4F2-76D8890E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E97B0-25B2-8F64-6043-C52D2383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9F492E-BB7D-6E5A-74D9-5716ED094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9D5FE0-1282-1F96-E474-A9100A076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4F8252-A3F1-DBE3-5D92-8EB6E1DBE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63FDFA-229E-E03A-7A86-A415C1D7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AEBF4A-A9E8-9F4F-BBF5-95C43AB5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00154A-C107-9950-1760-F68F126B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1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66B33-6456-5BDC-057F-6A2CF97F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460E5C-8AAD-3854-841B-4F46AF94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B3B25B-CC2F-46FD-49ED-E8FD3741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372FFB-1B99-E282-0AF5-09FF04D8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131A89-7BB5-A4D6-DA20-0E345065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23BFCF-210A-4C8D-AFB7-FC2F2641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57D372-75DC-6EC2-0597-7BC98AEA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85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E69D9-4CBA-D184-572F-FC99B9A0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8DC97-2509-1D58-3881-DBFA7934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F8025F-17D1-54E9-2FC6-06715A45D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16335B-CC3A-673C-60F8-0A9C1BEB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12343-CC3E-714A-9175-BC88A962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71B8CE-C135-3894-F9C0-04C321AC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456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73652-A142-19C6-7CAB-8E078D38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E3EEDC-E8EF-4A33-48F3-9B36E8670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96BB53-6293-1A20-4B26-404F6DF11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37EBFB-D87A-B282-FB7A-718733C4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5B7C22-4D43-7425-7B96-E19C8EBB1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75771-34D3-2466-FCE9-050E820C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51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D70532-5A21-10A6-B98B-AE6A652D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37C2A-0F89-EB86-4B87-F3CE7A2F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50E86-F3D3-299E-EA9F-D4865EEC1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ABC7D-5823-446C-8C8C-CF26717AB8E6}" type="datetimeFigureOut">
              <a:rPr lang="es-MX" smtClean="0"/>
              <a:t>23/07/2025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AD3593-D1CE-A92B-7B2C-CF7300AF3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D7D84-79EE-C1CB-6DCA-C66A81571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2DDC8-39C6-428D-996D-C01760DDF6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6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65666D5-629B-BB16-B095-95521E9C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594B14-81D8-CD23-DD3D-E715F123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BEB92DD-3C72-9CA9-6345-20B97E9B94D7}"/>
              </a:ext>
            </a:extLst>
          </p:cNvPr>
          <p:cNvSpPr txBox="1"/>
          <p:nvPr/>
        </p:nvSpPr>
        <p:spPr>
          <a:xfrm>
            <a:off x="4660491" y="148342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effectLst/>
                <a:latin typeface="Segoe UI" panose="020B0502040204020203" pitchFamily="34" charset="0"/>
              </a:rPr>
              <a:t>Sensei</a:t>
            </a:r>
            <a:r>
              <a:rPr lang="es-ES" dirty="0">
                <a:effectLst/>
                <a:latin typeface="Segoe UI" panose="020B0502040204020203" pitchFamily="34" charset="0"/>
              </a:rPr>
              <a:t>, una pregunta que me surgió haciendo las prácticas. Estaba usando el </a:t>
            </a:r>
            <a:r>
              <a:rPr lang="es-ES" dirty="0" err="1">
                <a:effectLst/>
                <a:latin typeface="Segoe UI" panose="020B0502040204020203" pitchFamily="34" charset="0"/>
              </a:rPr>
              <a:t>hook</a:t>
            </a:r>
            <a:r>
              <a:rPr lang="es-ES" dirty="0">
                <a:effectLst/>
                <a:latin typeface="Segoe UI" panose="020B0502040204020203" pitchFamily="34" charset="0"/>
              </a:rPr>
              <a:t> </a:t>
            </a:r>
            <a:r>
              <a:rPr lang="es-ES" dirty="0" err="1">
                <a:effectLst/>
                <a:latin typeface="Segoe UI" panose="020B0502040204020203" pitchFamily="34" charset="0"/>
              </a:rPr>
              <a:t>useEffect</a:t>
            </a:r>
            <a:r>
              <a:rPr lang="es-ES" dirty="0">
                <a:effectLst/>
                <a:latin typeface="Segoe UI" panose="020B0502040204020203" pitchFamily="34" charset="0"/>
              </a:rPr>
              <a:t> para meter la API del </a:t>
            </a:r>
            <a:r>
              <a:rPr lang="es-ES" dirty="0" err="1">
                <a:effectLst/>
                <a:latin typeface="Segoe UI" panose="020B0502040204020203" pitchFamily="34" charset="0"/>
              </a:rPr>
              <a:t>DeepSeek</a:t>
            </a:r>
            <a:r>
              <a:rPr lang="es-ES" dirty="0">
                <a:effectLst/>
                <a:latin typeface="Segoe UI" panose="020B0502040204020203" pitchFamily="34" charset="0"/>
              </a:rPr>
              <a:t>, ¿ese archivo debe ir en la carpeta </a:t>
            </a:r>
            <a:r>
              <a:rPr lang="es-ES" dirty="0" err="1">
                <a:effectLst/>
                <a:latin typeface="Segoe UI" panose="020B0502040204020203" pitchFamily="34" charset="0"/>
              </a:rPr>
              <a:t>components</a:t>
            </a:r>
            <a:r>
              <a:rPr lang="es-ES" dirty="0">
                <a:effectLst/>
                <a:latin typeface="Segoe UI" panose="020B0502040204020203" pitchFamily="34" charset="0"/>
              </a:rPr>
              <a:t>? o hay que hacer carpeta específicamente de </a:t>
            </a:r>
            <a:r>
              <a:rPr lang="es-ES" dirty="0" err="1">
                <a:effectLst/>
                <a:latin typeface="Segoe UI" panose="020B0502040204020203" pitchFamily="34" charset="0"/>
              </a:rPr>
              <a:t>hooks</a:t>
            </a:r>
            <a:r>
              <a:rPr lang="es-ES" dirty="0">
                <a:effectLst/>
                <a:latin typeface="Segoe UI" panose="020B0502040204020203" pitchFamily="34" charset="0"/>
              </a:rPr>
              <a:t>? En las instrucciones venía algo confuso.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682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BD8781-8790-7547-8087-6B23CE62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6" y="0"/>
            <a:ext cx="6454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70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49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1</cp:revision>
  <dcterms:created xsi:type="dcterms:W3CDTF">2025-07-24T00:50:34Z</dcterms:created>
  <dcterms:modified xsi:type="dcterms:W3CDTF">2025-07-24T02:21:51Z</dcterms:modified>
</cp:coreProperties>
</file>