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89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DEF64-DBFE-C6B0-5D63-D13EC81B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8FAF4C-D3B8-BF17-378C-31678858A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146B8-C5F4-E02F-8202-52D2D7CB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177544-9A48-3D2A-752F-A817D33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40493-CC8F-1025-830C-A3C5D73B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0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F812B-08B2-7DE3-C6F4-CED8F7A0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792-A09F-8BDC-5C4E-0854F98D6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EC475-8BAE-B627-7726-41E7D226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5298D-D51C-29A9-5B5F-E9FC06CF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A359A4-87D1-BFCB-D53D-78A83D8A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40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1B8AF-D69A-B511-8D55-782D356B6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C87035-AD19-8513-BDDD-3FAEAAAF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B1884-A73C-865B-9378-43EB0991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65B7A-FAE4-B5F2-3AB9-3A33C675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C04CB-A911-9715-8448-2E1D3F1F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84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22985-BEA1-3AE1-0B02-406846C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16BD6-F0E2-1110-65AD-E7A06B67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DB73E-CFB9-E37C-2875-CD108E00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3F81-2A84-0A88-2630-0AA53187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B0F8D-F25F-A55D-AF02-A77A79F4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24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5CD58-CA46-D059-2AC2-5B6848D2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B84BA-626A-D72E-C20A-D6F6205A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F95D2E-B8F3-B78C-4D97-2BDA6F53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BA149-6872-299E-5F2B-2C261B85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FC329-F84F-ED32-5AC7-217B06B6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97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92C07-1A62-B877-C2C8-F9C5B3F7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2E0B0-1CF2-2471-0FF4-74B76FBF1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3C2332-66B1-BE93-4BB4-07910947F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7EE120-62B7-56AB-38A6-95B41663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25263-AAA2-7789-D1B3-1592B575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F96342-0BF5-54C9-C4F6-E0BAA1AB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734BA-C954-66D7-A340-AAE98070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52556-291A-0287-66A8-036AF35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6D80BB-9E5F-4FDD-5CB0-8D68BA25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E08647-FF34-B1B7-F777-6C82BBFE5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7595E2-97E8-B2C8-E17B-1E0A92026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8DCE37-66F1-4B46-6A84-FEBF71DF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316E87-7526-B318-8E06-2A544C00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9EE923-E973-E927-8674-CCE08512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69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E3BC-71F2-C1B3-2742-516FCC6D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4EAB73-77CB-75F0-6561-E4AEE8BD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8610ED-22C0-B7CE-3612-76E2C808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5E0B60-1A8A-533D-52D7-11BD30BA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93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050AF8-0C64-3334-3556-A1507EAD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5452CF-7F40-6EFE-F8CC-729599C8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4F9FA-F596-9873-FB42-81FDC9A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5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7EE9D-CBE6-E5CB-5D21-89F60C77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EB239-B4DE-1C00-4755-225D12E5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789DB-1FF4-E2A6-CEFD-8F45DF8E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2FC8BA-26C8-9F30-0B47-67E2C487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2D4DA-16FB-F057-97E7-850ED03B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7C2FDB-B741-48FB-F2A7-BBB3EBAA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85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9EFE5-9E56-DFE0-8906-4C2B80F6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28DCFC-3FBF-1A93-F883-68412181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C2B77C-9DF6-05B5-B0AC-7CD017D42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190ED-747D-01DE-4642-43865E63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E11088-036E-8B2B-306E-4230966C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B0E07-B419-94D2-921C-FE7C339E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06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2C9D41-8E0A-DA4E-22BA-0EB6B48D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60679-BFED-AAE3-6B72-906A1537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41EAB-3FC0-B6AF-C3A0-1152E7F6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D52B9-5F6B-428C-855C-32BCCE89FA0D}" type="datetimeFigureOut">
              <a:rPr lang="es-MX" smtClean="0"/>
              <a:t>15/07/2025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CFCDD-9691-12D6-B508-CB33088B9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A80EA-4D9B-385D-4AB9-483CA46B4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460E-B500-4B0F-AC5C-B9D3B39C99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3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577F79-ADE9-CE22-D120-DB1E230A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65" y="0"/>
            <a:ext cx="7678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3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1</cp:revision>
  <dcterms:created xsi:type="dcterms:W3CDTF">2025-07-16T01:47:32Z</dcterms:created>
  <dcterms:modified xsi:type="dcterms:W3CDTF">2025-07-16T05:36:36Z</dcterms:modified>
</cp:coreProperties>
</file>