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49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C8CB5-79E9-19D3-C5E4-F465CE70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38BAE-C671-0765-4850-DB78E6B35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656F3-F9C6-5B75-7AE1-F9BEE9C8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F7A52-4F13-A27B-AAF9-D3FBF21A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0F5E1-6D30-D61D-8DEE-D7E32A01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65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88380-CBC5-A73A-904A-BC185C92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A82EA6-39C6-327B-31E4-04112B0D7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E8DBE-D70C-1FCE-204A-29E8FAF3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62C65-69FD-DE46-13CA-6AF51A4A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B054B-22FA-8D83-9116-3914A2F3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40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F41C1E-770F-B551-DEFC-6ECC94771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233667-FB10-E187-17A2-EC0028E83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1390C-6733-8484-0C89-E3D58F7F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8654EC-30DF-5800-804C-1975082A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3ADD7-D466-FFAC-B92A-69224F6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5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762C4-C336-8762-4354-E94C8ABA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C0F6E-14A4-8D54-889C-C1480770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89D728-D279-AF51-D90F-698528B3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134469-F306-03DB-BFD0-97CC74EB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01F38-EEFB-8F8D-30F3-55D86F8F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81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E57FD-0097-DE33-FE3E-F020D81A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1913E0-641A-D796-576C-7AB24F1B9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13307D-C971-22DE-7441-A347C4CD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03ED-CE68-50B2-8738-0A80B1D8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5A2AE-A054-0EE2-6959-11E507BB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78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472E7-DA70-103E-9207-C08C803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3D5EA-ADFE-161B-F93F-B22E81B3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2A9BE8-D8AF-0C3C-E954-438F56E1B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4D06AA-0C1C-9954-6815-3D6381AB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DDFAC5-9F19-A48B-7B45-D20B7E8B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B7B7A8-0EBE-3466-23EC-F5B27D53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4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0CD7A-AF6A-81A1-37D7-36ACE2C8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E72834-1AFD-5C89-59D1-8BA05BB1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168955-72FF-F19A-0797-60CF161C1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AA815A-58DF-2092-C903-FC6C10C3E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91FFDD-CDCC-6E09-2401-E8176F48D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82D60-27F7-E61C-E593-13380A66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44CC90-0C1F-BF32-27B6-266EF19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7A23CB-D88D-B75E-E42E-F93867AE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97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542B0-EEAB-3024-E7CD-3AD77761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8561EE-ED47-4990-95CC-13FF2534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B5F3A6-7EDA-56AF-E99F-2B779BF7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934802-AC1A-0DFA-8F3A-55BCC4E8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42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D45769-E91F-BA9B-9656-66ADD890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06A874-71E9-77E0-A736-DA8B7364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C10B2-8F7A-9DAA-FF85-0C157B58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224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1069B-AF71-A702-4DCA-EBFDA5DB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2A4A7-8313-9412-D670-C11FFBD3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2EB202-84F9-A13A-CCCF-8CBCB5F4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D43DF2-9DFC-226A-9E27-35E08B50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BDE1F5-9EC9-C3CE-672A-7D53FF75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739D87-5CB2-CF9C-FF82-F443A71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70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4696D-748F-6BA9-4248-B80228C3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DD67BA-1B41-A8B4-A138-6138E4B4C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8A3F40-C9D0-7440-F7C5-599B3571A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298795-DDA5-BF4E-505D-36982598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92510-E5D1-8D15-A3A1-CAD2FBB3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244D14-D62B-B700-33C8-40753051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65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44A669-6119-71BB-B5C6-1606F99B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7739A9-0900-75C1-C4DF-A119495F0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00EA39-CDDE-03AC-8E97-1D9DDF8AB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0F46B-F17B-450F-B075-0677BA592A0A}" type="datetimeFigureOut">
              <a:rPr lang="es-MX" smtClean="0"/>
              <a:t>17/07/2025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C71081-6DE6-6F8C-633B-23595951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98DB9-8D9D-0AF0-BB96-80752B31C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399F8-FC00-458C-9014-5D45D61867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00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167983-8C8A-9D9E-C81C-585AE352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027" y="0"/>
            <a:ext cx="9771973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A2F5BA-5E56-1B9C-E335-18AB21B420E0}"/>
              </a:ext>
            </a:extLst>
          </p:cNvPr>
          <p:cNvSpPr txBox="1"/>
          <p:nvPr/>
        </p:nvSpPr>
        <p:spPr>
          <a:xfrm>
            <a:off x="111760" y="2133600"/>
            <a:ext cx="2001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</a:t>
            </a:r>
            <a:r>
              <a:rPr lang="es-MX" dirty="0" err="1"/>
              <a:t>añanden</a:t>
            </a:r>
            <a:r>
              <a:rPr lang="es-MX" dirty="0"/>
              <a:t> </a:t>
            </a:r>
            <a:r>
              <a:rPr lang="es-MX" dirty="0" err="1"/>
              <a:t>onClicks</a:t>
            </a:r>
            <a:r>
              <a:rPr lang="es-MX" dirty="0"/>
              <a:t> para llamar a las funciones creadas con antelación</a:t>
            </a:r>
          </a:p>
        </p:txBody>
      </p:sp>
    </p:spTree>
    <p:extLst>
      <p:ext uri="{BB962C8B-B14F-4D97-AF65-F5344CB8AC3E}">
        <p14:creationId xmlns:p14="http://schemas.microsoft.com/office/powerpoint/2010/main" val="2043310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1</cp:revision>
  <dcterms:created xsi:type="dcterms:W3CDTF">2025-07-18T02:28:06Z</dcterms:created>
  <dcterms:modified xsi:type="dcterms:W3CDTF">2025-07-18T02:32:30Z</dcterms:modified>
</cp:coreProperties>
</file>