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68919-392A-813F-573B-FF5DE910B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FDA80-F1F8-C0B1-0432-5FA94834D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A7E48-8267-BD43-0D2E-9F313980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B523A-C8CA-CA3A-0665-E690ED3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98BE1-A260-FF06-01C9-04BA5D69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89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7F31-C5C0-56A8-653A-08C3933D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D393A-3A9F-606B-6580-1389FC29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350CD-5981-777B-0CC4-C68B13A5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91CA6-6E6A-4E17-2170-BE7B6BB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47C57-9638-407C-F67D-98509074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5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3B680-D66F-7C86-3413-57C52844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41C899-243C-9CEB-21F0-9586C35C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5FB0A-73A6-80B9-2DD5-3CECAE66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6152-8836-78B2-0A6B-89AB6168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CE5FC-03DB-DB35-5A86-0E69B195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92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E45BE-B8E4-90D8-0DDA-301CA923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F1665-D9FE-4945-5000-AB1365BC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17493-90A1-570D-261E-18F40871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09EC07-0A89-E0D4-E0E9-A1F4EBF1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739B8-79E6-643C-A1C7-BAA3380D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53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1E15B-138E-17F9-0617-69792363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6C8A8-1986-AB0A-8E59-B5039306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36AE1-D5A7-1C66-F7E5-FA1E0629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06653-43E5-97D6-9D85-CF14070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AB7FC-08E0-3A56-4213-ACB038E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1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191C4-9E9B-2835-A029-481676CD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F5E4E-D097-857C-5B8A-A62FAA13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DB557B-DD31-339D-9435-38C9CFF4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EEF571-EE5A-4CC7-6370-C724DBDF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A3BF5E-F0D9-7934-B034-C8C95761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650D3-CCF2-6978-B5FD-1255865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6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70CE-077A-547E-210A-0D4F243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26630-10E3-95C8-9FE9-F658F6BC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D2E9A-FA97-2FC7-FF51-15B5BB5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FC36C-4BF6-E1B8-5421-832819D6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06180A-8BD1-2F9F-A42A-020930CF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8D89F7-73AF-F5D9-1E95-50FE909F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C4009E-C85A-AC2A-DEEC-427115E1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5F7634-47C9-C5E5-9A32-6BA90EDC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08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756C3-35E1-9395-1C1C-48C964F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3FC8C1-6CC2-14A7-7962-53C3764C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929413-976C-6FF1-9250-EFDA31B6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00828E-255F-421C-AE75-62524ABD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3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F45105-B0DD-4B81-78AB-962900BD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6A0BC4-F021-BEC4-65C1-F8CD7F27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EDEC02-DFBE-2A70-D25D-273C312B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9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5902-5B4F-D7B0-E93B-126E1836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469D8-6E85-3D4F-D4A2-24E50A2AC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83E2C9-58AD-71A5-8BB1-DD00366B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03C8D-581A-719A-B683-A331216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8328F-0F00-7650-A349-ED55A399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C4275-8655-2B5A-E8E9-1BDBA86C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AA568-5B7A-2106-FDEC-D5F121D0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936766-20F9-998F-DA1C-F9FDBA34F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BDB3A0-BBC1-6B4D-E32E-A5FCB4CD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D7304E-CDF2-D021-4533-74511B2F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804666-5FA5-8266-F517-3E983D64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BEEAB-59E3-823A-5E3A-C3C8770D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1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DC4810-786E-A4E1-8210-D6D9E517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3521F-D943-AF23-CDB0-148BB63F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48ED9-F79F-F7AB-304A-C2C062ABD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2D3DF-DE76-447B-8A8C-095EA3DEFF58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0B871-911E-6A92-3437-76676C2A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AD96B-CE55-681B-509A-14E9EA38D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92FF3-FDD0-49F9-94C3-2AEC1EF122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4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E6C5CC-2EDE-7B25-875C-A8950CED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65" b="19283"/>
          <a:stretch>
            <a:fillRect/>
          </a:stretch>
        </p:blipFill>
        <p:spPr>
          <a:xfrm>
            <a:off x="660835" y="626807"/>
            <a:ext cx="10870329" cy="56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8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2025-07-25T01:32:26Z</dcterms:created>
  <dcterms:modified xsi:type="dcterms:W3CDTF">2025-07-25T01:33:05Z</dcterms:modified>
</cp:coreProperties>
</file>