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howGuides="1">
      <p:cViewPr>
        <p:scale>
          <a:sx n="66" d="100"/>
          <a:sy n="66" d="100"/>
        </p:scale>
        <p:origin x="924" y="1110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3D629-F4A2-4ECA-AF6B-730E6FA7C94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9ED90-936D-4570-A513-F18A0E6C0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856-EA25-4052-9A75-DF2866C87C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7097-5262-44C4-AF3E-F1B3F9AB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856-EA25-4052-9A75-DF2866C87C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7097-5262-44C4-AF3E-F1B3F9AB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856-EA25-4052-9A75-DF2866C87C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7097-5262-44C4-AF3E-F1B3F9AB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5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856-EA25-4052-9A75-DF2866C87C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7097-5262-44C4-AF3E-F1B3F9AB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856-EA25-4052-9A75-DF2866C87C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7097-5262-44C4-AF3E-F1B3F9AB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856-EA25-4052-9A75-DF2866C87C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7097-5262-44C4-AF3E-F1B3F9AB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856-EA25-4052-9A75-DF2866C87C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7097-5262-44C4-AF3E-F1B3F9AB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856-EA25-4052-9A75-DF2866C87C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7097-5262-44C4-AF3E-F1B3F9AB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856-EA25-4052-9A75-DF2866C87C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7097-5262-44C4-AF3E-F1B3F9AB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7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856-EA25-4052-9A75-DF2866C87C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7097-5262-44C4-AF3E-F1B3F9AB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856-EA25-4052-9A75-DF2866C87C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7097-5262-44C4-AF3E-F1B3F9AB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3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5856-EA25-4052-9A75-DF2866C87C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97097-5262-44C4-AF3E-F1B3F9AB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0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I do R programming in </a:t>
            </a:r>
            <a:r>
              <a:rPr lang="en-US" dirty="0" err="1" smtClean="0"/>
              <a:t>VSCode</a:t>
            </a:r>
            <a:r>
              <a:rPr lang="en-US" dirty="0" smtClean="0"/>
              <a:t> instead of </a:t>
            </a:r>
            <a:r>
              <a:rPr lang="en-US" dirty="0" err="1" smtClean="0"/>
              <a:t>RStudio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Xiaojie Gao (“J”)</a:t>
            </a:r>
          </a:p>
          <a:p>
            <a:r>
              <a:rPr lang="en-US" dirty="0" smtClean="0"/>
              <a:t>09/14/2020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Sorry about the confusion…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89" y="2617723"/>
            <a:ext cx="4247944" cy="2543827"/>
          </a:xfrm>
          <a:prstGeom prst="rect">
            <a:avLst/>
          </a:prstGeom>
        </p:spPr>
      </p:pic>
      <p:pic>
        <p:nvPicPr>
          <p:cNvPr id="1030" name="Picture 6" descr="Những lợi thế và tính năng tuyệt vời khi sử dụng Visual Studio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32" y="2617723"/>
            <a:ext cx="4451697" cy="254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926239" y="1690688"/>
            <a:ext cx="4339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but they are different!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8832" y="5271286"/>
            <a:ext cx="49047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A code editor, </a:t>
            </a:r>
          </a:p>
          <a:p>
            <a:r>
              <a:rPr lang="en-US" sz="3600" dirty="0" smtClean="0"/>
              <a:t>although more than that.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6668189" y="5271286"/>
            <a:ext cx="48516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Probably the biggest IDE </a:t>
            </a:r>
          </a:p>
          <a:p>
            <a:r>
              <a:rPr lang="en-US" sz="3600" dirty="0" smtClean="0"/>
              <a:t>in the entire universe…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39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86987" cy="4351338"/>
          </a:xfrm>
        </p:spPr>
        <p:txBody>
          <a:bodyPr/>
          <a:lstStyle/>
          <a:p>
            <a:r>
              <a:rPr lang="en-US" sz="3200" dirty="0" smtClean="0"/>
              <a:t>Code editing in </a:t>
            </a:r>
            <a:r>
              <a:rPr lang="en-US" sz="3200" dirty="0" err="1" smtClean="0"/>
              <a:t>VSCode</a:t>
            </a:r>
            <a:endParaRPr lang="en-US" sz="3200" dirty="0" smtClean="0"/>
          </a:p>
          <a:p>
            <a:pPr lvl="1"/>
            <a:r>
              <a:rPr lang="en-US" dirty="0" smtClean="0"/>
              <a:t>You’ll find most of the skills are not R only</a:t>
            </a:r>
          </a:p>
          <a:p>
            <a:r>
              <a:rPr lang="en-US" sz="3200" dirty="0" smtClean="0"/>
              <a:t>Pros and cons, comparing to </a:t>
            </a:r>
            <a:r>
              <a:rPr lang="en-US" sz="3200" dirty="0" err="1" smtClean="0"/>
              <a:t>RStudio</a:t>
            </a:r>
            <a:endParaRPr lang="en-US" sz="3200" dirty="0" smtClean="0"/>
          </a:p>
          <a:p>
            <a:r>
              <a:rPr lang="en-US" sz="3200" dirty="0" smtClean="0"/>
              <a:t>Questions and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pic>
        <p:nvPicPr>
          <p:cNvPr id="4" name="Picture 6" descr="Những lợi thế và tính năng tuyệt vời khi sử dụng Visual Studio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46" y="2050966"/>
            <a:ext cx="2469143" cy="141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Rstudio Logo Blue Gradient - R Studio Logo Png, Transparent Png - blue  gradient png - Transparent PNG, Transparent Clipart (1982*697) - PNG Image  on uokpl.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54" y="1933555"/>
            <a:ext cx="2344460" cy="1337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1173" y="3265785"/>
            <a:ext cx="20024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Versatile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Consistent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6999" y="2279147"/>
            <a:ext cx="723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Vs.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709228" y="3271069"/>
            <a:ext cx="46445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 Markdown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It’ll come to </a:t>
            </a:r>
            <a:r>
              <a:rPr lang="en-US" sz="2400" dirty="0" err="1" smtClean="0"/>
              <a:t>VSCode</a:t>
            </a:r>
            <a:r>
              <a:rPr lang="en-US" sz="2400" dirty="0" smtClean="0"/>
              <a:t>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Variable preview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VSCode</a:t>
            </a:r>
            <a:r>
              <a:rPr lang="en-US" sz="2400" dirty="0" smtClean="0"/>
              <a:t> actually can do this, but not very stable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Any other pros???</a:t>
            </a:r>
          </a:p>
        </p:txBody>
      </p:sp>
    </p:spTree>
    <p:extLst>
      <p:ext uri="{BB962C8B-B14F-4D97-AF65-F5344CB8AC3E}">
        <p14:creationId xmlns:p14="http://schemas.microsoft.com/office/powerpoint/2010/main" val="34552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118" y="748401"/>
            <a:ext cx="92115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 have to say…</a:t>
            </a:r>
          </a:p>
          <a:p>
            <a:r>
              <a:rPr lang="en-US" sz="3200" dirty="0" smtClean="0"/>
              <a:t>it’s just my own opinion, I know a lot of you disagree…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07118" y="2866291"/>
            <a:ext cx="7306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And, </a:t>
            </a:r>
          </a:p>
          <a:p>
            <a:r>
              <a:rPr lang="en-US" sz="3600" dirty="0" smtClean="0"/>
              <a:t>please tell me how you love </a:t>
            </a:r>
            <a:r>
              <a:rPr lang="en-US" sz="3600" dirty="0" err="1" smtClean="0"/>
              <a:t>RStudio</a:t>
            </a:r>
            <a:r>
              <a:rPr lang="en-US" sz="3600" dirty="0" smtClean="0"/>
              <a:t>, </a:t>
            </a:r>
          </a:p>
          <a:p>
            <a:r>
              <a:rPr lang="en-US" sz="3600" dirty="0" smtClean="0"/>
              <a:t>I won’t listen though…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89" y="2440706"/>
            <a:ext cx="3413379" cy="39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443" y="1857261"/>
            <a:ext cx="3037114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2436</TotalTime>
  <Words>140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Why I do R programming in VSCode instead of RStudio?</vt:lpstr>
      <vt:lpstr>Sorry about the confusion…</vt:lpstr>
      <vt:lpstr>Topics today</vt:lpstr>
      <vt:lpstr>Pros and cons</vt:lpstr>
      <vt:lpstr>PowerPoint Presentation</vt:lpstr>
      <vt:lpstr>Questions?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Dose management change forest phenology?</dc:title>
  <dc:creator>Xiaojie Gao</dc:creator>
  <cp:lastModifiedBy>Xiaojie Gao</cp:lastModifiedBy>
  <cp:revision>81</cp:revision>
  <dcterms:created xsi:type="dcterms:W3CDTF">2019-11-26T21:16:08Z</dcterms:created>
  <dcterms:modified xsi:type="dcterms:W3CDTF">2020-09-12T00:42:28Z</dcterms:modified>
</cp:coreProperties>
</file>