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4519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9510720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40799442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52217271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2516375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548701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31228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98950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32130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3457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25650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10539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BB796E-510E-4880-03C0-67D9584E61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80895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443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0887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60CB63-83C0-F9C6-11BF-281DB78A690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2757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8532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45862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324C46-E036-9475-6FFC-0EACDC69664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32252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21204382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9241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500427631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385269460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5079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36955970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52256399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50692585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762367760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877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328748646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9455905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6621565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19516968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1972078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63074799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25681268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5412546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09431198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20499453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3519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5027696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9904044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8652680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042621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254941145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0123981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401743231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35976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08852979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32387305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5105747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5710240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41774389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1157209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716340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63921950" name="Content Placeholder 2"/>
          <p:cNvSpPr>
            <a:spLocks noGrp="1"/>
          </p:cNvSpPr>
          <p:nvPr>
            <p:ph idx="1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93249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0609237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212992157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40633485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743089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0923057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02392018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884690897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0604246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50052111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2467961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999743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53327607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276365290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7465104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 rtl="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 rtl="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 rtl="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 rtl="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 rtl="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26198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122363"/>
            <a:ext cx="9144000" cy="935037"/>
          </a:xfrm>
        </p:spPr>
        <p:txBody>
          <a:bodyPr/>
          <a:lstStyle/>
          <a:p>
            <a:pPr>
              <a:defRPr/>
            </a:pPr>
            <a:r>
              <a:rPr lang="en-US"/>
              <a:t>ADI API DBMS</a:t>
            </a:r>
            <a:endParaRPr lang="en-US"/>
          </a:p>
        </p:txBody>
      </p:sp>
      <p:sp>
        <p:nvSpPr>
          <p:cNvPr id="109613645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By: Jonathan Taylor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32359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 API DBMS Itself</a:t>
            </a:r>
            <a:endParaRPr/>
          </a:p>
        </p:txBody>
      </p:sp>
      <p:sp>
        <p:nvSpPr>
          <p:cNvPr id="38001925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API – Application Programming Interface</a:t>
            </a:r>
            <a:endParaRPr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Support for different types of applications for different operating systems (i.e. web, PC, iPhone, etc.)</a:t>
            </a:r>
            <a:endParaRPr/>
          </a:p>
          <a:p>
            <a:pPr>
              <a:defRPr/>
            </a:pPr>
            <a:r>
              <a:rPr/>
              <a:t>DBMS – Database Management System</a:t>
            </a:r>
            <a:endParaRPr/>
          </a:p>
          <a:p>
            <a:pPr>
              <a:defRPr/>
            </a:pPr>
            <a:r>
              <a:rPr/>
              <a:t>System utilized to keep track of tools and other information</a:t>
            </a:r>
            <a:endParaRPr/>
          </a:p>
          <a:p>
            <a:pPr lvl="1">
              <a:defRPr/>
            </a:pPr>
            <a:r>
              <a:rPr/>
              <a:t>User table to ensure proper permissions and access</a:t>
            </a:r>
            <a:endParaRPr/>
          </a:p>
          <a:p>
            <a:pPr lvl="1">
              <a:defRPr/>
            </a:pPr>
            <a:r>
              <a:rPr/>
              <a:t>Tool table to store information regarding the tools</a:t>
            </a:r>
            <a:endParaRPr/>
          </a:p>
          <a:p>
            <a:pPr>
              <a:defRPr/>
            </a:pPr>
            <a:r>
              <a:rPr/>
              <a:t>Notifications of changes to the </a:t>
            </a:r>
            <a:r>
              <a:rPr/>
              <a:t>tables in the database</a:t>
            </a:r>
            <a:endParaRPr/>
          </a:p>
          <a:p>
            <a:pPr lvl="1">
              <a:defRPr/>
            </a:pPr>
            <a:r>
              <a:rPr/>
              <a:t>i.e. Emails, push notifications, texts, etc.</a:t>
            </a:r>
            <a:endParaRPr/>
          </a:p>
          <a:p>
            <a:pPr lvl="0">
              <a:defRPr/>
            </a:pPr>
            <a:r>
              <a:rPr/>
              <a:t>Possible Hosting Solutions:</a:t>
            </a:r>
            <a:endParaRPr/>
          </a:p>
          <a:p>
            <a:pPr lvl="1">
              <a:defRPr/>
            </a:pPr>
            <a:r>
              <a:rPr/>
              <a:t>Self-host (In-house): Cost ~ Electricity and computer itself</a:t>
            </a:r>
            <a:endParaRPr/>
          </a:p>
          <a:p>
            <a:pPr lvl="1">
              <a:defRPr/>
            </a:pPr>
            <a:r>
              <a:rPr/>
              <a:t>AWS (Amazon Web Services): Cost ~ $75 - $300 yearly (Depends on the server type)</a:t>
            </a:r>
            <a:endParaRPr/>
          </a:p>
          <a:p>
            <a:pPr lvl="1">
              <a:defRPr/>
            </a:pPr>
            <a:r>
              <a:rPr/>
              <a:t>Discuss this further later 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1000" advClick="1">
        <p14:warp dir="in"/>
      </p:transition>
    </mc:Choice>
    <mc:Fallback>
      <p:transition spd="med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550832" name="Titl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Benefits </a:t>
            </a:r>
            <a:r>
              <a:rPr/>
              <a:t>of this System</a:t>
            </a:r>
            <a:endParaRPr/>
          </a:p>
        </p:txBody>
      </p:sp>
      <p:sp>
        <p:nvSpPr>
          <p:cNvPr id="35974352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Speed up inventory</a:t>
            </a:r>
            <a:endParaRPr/>
          </a:p>
          <a:p>
            <a:pPr>
              <a:defRPr/>
            </a:pPr>
            <a:r>
              <a:rPr/>
              <a:t>Reports for Administration</a:t>
            </a:r>
            <a:endParaRPr/>
          </a:p>
          <a:p>
            <a:pPr>
              <a:defRPr/>
            </a:pPr>
            <a:r>
              <a:rPr/>
              <a:t>Log to keep track of changes made</a:t>
            </a:r>
            <a:endParaRPr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Provides insight into your inventory and how it changes</a:t>
            </a:r>
            <a:endParaRPr/>
          </a:p>
          <a:p>
            <a:pPr>
              <a:defRPr/>
            </a:pPr>
            <a:r>
              <a:rPr/>
              <a:t>Bar code setup to ensure quick look-ups</a:t>
            </a:r>
            <a:endParaRPr/>
          </a:p>
          <a:p>
            <a:pPr>
              <a:defRPr/>
            </a:pPr>
            <a:r>
              <a:rPr/>
              <a:t>Bug fixes</a:t>
            </a:r>
            <a:endParaRPr/>
          </a:p>
          <a:p>
            <a:pPr>
              <a:defRPr/>
            </a:pPr>
            <a:r>
              <a:rPr/>
              <a:t>Feature requests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ll dir="u"/>
      </p:transition>
    </mc:Choice>
    <mc:Fallback>
      <p:transition spd="slow" advClick="1">
        <p:pull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5848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Future Possibilities</a:t>
            </a:r>
            <a:endParaRPr/>
          </a:p>
        </p:txBody>
      </p:sp>
      <p:sp>
        <p:nvSpPr>
          <p:cNvPr id="2330518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Integration with other applications (QuickBooks, Excel, etc.)</a:t>
            </a:r>
            <a:endParaRPr lang="en-US" sz="28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Database setups for all items the company owns with status labels</a:t>
            </a:r>
            <a:endParaRPr lang="en-US" sz="28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Focused environment</a:t>
            </a:r>
            <a:r>
              <a:rPr lang="en-US" sz="28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s</a:t>
            </a:r>
            <a:endParaRPr lang="en-US" sz="28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Feature requests</a:t>
            </a:r>
            <a:endParaRPr lang="en-US" sz="28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Bug fixes</a:t>
            </a:r>
            <a:endParaRPr lang="en-US" sz="2800" b="0" i="0" u="none" strike="noStrike" cap="none" spc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 lang="en-US" sz="2800"/>
              <a:t>Etc.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4:warp dir="ou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modified xsi:type="dcterms:W3CDTF">2025-07-10T20:42:03Z</dcterms:modified>
</cp:coreProperties>
</file>