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DAE74-33FB-B1B3-E2E1-56A48FB203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7EBB1-A9C2-6521-96F3-2E38FFA1EA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7D9C3-B43C-39F6-C460-E28E3AED6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7EA75-1A74-49D4-9194-321294A272A8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8628C-AC94-39A8-C945-3214A65B6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824DA-17B8-26F0-6F1C-CF32DBA82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B3A77-1A37-461E-ACDB-AA971C99D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01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3C3D8-60F0-4452-3B2C-9D5F3930E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97828E-1798-4A24-7D3D-13B1252F4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01132-B529-B1D8-00A3-C6356391D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7EA75-1A74-49D4-9194-321294A272A8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4EAD3-C8A3-A8F6-63EB-D1495089A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809B4-DE3B-CFDE-E4DD-C2F03DB92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B3A77-1A37-461E-ACDB-AA971C99D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21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000F54-2105-325A-1A3C-23CC5C973E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DDC457-A550-1EF6-F5BC-B2A3B24D9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4CB8D-C749-FB60-FDAD-512DE7854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7EA75-1A74-49D4-9194-321294A272A8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C8E0C-5E81-9DCE-CA8D-6BC572691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D65C7-7F2F-A26D-0261-5D5D16067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B3A77-1A37-461E-ACDB-AA971C99D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640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3E013-0443-28B4-142A-ED26FB819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6F855-114B-E99B-56D1-E8488F745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1B458-836B-F565-7568-7F476F0F4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7EA75-1A74-49D4-9194-321294A272A8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E5311-4BCC-D887-00E6-13F4F82FF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38427-7D46-A95B-E873-4BB09EA61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B3A77-1A37-461E-ACDB-AA971C99D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22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D87DC-4A34-2754-D0A6-8B4715D95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2B6B0-81CE-75BD-857C-2082FA44B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AA381-DACA-4644-E9AB-76543CA2E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7EA75-1A74-49D4-9194-321294A272A8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A610F-CF7B-581F-1C6B-64F9C1FCE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9C374-0D9E-328F-E20E-1CD26D1C8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B3A77-1A37-461E-ACDB-AA971C99D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70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08950-4CAE-5763-B32E-712E8E6AB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8C645-5601-C996-520B-CF2D7637D4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077839-BCC3-68D5-FAC7-6C0A302C1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E931EB-354D-A0BE-26AD-E781C8A7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7EA75-1A74-49D4-9194-321294A272A8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3835E3-1233-FDFC-E0B1-9578F6BCD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DE58D2-D15E-E413-C4E8-3EC62916C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B3A77-1A37-461E-ACDB-AA971C99D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500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03956-A592-9E2D-961A-17E720822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005A5-D99E-E6C1-E965-6790B60A4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CFF4B-F0A7-7FEA-D28C-623648F97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FDE99C-16EB-AFE9-A0BC-E32F82D9A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54D6D1-E3B8-66E5-2B23-C98377BCB8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6884A-3947-DB93-1852-C333245C8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7EA75-1A74-49D4-9194-321294A272A8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DCF93-D978-2BC9-43B7-5251B6FFD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BB029-D248-9800-00B3-D6743FF40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B3A77-1A37-461E-ACDB-AA971C99D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55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4CBAF-782B-6A26-A150-8D728F5E7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5113CE-F9D7-965B-AC04-B606EEBBD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7EA75-1A74-49D4-9194-321294A272A8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EC6A30-3F45-40F0-A67F-FD84B40D0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8A6866-4DA5-5EF8-84DD-53DB9F367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B3A77-1A37-461E-ACDB-AA971C99D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549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498C4E-44F4-A259-A092-A7A9CB984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7EA75-1A74-49D4-9194-321294A272A8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B087F5-AAC2-8998-D6F6-7BD93956C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90036B-C035-73B8-0B98-7A65C9861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B3A77-1A37-461E-ACDB-AA971C99D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132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5B523-0C26-4A65-BB22-BEEDDC51E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9716B-BAC4-96E2-9140-BB19282EC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DA57AA-4AB2-E670-D56F-E7C43B035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FDE9DD-D15A-FBDC-6949-4B8CBB246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7EA75-1A74-49D4-9194-321294A272A8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756DFB-E731-0A9F-10D6-2391F3885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00B0C3-E9B1-7F4A-D359-2E172919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B3A77-1A37-461E-ACDB-AA971C99D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527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42BB6-E125-CC25-5E7E-4CBE04A2D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F8122E-6EB6-7333-A82F-5AD9A4FE59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B59EA0-5F3A-CD7E-528E-5F4D322C2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597111-D7EA-CD67-BC2B-6424B4DE5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7EA75-1A74-49D4-9194-321294A272A8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EBFF9-0BB0-E56E-C4F3-ABEA5E48C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3AFC84-281B-CC06-0C5E-60366BDB9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B3A77-1A37-461E-ACDB-AA971C99D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91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7B8C20-6C2D-9F2A-9F35-016F4B2F9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AC116-BA9C-7D63-296A-778BFF030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E266E-4D1B-6CA0-0D24-07BD504EC7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7EA75-1A74-49D4-9194-321294A272A8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BCBD8-60C6-0464-DAED-F3BD3561BE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94060-1723-29C7-6448-E3C1BABDF5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B3A77-1A37-461E-ACDB-AA971C99D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11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7F94237-0536-4DB1-8C95-39E355CED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!!Rectangle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DC087CA-8C41-FB91-D8C7-48CA09B775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7754" b="7977"/>
          <a:stretch/>
        </p:blipFill>
        <p:spPr>
          <a:xfrm>
            <a:off x="20" y="10"/>
            <a:ext cx="12191981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E30191-DE9B-A252-2AA8-B3816BF75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0430" y="583345"/>
            <a:ext cx="7160357" cy="4164820"/>
          </a:xfrm>
        </p:spPr>
        <p:txBody>
          <a:bodyPr anchor="t">
            <a:normAutofit/>
          </a:bodyPr>
          <a:lstStyle/>
          <a:p>
            <a:pPr algn="r"/>
            <a:r>
              <a:rPr lang="en-US" sz="8000" b="1" dirty="0" err="1">
                <a:solidFill>
                  <a:srgbClr val="FFFFFF"/>
                </a:solidFill>
              </a:rPr>
              <a:t>Siempletons</a:t>
            </a:r>
            <a:endParaRPr lang="en-US" sz="8000" b="1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C9C00D-55E8-3987-FC99-EA2166B52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5852" y="4495753"/>
            <a:ext cx="9318822" cy="1325181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rgbClr val="FFFFFF"/>
                </a:solidFill>
              </a:rPr>
              <a:t>TEAM:</a:t>
            </a:r>
            <a:br>
              <a:rPr lang="en-US" sz="3600" b="1" dirty="0">
                <a:solidFill>
                  <a:srgbClr val="FFFFFF"/>
                </a:solidFill>
              </a:rPr>
            </a:br>
            <a:r>
              <a:rPr lang="en-US" sz="3600" b="1" dirty="0">
                <a:solidFill>
                  <a:srgbClr val="FFFFFF"/>
                </a:solidFill>
              </a:rPr>
              <a:t>Patrik </a:t>
            </a:r>
            <a:r>
              <a:rPr lang="en-US" sz="3600" b="1" dirty="0" err="1">
                <a:solidFill>
                  <a:srgbClr val="FFFFFF"/>
                </a:solidFill>
              </a:rPr>
              <a:t>Jozefovič</a:t>
            </a:r>
            <a:r>
              <a:rPr lang="en-US" sz="3600" b="1" dirty="0">
                <a:solidFill>
                  <a:srgbClr val="FFFFFF"/>
                </a:solidFill>
              </a:rPr>
              <a:t>, Jakub </a:t>
            </a:r>
            <a:r>
              <a:rPr lang="en-US" sz="3600" b="1" dirty="0" err="1">
                <a:solidFill>
                  <a:srgbClr val="FFFFFF"/>
                </a:solidFill>
              </a:rPr>
              <a:t>Michalica</a:t>
            </a:r>
            <a:r>
              <a:rPr lang="en-US" sz="3600" b="1" dirty="0">
                <a:solidFill>
                  <a:srgbClr val="FFFFFF"/>
                </a:solidFill>
              </a:rPr>
              <a:t>, </a:t>
            </a:r>
            <a:r>
              <a:rPr lang="en-US" sz="3600" b="1" dirty="0" err="1">
                <a:solidFill>
                  <a:srgbClr val="FFFFFF"/>
                </a:solidFill>
              </a:rPr>
              <a:t>Tomáš</a:t>
            </a:r>
            <a:r>
              <a:rPr lang="en-US" sz="3600" b="1" dirty="0">
                <a:solidFill>
                  <a:srgbClr val="FFFFFF"/>
                </a:solidFill>
              </a:rPr>
              <a:t> </a:t>
            </a:r>
            <a:r>
              <a:rPr lang="en-US" sz="3600" b="1" dirty="0" err="1">
                <a:solidFill>
                  <a:srgbClr val="FFFFFF"/>
                </a:solidFill>
              </a:rPr>
              <a:t>Hrubý</a:t>
            </a:r>
            <a:endParaRPr lang="en-US" sz="3600" b="1" dirty="0">
              <a:solidFill>
                <a:srgbClr val="FFFFFF"/>
              </a:solidFill>
            </a:endParaRPr>
          </a:p>
        </p:txBody>
      </p:sp>
      <p:sp>
        <p:nvSpPr>
          <p:cNvPr id="29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8460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E94597-366C-418A-45A6-217D35D77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430" y="583345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8000" dirty="0">
                <a:solidFill>
                  <a:srgbClr val="FFFFFF"/>
                </a:solidFill>
              </a:rPr>
              <a:t>Task 1</a:t>
            </a:r>
            <a:endParaRPr lang="en-US" sz="8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6577FD2-8429-F25F-4FD8-017C10C0BEF2}"/>
              </a:ext>
            </a:extLst>
          </p:cNvPr>
          <p:cNvSpPr txBox="1">
            <a:spLocks/>
          </p:cNvSpPr>
          <p:nvPr/>
        </p:nvSpPr>
        <p:spPr>
          <a:xfrm>
            <a:off x="1019771" y="1905943"/>
            <a:ext cx="9318822" cy="4297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err="1">
                <a:solidFill>
                  <a:srgbClr val="FFFFFF"/>
                </a:solidFill>
              </a:rPr>
              <a:t>Komunikace</a:t>
            </a:r>
            <a:r>
              <a:rPr lang="en-US" sz="3600" dirty="0">
                <a:solidFill>
                  <a:srgbClr val="FFFFFF"/>
                </a:solidFill>
              </a:rPr>
              <a:t>: Node-RED</a:t>
            </a:r>
          </a:p>
          <a:p>
            <a:r>
              <a:rPr lang="en-US" sz="3600" dirty="0" err="1">
                <a:solidFill>
                  <a:srgbClr val="FFFFFF"/>
                </a:solidFill>
              </a:rPr>
              <a:t>Řízení</a:t>
            </a:r>
            <a:r>
              <a:rPr lang="en-US" sz="3600" dirty="0">
                <a:solidFill>
                  <a:srgbClr val="FFFFFF"/>
                </a:solidFill>
              </a:rPr>
              <a:t>: </a:t>
            </a:r>
            <a:r>
              <a:rPr lang="en-US" sz="3600" dirty="0" err="1">
                <a:solidFill>
                  <a:srgbClr val="FFFFFF"/>
                </a:solidFill>
              </a:rPr>
              <a:t>stavový</a:t>
            </a:r>
            <a:r>
              <a:rPr lang="en-US" sz="3600" dirty="0">
                <a:solidFill>
                  <a:srgbClr val="FFFFFF"/>
                </a:solidFill>
              </a:rPr>
              <a:t> automat</a:t>
            </a:r>
          </a:p>
          <a:p>
            <a:r>
              <a:rPr lang="en-US" sz="3600" dirty="0" err="1">
                <a:solidFill>
                  <a:srgbClr val="FFFFFF"/>
                </a:solidFill>
              </a:rPr>
              <a:t>Přední</a:t>
            </a:r>
            <a:r>
              <a:rPr lang="en-US" sz="3600" dirty="0">
                <a:solidFill>
                  <a:srgbClr val="FFFFFF"/>
                </a:solidFill>
              </a:rPr>
              <a:t> sensory: </a:t>
            </a:r>
            <a:r>
              <a:rPr lang="en-US" sz="3600" dirty="0" err="1">
                <a:solidFill>
                  <a:srgbClr val="FFFFFF"/>
                </a:solidFill>
              </a:rPr>
              <a:t>zastavení</a:t>
            </a:r>
            <a:r>
              <a:rPr lang="en-US" sz="3600" dirty="0">
                <a:solidFill>
                  <a:srgbClr val="FFFFFF"/>
                </a:solidFill>
              </a:rPr>
              <a:t> 20 cm</a:t>
            </a:r>
          </a:p>
          <a:p>
            <a:r>
              <a:rPr lang="en-US" sz="3600" dirty="0" err="1">
                <a:solidFill>
                  <a:srgbClr val="FFFFFF"/>
                </a:solidFill>
              </a:rPr>
              <a:t>Jízda</a:t>
            </a:r>
            <a:r>
              <a:rPr lang="en-US" sz="3600" dirty="0">
                <a:solidFill>
                  <a:srgbClr val="FFFFFF"/>
                </a:solidFill>
              </a:rPr>
              <a:t> v </a:t>
            </a:r>
            <a:r>
              <a:rPr lang="en-US" sz="3600" dirty="0" err="1">
                <a:solidFill>
                  <a:srgbClr val="FFFFFF"/>
                </a:solidFill>
              </a:rPr>
              <a:t>kruhu</a:t>
            </a:r>
            <a:br>
              <a:rPr lang="en-US" sz="3600" dirty="0">
                <a:solidFill>
                  <a:srgbClr val="FFFFFF"/>
                </a:solidFill>
              </a:rPr>
            </a:b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BE33E4D-50D3-F2D6-7583-50D1DDA51A83}"/>
              </a:ext>
            </a:extLst>
          </p:cNvPr>
          <p:cNvSpPr txBox="1">
            <a:spLocks/>
          </p:cNvSpPr>
          <p:nvPr/>
        </p:nvSpPr>
        <p:spPr>
          <a:xfrm>
            <a:off x="1810620" y="4496509"/>
            <a:ext cx="9101573" cy="2590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r>
              <a:rPr lang="en-US" sz="3600" dirty="0" err="1">
                <a:solidFill>
                  <a:srgbClr val="FFFFFF"/>
                </a:solidFill>
              </a:rPr>
              <a:t>Plynulý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pohyb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err="1">
                <a:solidFill>
                  <a:srgbClr val="FFFFFF"/>
                </a:solidFill>
              </a:rPr>
              <a:t>Lze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zvolit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poloměr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otáčení</a:t>
            </a:r>
            <a:r>
              <a:rPr lang="en-US" sz="3600" dirty="0">
                <a:solidFill>
                  <a:srgbClr val="FFFFFF"/>
                </a:solidFill>
              </a:rPr>
              <a:t> a </a:t>
            </a:r>
            <a:r>
              <a:rPr lang="en-US" sz="3600" dirty="0" err="1">
                <a:solidFill>
                  <a:srgbClr val="FFFFFF"/>
                </a:solidFill>
              </a:rPr>
              <a:t>nastavit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rychlosti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br>
              <a:rPr lang="en-US" sz="3600" dirty="0">
                <a:solidFill>
                  <a:srgbClr val="FFFFFF"/>
                </a:solidFill>
              </a:rPr>
            </a:br>
            <a:endParaRPr lang="en-US" sz="3600" dirty="0">
              <a:solidFill>
                <a:srgbClr val="FFFFFF"/>
              </a:solidFill>
            </a:endParaRPr>
          </a:p>
        </p:txBody>
      </p:sp>
      <p:pic>
        <p:nvPicPr>
          <p:cNvPr id="7" name="Picture 6" descr="A robot with wheels and wires&#10;&#10;Description automatically generated">
            <a:extLst>
              <a:ext uri="{FF2B5EF4-FFF2-40B4-BE49-F238E27FC236}">
                <a16:creationId xmlns:a16="http://schemas.microsoft.com/office/drawing/2014/main" id="{3423797F-ADED-7717-ACF5-4ACE50CBF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633" y="2013138"/>
            <a:ext cx="3919388" cy="220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880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E94597-366C-418A-45A6-217D35D77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8708" y="337451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8000" dirty="0">
                <a:solidFill>
                  <a:srgbClr val="FFFFFF"/>
                </a:solidFill>
              </a:rPr>
              <a:t>Task 2</a:t>
            </a:r>
            <a:endParaRPr lang="en-US" sz="8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6577FD2-8429-F25F-4FD8-017C10C0BEF2}"/>
              </a:ext>
            </a:extLst>
          </p:cNvPr>
          <p:cNvSpPr txBox="1">
            <a:spLocks/>
          </p:cNvSpPr>
          <p:nvPr/>
        </p:nvSpPr>
        <p:spPr>
          <a:xfrm>
            <a:off x="1593371" y="1628114"/>
            <a:ext cx="9318822" cy="4297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err="1">
                <a:solidFill>
                  <a:srgbClr val="FFFFFF"/>
                </a:solidFill>
              </a:rPr>
              <a:t>Vyřešena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komunikace</a:t>
            </a:r>
            <a:r>
              <a:rPr lang="en-US" sz="3600" dirty="0">
                <a:solidFill>
                  <a:srgbClr val="FFFFFF"/>
                </a:solidFill>
              </a:rPr>
              <a:t> s </a:t>
            </a:r>
            <a:r>
              <a:rPr lang="en-US" sz="3600" dirty="0" err="1">
                <a:solidFill>
                  <a:srgbClr val="FFFFFF"/>
                </a:solidFill>
              </a:rPr>
              <a:t>kamerou</a:t>
            </a:r>
            <a:endParaRPr lang="en-US" sz="3600" dirty="0">
              <a:solidFill>
                <a:srgbClr val="FFFFFF"/>
              </a:solidFill>
            </a:endParaRPr>
          </a:p>
          <a:p>
            <a:r>
              <a:rPr lang="en-US" sz="3600" dirty="0" err="1">
                <a:solidFill>
                  <a:srgbClr val="FFFFFF"/>
                </a:solidFill>
              </a:rPr>
              <a:t>Implementován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naučený</a:t>
            </a:r>
            <a:r>
              <a:rPr lang="en-US" sz="3600" dirty="0">
                <a:solidFill>
                  <a:srgbClr val="FFFFFF"/>
                </a:solidFill>
              </a:rPr>
              <a:t> model </a:t>
            </a:r>
            <a:r>
              <a:rPr lang="en-US" sz="3600" dirty="0" err="1">
                <a:solidFill>
                  <a:srgbClr val="FFFFFF"/>
                </a:solidFill>
              </a:rPr>
              <a:t>detekce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objektů</a:t>
            </a:r>
            <a:r>
              <a:rPr lang="en-US" sz="3600" dirty="0">
                <a:solidFill>
                  <a:srgbClr val="FFFFFF"/>
                </a:solidFill>
              </a:rPr>
              <a:t> (COCO – Common objects in context)</a:t>
            </a:r>
          </a:p>
          <a:p>
            <a:r>
              <a:rPr lang="en-US" sz="3600" dirty="0" err="1">
                <a:solidFill>
                  <a:srgbClr val="FFFFFF"/>
                </a:solidFill>
              </a:rPr>
              <a:t>Při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překrytí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objektu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přes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zadanou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část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obrazu</a:t>
            </a:r>
            <a:r>
              <a:rPr lang="en-US" sz="3600" dirty="0">
                <a:solidFill>
                  <a:srgbClr val="FFFFFF"/>
                </a:solidFill>
              </a:rPr>
              <a:t> robot </a:t>
            </a:r>
            <a:r>
              <a:rPr lang="en-US" sz="3600" dirty="0" err="1">
                <a:solidFill>
                  <a:srgbClr val="FFFFFF"/>
                </a:solidFill>
              </a:rPr>
              <a:t>zastaví</a:t>
            </a:r>
            <a:br>
              <a:rPr lang="en-US" sz="3600" dirty="0">
                <a:solidFill>
                  <a:srgbClr val="FFFFFF"/>
                </a:solidFill>
              </a:rPr>
            </a:br>
            <a:endParaRPr lang="en-US" sz="3600" dirty="0">
              <a:solidFill>
                <a:srgbClr val="FFFFFF"/>
              </a:solidFill>
            </a:endParaRPr>
          </a:p>
        </p:txBody>
      </p:sp>
      <p:pic>
        <p:nvPicPr>
          <p:cNvPr id="4" name="Picture 3" descr="A toy car with a light on it&#10;&#10;Description automatically generated">
            <a:extLst>
              <a:ext uri="{FF2B5EF4-FFF2-40B4-BE49-F238E27FC236}">
                <a16:creationId xmlns:a16="http://schemas.microsoft.com/office/drawing/2014/main" id="{006552A2-3A40-4631-91B4-EFF61791D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244" y="4502271"/>
            <a:ext cx="3622030" cy="2037392"/>
          </a:xfrm>
          <a:prstGeom prst="rect">
            <a:avLst/>
          </a:prstGeom>
        </p:spPr>
      </p:pic>
      <p:pic>
        <p:nvPicPr>
          <p:cNvPr id="9" name="Picture 8" descr="A computer screen with a red jar&#10;&#10;Description automatically generated">
            <a:extLst>
              <a:ext uri="{FF2B5EF4-FFF2-40B4-BE49-F238E27FC236}">
                <a16:creationId xmlns:a16="http://schemas.microsoft.com/office/drawing/2014/main" id="{553C8A15-E6C8-6B86-621B-F42FC5075C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126" y="4502272"/>
            <a:ext cx="3622030" cy="203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181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E94597-366C-418A-45A6-217D35D77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8708" y="337451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8000" dirty="0">
                <a:solidFill>
                  <a:srgbClr val="FFFFFF"/>
                </a:solidFill>
              </a:rPr>
              <a:t>Task 3</a:t>
            </a:r>
            <a:endParaRPr lang="en-US" sz="8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6577FD2-8429-F25F-4FD8-017C10C0BEF2}"/>
              </a:ext>
            </a:extLst>
          </p:cNvPr>
          <p:cNvSpPr txBox="1">
            <a:spLocks/>
          </p:cNvSpPr>
          <p:nvPr/>
        </p:nvSpPr>
        <p:spPr>
          <a:xfrm>
            <a:off x="1593371" y="1339495"/>
            <a:ext cx="9318822" cy="4297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 err="1">
                <a:solidFill>
                  <a:srgbClr val="FFFFFF"/>
                </a:solidFill>
              </a:rPr>
              <a:t>Možné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řešení</a:t>
            </a:r>
            <a:r>
              <a:rPr lang="en-US" sz="3600" dirty="0">
                <a:solidFill>
                  <a:srgbClr val="FFFFFF"/>
                </a:solidFill>
              </a:rPr>
              <a:t>:</a:t>
            </a:r>
          </a:p>
          <a:p>
            <a:r>
              <a:rPr lang="en-US" sz="3600" dirty="0" err="1">
                <a:solidFill>
                  <a:srgbClr val="FFFFFF"/>
                </a:solidFill>
              </a:rPr>
              <a:t>Identifikace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stoličky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pomocí</a:t>
            </a:r>
            <a:r>
              <a:rPr lang="en-US" sz="3600" dirty="0">
                <a:solidFill>
                  <a:srgbClr val="FFFFFF"/>
                </a:solidFill>
              </a:rPr>
              <a:t> COCO</a:t>
            </a:r>
          </a:p>
          <a:p>
            <a:r>
              <a:rPr lang="en-US" sz="3600" dirty="0" err="1">
                <a:solidFill>
                  <a:srgbClr val="FFFFFF"/>
                </a:solidFill>
              </a:rPr>
              <a:t>Stoličku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dostat</a:t>
            </a:r>
            <a:r>
              <a:rPr lang="en-US" sz="3600" dirty="0">
                <a:solidFill>
                  <a:srgbClr val="FFFFFF"/>
                </a:solidFill>
              </a:rPr>
              <a:t> do </a:t>
            </a:r>
            <a:r>
              <a:rPr lang="en-US" sz="3600" dirty="0" err="1">
                <a:solidFill>
                  <a:srgbClr val="FFFFFF"/>
                </a:solidFill>
              </a:rPr>
              <a:t>středu</a:t>
            </a:r>
            <a:r>
              <a:rPr lang="en-US" sz="3600" dirty="0">
                <a:solidFill>
                  <a:srgbClr val="FFFFFF"/>
                </a:solidFill>
              </a:rPr>
              <a:t> FOV</a:t>
            </a:r>
          </a:p>
          <a:p>
            <a:r>
              <a:rPr lang="en-US" sz="3600" dirty="0" err="1">
                <a:solidFill>
                  <a:srgbClr val="FFFFFF"/>
                </a:solidFill>
              </a:rPr>
              <a:t>Přiblížení</a:t>
            </a:r>
            <a:r>
              <a:rPr lang="en-US" sz="3600" dirty="0">
                <a:solidFill>
                  <a:srgbClr val="FFFFFF"/>
                </a:solidFill>
              </a:rPr>
              <a:t> a </a:t>
            </a:r>
            <a:r>
              <a:rPr lang="en-US" sz="3600" dirty="0" err="1">
                <a:solidFill>
                  <a:srgbClr val="FFFFFF"/>
                </a:solidFill>
              </a:rPr>
              <a:t>přepnutí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na</a:t>
            </a:r>
            <a:r>
              <a:rPr lang="en-US" sz="3600" dirty="0">
                <a:solidFill>
                  <a:srgbClr val="FFFFFF"/>
                </a:solidFill>
              </a:rPr>
              <a:t> edge detection</a:t>
            </a:r>
          </a:p>
          <a:p>
            <a:r>
              <a:rPr lang="en-US" sz="3600" dirty="0" err="1">
                <a:solidFill>
                  <a:srgbClr val="FFFFFF"/>
                </a:solidFill>
              </a:rPr>
              <a:t>Detekce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pozice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nohou</a:t>
            </a:r>
            <a:br>
              <a:rPr lang="en-US" sz="3600" dirty="0">
                <a:solidFill>
                  <a:srgbClr val="FFFFFF"/>
                </a:solidFill>
              </a:rPr>
            </a:br>
            <a:endParaRPr lang="en-US" sz="3600" dirty="0">
              <a:solidFill>
                <a:srgbClr val="FFFFFF"/>
              </a:solidFill>
            </a:endParaRPr>
          </a:p>
        </p:txBody>
      </p:sp>
      <p:pic>
        <p:nvPicPr>
          <p:cNvPr id="11" name="Picture 10" descr="A screen shot of a computer&#10;&#10;Description automatically generated">
            <a:extLst>
              <a:ext uri="{FF2B5EF4-FFF2-40B4-BE49-F238E27FC236}">
                <a16:creationId xmlns:a16="http://schemas.microsoft.com/office/drawing/2014/main" id="{BDAADA50-2F65-C249-1A7C-3BD144BCF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425" y="4545431"/>
            <a:ext cx="3740806" cy="2104203"/>
          </a:xfrm>
          <a:prstGeom prst="rect">
            <a:avLst/>
          </a:prstGeom>
        </p:spPr>
      </p:pic>
      <p:pic>
        <p:nvPicPr>
          <p:cNvPr id="15" name="Picture 14" descr="A drawing of a chair&#10;&#10;Description automatically generated">
            <a:extLst>
              <a:ext uri="{FF2B5EF4-FFF2-40B4-BE49-F238E27FC236}">
                <a16:creationId xmlns:a16="http://schemas.microsoft.com/office/drawing/2014/main" id="{F4A8231B-45CB-6978-29F8-320F2E690C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388" y="4545431"/>
            <a:ext cx="3741289" cy="210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943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94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Siempletons</vt:lpstr>
      <vt:lpstr>Task 1</vt:lpstr>
      <vt:lpstr>Task 2</vt:lpstr>
      <vt:lpstr>Task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Siempleton</dc:title>
  <dc:creator>ddms8@protonmail.com</dc:creator>
  <cp:lastModifiedBy>Michalica Jakub (208897)</cp:lastModifiedBy>
  <cp:revision>4</cp:revision>
  <dcterms:created xsi:type="dcterms:W3CDTF">2023-10-13T04:35:46Z</dcterms:created>
  <dcterms:modified xsi:type="dcterms:W3CDTF">2023-10-13T08:04:42Z</dcterms:modified>
</cp:coreProperties>
</file>