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70" r:id="rId3"/>
    <p:sldId id="268" r:id="rId4"/>
    <p:sldId id="274" r:id="rId5"/>
    <p:sldId id="271" r:id="rId6"/>
    <p:sldId id="276" r:id="rId7"/>
    <p:sldId id="278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8" Type="http://schemas.openxmlformats.org/officeDocument/2006/relationships/slide" Target="slides/slide7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7" Type="http://schemas.openxmlformats.org/officeDocument/2006/relationships/slide" Target="slides/slide6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1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1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737A-7995-4B74-B63A-80E0593C4CFC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A7392-2789-462C-8F1D-017BB83F83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4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94CF-CF29-460C-8820-A692FD564E2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3654-9A79-4B47-9CF7-D6BAF450FCC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spcBef>
                <a:spcPct val="30000"/>
              </a:spcBef>
              <a:spcAft>
                <a:spcPct val="0"/>
              </a:spcAft>
              <a:tabLst>
                <a:tab pos="634788" algn="l"/>
                <a:tab pos="1269576" algn="l"/>
                <a:tab pos="1904364" algn="l"/>
                <a:tab pos="2539152" algn="l"/>
              </a:tabLst>
              <a:defRPr sz="1100">
                <a:solidFill>
                  <a:srgbClr val="000000"/>
                </a:solidFill>
                <a:latin typeface="Times New Roman" pitchFamily="16" charset="0"/>
              </a:defRPr>
            </a:lvl1pPr>
            <a:lvl2pPr eaLnBrk="0">
              <a:spcBef>
                <a:spcPct val="30000"/>
              </a:spcBef>
              <a:spcAft>
                <a:spcPct val="0"/>
              </a:spcAft>
              <a:tabLst>
                <a:tab pos="634788" algn="l"/>
                <a:tab pos="1269576" algn="l"/>
                <a:tab pos="1904364" algn="l"/>
                <a:tab pos="2539152" algn="l"/>
              </a:tabLst>
              <a:defRPr sz="1100">
                <a:solidFill>
                  <a:srgbClr val="000000"/>
                </a:solidFill>
                <a:latin typeface="Times New Roman" pitchFamily="16" charset="0"/>
              </a:defRPr>
            </a:lvl2pPr>
            <a:lvl3pPr eaLnBrk="0">
              <a:spcBef>
                <a:spcPct val="30000"/>
              </a:spcBef>
              <a:spcAft>
                <a:spcPct val="0"/>
              </a:spcAft>
              <a:tabLst>
                <a:tab pos="634788" algn="l"/>
                <a:tab pos="1269576" algn="l"/>
                <a:tab pos="1904364" algn="l"/>
                <a:tab pos="2539152" algn="l"/>
              </a:tabLst>
              <a:defRPr sz="1100">
                <a:solidFill>
                  <a:srgbClr val="000000"/>
                </a:solidFill>
                <a:latin typeface="Times New Roman" pitchFamily="16" charset="0"/>
              </a:defRPr>
            </a:lvl3pPr>
            <a:lvl4pPr eaLnBrk="0">
              <a:spcBef>
                <a:spcPct val="30000"/>
              </a:spcBef>
              <a:spcAft>
                <a:spcPct val="0"/>
              </a:spcAft>
              <a:tabLst>
                <a:tab pos="634788" algn="l"/>
                <a:tab pos="1269576" algn="l"/>
                <a:tab pos="1904364" algn="l"/>
                <a:tab pos="2539152" algn="l"/>
              </a:tabLst>
              <a:defRPr sz="1100">
                <a:solidFill>
                  <a:srgbClr val="000000"/>
                </a:solidFill>
                <a:latin typeface="Times New Roman" pitchFamily="16" charset="0"/>
              </a:defRPr>
            </a:lvl4pPr>
            <a:lvl5pPr eaLnBrk="0">
              <a:spcBef>
                <a:spcPct val="30000"/>
              </a:spcBef>
              <a:spcAft>
                <a:spcPct val="0"/>
              </a:spcAft>
              <a:tabLst>
                <a:tab pos="634788" algn="l"/>
                <a:tab pos="1269576" algn="l"/>
                <a:tab pos="1904364" algn="l"/>
                <a:tab pos="2539152" algn="l"/>
              </a:tabLst>
              <a:defRPr sz="1100">
                <a:solidFill>
                  <a:srgbClr val="000000"/>
                </a:solidFill>
                <a:latin typeface="Times New Roman" pitchFamily="16" charset="0"/>
              </a:defRPr>
            </a:lvl5pPr>
            <a:lvl6pPr marL="2205053" indent="-200459" defTabSz="400919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 sz="1100">
                <a:solidFill>
                  <a:srgbClr val="000000"/>
                </a:solidFill>
                <a:latin typeface="Times New Roman" pitchFamily="16" charset="0"/>
              </a:defRPr>
            </a:lvl6pPr>
            <a:lvl7pPr marL="2605971" indent="-200459" defTabSz="400919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 sz="1100">
                <a:solidFill>
                  <a:srgbClr val="000000"/>
                </a:solidFill>
                <a:latin typeface="Times New Roman" pitchFamily="16" charset="0"/>
              </a:defRPr>
            </a:lvl7pPr>
            <a:lvl8pPr marL="3006890" indent="-200459" defTabSz="400919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 sz="1100">
                <a:solidFill>
                  <a:srgbClr val="000000"/>
                </a:solidFill>
                <a:latin typeface="Times New Roman" pitchFamily="16" charset="0"/>
              </a:defRPr>
            </a:lvl8pPr>
            <a:lvl9pPr marL="3407809" indent="-200459" defTabSz="400919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34788" algn="l"/>
                <a:tab pos="1269576" algn="l"/>
                <a:tab pos="1904364" algn="l"/>
                <a:tab pos="2539152" algn="l"/>
              </a:tabLst>
              <a:defRPr sz="11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spcBef>
                <a:spcPct val="0"/>
              </a:spcBef>
            </a:pPr>
            <a:fld id="{81A64883-A1F0-4626-BA0B-D236A81CD1E1}" type="slidenum">
              <a:rPr lang="en-US" altLang="en-US" sz="1200"/>
              <a:pPr eaLnBrk="1">
                <a:spcBef>
                  <a:spcPct val="0"/>
                </a:spcBef>
              </a:pPr>
              <a:t>1</a:t>
            </a:fld>
            <a:endParaRPr lang="en-US" altLang="en-US" sz="1200"/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230"/>
            <a:ext cx="5484960" cy="4115139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73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9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787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527" y="620445"/>
            <a:ext cx="7671856" cy="927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7B0F1-604E-4C32-B2A2-1E6118376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38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961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50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10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79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37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04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2B002-1032-497A-A690-67428BD6A599}" type="datetimeFigureOut">
              <a:rPr lang="nl-NL" smtClean="0"/>
              <a:t>06-06-16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46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14851" y="512479"/>
            <a:ext cx="8006042" cy="1145879"/>
          </a:xfrm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Design Patterns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683569" y="2890610"/>
            <a:ext cx="7532780" cy="73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6" charset="0"/>
                <a:ea typeface="msmincho" charset="0"/>
                <a:cs typeface="msmincho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6" charset="0"/>
                <a:ea typeface="msmincho" charset="0"/>
                <a:cs typeface="msmincho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6" charset="0"/>
                <a:ea typeface="msmincho" charset="0"/>
                <a:cs typeface="msmincho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6" charset="0"/>
                <a:ea typeface="msmincho" charset="0"/>
                <a:cs typeface="msmincho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6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6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6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6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75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itchFamily="16" charset="0"/>
                <a:ea typeface="msmincho" charset="0"/>
                <a:cs typeface="msmincho" charset="0"/>
              </a:defRPr>
            </a:lvl9pPr>
          </a:lstStyle>
          <a:p>
            <a:pPr algn="ctr" eaLnBrk="1"/>
            <a:r>
              <a:rPr lang="en-US" altLang="en-US" dirty="0" smtClean="0">
                <a:solidFill>
                  <a:srgbClr val="000000"/>
                </a:solidFill>
              </a:rPr>
              <a:t>Joris Geurts</a:t>
            </a:r>
          </a:p>
          <a:p>
            <a:pPr algn="ctr" eaLnBrk="1"/>
            <a:r>
              <a:rPr lang="en-US" altLang="en-US" dirty="0" err="1" smtClean="0">
                <a:solidFill>
                  <a:srgbClr val="000000"/>
                </a:solidFill>
              </a:rPr>
              <a:t>Marjo</a:t>
            </a:r>
            <a:r>
              <a:rPr lang="en-US" altLang="en-US" dirty="0" smtClean="0">
                <a:solidFill>
                  <a:srgbClr val="000000"/>
                </a:solidFill>
              </a:rPr>
              <a:t> van </a:t>
            </a:r>
            <a:r>
              <a:rPr lang="en-US" altLang="en-US" dirty="0" err="1" smtClean="0">
                <a:solidFill>
                  <a:srgbClr val="000000"/>
                </a:solidFill>
              </a:rPr>
              <a:t>Zundert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074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wk</a:t>
            </a:r>
            <a:r>
              <a:rPr lang="en-US" dirty="0" smtClean="0"/>
              <a:t> 5:</a:t>
            </a:r>
          </a:p>
          <a:p>
            <a:pPr lvl="1"/>
            <a:r>
              <a:rPr lang="en-US" dirty="0" smtClean="0"/>
              <a:t>research</a:t>
            </a:r>
          </a:p>
          <a:p>
            <a:pPr lvl="2"/>
            <a:r>
              <a:rPr lang="en-US" dirty="0" smtClean="0"/>
              <a:t>select 1 pattern</a:t>
            </a:r>
          </a:p>
          <a:p>
            <a:pPr lvl="2"/>
            <a:r>
              <a:rPr lang="en-US" dirty="0" smtClean="0"/>
              <a:t>consequences (+) and (-)</a:t>
            </a:r>
          </a:p>
          <a:p>
            <a:pPr lvl="2"/>
            <a:r>
              <a:rPr lang="en-US" dirty="0" smtClean="0"/>
              <a:t>relation with Strategy, Observer, Factory, Decorator</a:t>
            </a:r>
          </a:p>
          <a:p>
            <a:pPr lvl="1"/>
            <a:r>
              <a:rPr lang="en-US" dirty="0"/>
              <a:t>implementation</a:t>
            </a:r>
          </a:p>
          <a:p>
            <a:pPr lvl="2"/>
            <a:r>
              <a:rPr lang="en-US" dirty="0" smtClean="0"/>
              <a:t>UML</a:t>
            </a:r>
          </a:p>
          <a:p>
            <a:pPr lvl="2"/>
            <a:r>
              <a:rPr lang="en-US" dirty="0" smtClean="0"/>
              <a:t>show the strength of the pattern</a:t>
            </a:r>
          </a:p>
          <a:p>
            <a:pPr lvl="2"/>
            <a:r>
              <a:rPr lang="en-US" dirty="0"/>
              <a:t>submit in </a:t>
            </a:r>
            <a:r>
              <a:rPr lang="en-US" dirty="0" smtClean="0"/>
              <a:t>Canvas ("</a:t>
            </a:r>
            <a:r>
              <a:rPr lang="en-US" dirty="0"/>
              <a:t>Pattern A</a:t>
            </a:r>
            <a:r>
              <a:rPr lang="en-US" dirty="0" smtClean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1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 First</a:t>
            </a:r>
          </a:p>
          <a:p>
            <a:r>
              <a:rPr lang="en-US" dirty="0" err="1" smtClean="0"/>
              <a:t>BlackWasp</a:t>
            </a:r>
            <a:endParaRPr lang="en-US" dirty="0" smtClean="0"/>
          </a:p>
          <a:p>
            <a:r>
              <a:rPr lang="en-US" dirty="0" err="1" smtClean="0"/>
              <a:t>DoFactory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5" descr="http://www.ida.liu.se/%7ETDDB84/pictures/HeadFirstDesignPatter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85930"/>
            <a:ext cx="2127739" cy="245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BlackWaspT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005" y="4016127"/>
            <a:ext cx="2763910" cy="114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ofactory.com/images/logo-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365104"/>
            <a:ext cx="1718295" cy="171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1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 of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singleton, prototype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i="1" dirty="0"/>
              <a:t>strategy</a:t>
            </a:r>
            <a:r>
              <a:rPr lang="en-US" sz="2800" dirty="0"/>
              <a:t>, </a:t>
            </a:r>
            <a:r>
              <a:rPr lang="en-US" sz="2800" u="sng" dirty="0"/>
              <a:t>facade</a:t>
            </a:r>
            <a:r>
              <a:rPr lang="en-US" sz="2800" dirty="0"/>
              <a:t>, adapter, interpreter,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chain </a:t>
            </a:r>
            <a:r>
              <a:rPr lang="en-US" sz="2800" dirty="0"/>
              <a:t>of responsibility, proxy, flyweight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bridge, memento, </a:t>
            </a:r>
            <a:r>
              <a:rPr lang="en-US" sz="2800" i="1" dirty="0"/>
              <a:t>observer</a:t>
            </a:r>
            <a:r>
              <a:rPr lang="en-US" sz="2800" dirty="0"/>
              <a:t>, </a:t>
            </a:r>
            <a:r>
              <a:rPr lang="en-US" sz="2800" i="1" dirty="0" smtClean="0"/>
              <a:t>decorator</a:t>
            </a:r>
            <a:r>
              <a:rPr lang="en-US" sz="2800" dirty="0"/>
              <a:t>, </a:t>
            </a:r>
            <a:r>
              <a:rPr lang="en-US" sz="2800" u="sng" dirty="0"/>
              <a:t>state</a:t>
            </a:r>
            <a:r>
              <a:rPr lang="en-US" sz="2800" dirty="0"/>
              <a:t>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mediator</a:t>
            </a:r>
            <a:r>
              <a:rPr lang="en-US" sz="2800" dirty="0"/>
              <a:t>, builder, </a:t>
            </a:r>
            <a:r>
              <a:rPr lang="en-US" sz="2800" u="sng" dirty="0"/>
              <a:t>iterator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i="1" dirty="0" smtClean="0"/>
              <a:t>abstract factory</a:t>
            </a:r>
            <a:r>
              <a:rPr lang="en-US" sz="2800" dirty="0"/>
              <a:t>, </a:t>
            </a:r>
            <a:r>
              <a:rPr lang="en-US" sz="2800" u="sng" dirty="0"/>
              <a:t>visitor</a:t>
            </a:r>
            <a:r>
              <a:rPr lang="en-US" sz="2800" dirty="0"/>
              <a:t>, </a:t>
            </a:r>
            <a:r>
              <a:rPr lang="en-US" sz="2800" u="sng" dirty="0" smtClean="0"/>
              <a:t>command</a:t>
            </a:r>
            <a:endParaRPr lang="en-US" sz="28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29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A &amp; B: tutor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wk</a:t>
            </a:r>
            <a:r>
              <a:rPr lang="en-US" dirty="0" smtClean="0"/>
              <a:t> </a:t>
            </a:r>
            <a:r>
              <a:rPr lang="en-US" dirty="0" smtClean="0"/>
              <a:t>17:</a:t>
            </a:r>
            <a:endParaRPr lang="en-US" dirty="0" smtClean="0"/>
          </a:p>
          <a:p>
            <a:pPr lvl="1"/>
            <a:r>
              <a:rPr lang="en-US" dirty="0" smtClean="0"/>
              <a:t>attendance mandatory</a:t>
            </a:r>
          </a:p>
          <a:p>
            <a:pPr lvl="1"/>
            <a:r>
              <a:rPr lang="en-US" dirty="0" smtClean="0"/>
              <a:t>UML, </a:t>
            </a:r>
            <a:r>
              <a:rPr lang="en-US" dirty="0" err="1" smtClean="0"/>
              <a:t>powerpoint</a:t>
            </a:r>
            <a:r>
              <a:rPr lang="en-US" dirty="0" smtClean="0"/>
              <a:t>, video, …</a:t>
            </a:r>
          </a:p>
          <a:p>
            <a:pPr lvl="1"/>
            <a:r>
              <a:rPr lang="en-US" dirty="0" smtClean="0"/>
              <a:t>why did you choose it?</a:t>
            </a:r>
          </a:p>
          <a:p>
            <a:pPr lvl="1"/>
            <a:r>
              <a:rPr lang="en-US" dirty="0" smtClean="0"/>
              <a:t>tell your learning process</a:t>
            </a:r>
          </a:p>
          <a:p>
            <a:pPr lvl="1"/>
            <a:r>
              <a:rPr lang="en-US" dirty="0" smtClean="0"/>
              <a:t>what problems did you encounter?</a:t>
            </a:r>
          </a:p>
          <a:p>
            <a:pPr lvl="1"/>
            <a:r>
              <a:rPr lang="en-US" dirty="0" smtClean="0"/>
              <a:t>check if listeners really understood your explanations</a:t>
            </a:r>
          </a:p>
          <a:p>
            <a:pPr lvl="1"/>
            <a:r>
              <a:rPr lang="en-US" dirty="0" smtClean="0"/>
              <a:t>listeners: keep asking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68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58264"/>
              </p:ext>
            </p:extLst>
          </p:nvPr>
        </p:nvGraphicFramePr>
        <p:xfrm>
          <a:off x="467544" y="1340768"/>
          <a:ext cx="7776864" cy="449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65527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week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tasks</a:t>
                      </a:r>
                      <a:endParaRPr lang="en-US" sz="2000" dirty="0"/>
                    </a:p>
                  </a:txBody>
                  <a:tcPr/>
                </a:tc>
              </a:tr>
              <a:tr h="14759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review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decorator</a:t>
                      </a:r>
                      <a:endParaRPr lang="en-US" sz="2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discuss &amp; submit 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review</a:t>
                      </a:r>
                      <a:endParaRPr lang="en-US" sz="2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team X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: research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pattern A</a:t>
                      </a:r>
                      <a:endParaRPr lang="en-US" sz="2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team Y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: research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pattern B</a:t>
                      </a:r>
                      <a:endParaRPr 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X: tutor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pattern A to Y</a:t>
                      </a:r>
                    </a:p>
                    <a:p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Y: tutor pattern B to X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interviews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X: review Y's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A and Y's B</a:t>
                      </a:r>
                    </a:p>
                    <a:p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Y: review X's A and X's B</a:t>
                      </a:r>
                    </a:p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discuss your review results</a:t>
                      </a:r>
                      <a:endParaRPr lang="en-US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submit your assignment + reviews</a:t>
                      </a:r>
                    </a:p>
                    <a:p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interviews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4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17 &amp; 18:</a:t>
            </a:r>
            <a:endParaRPr lang="en-US" dirty="0" smtClean="0"/>
          </a:p>
          <a:p>
            <a:pPr lvl="1"/>
            <a:r>
              <a:rPr lang="en-US" dirty="0" smtClean="0"/>
              <a:t>you will be invited</a:t>
            </a:r>
          </a:p>
          <a:p>
            <a:pPr lvl="1"/>
            <a:r>
              <a:rPr lang="en-US" dirty="0" smtClean="0"/>
              <a:t>during lecture hours</a:t>
            </a:r>
          </a:p>
          <a:p>
            <a:pPr lvl="1"/>
            <a:r>
              <a:rPr lang="en-US" dirty="0" smtClean="0"/>
              <a:t>your implemented patterns</a:t>
            </a:r>
          </a:p>
          <a:p>
            <a:pPr lvl="1"/>
            <a:r>
              <a:rPr lang="en-US" dirty="0" smtClean="0"/>
              <a:t>3 problems</a:t>
            </a:r>
          </a:p>
          <a:p>
            <a:pPr lvl="1"/>
            <a:r>
              <a:rPr lang="en-US" dirty="0" smtClean="0"/>
              <a:t>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98429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3E434923DD2D459140C7902081AE53" ma:contentTypeVersion="0" ma:contentTypeDescription="Create a new document." ma:contentTypeScope="" ma:versionID="6396e176ce3bd6838fe36e1969b885c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6371CB-E53F-4324-9015-35FAEE8244F9}"/>
</file>

<file path=customXml/itemProps2.xml><?xml version="1.0" encoding="utf-8"?>
<ds:datastoreItem xmlns:ds="http://schemas.openxmlformats.org/officeDocument/2006/customXml" ds:itemID="{225E5BF2-BA21-42F0-A020-27F256FE0D0A}"/>
</file>

<file path=customXml/itemProps3.xml><?xml version="1.0" encoding="utf-8"?>
<ds:datastoreItem xmlns:ds="http://schemas.openxmlformats.org/officeDocument/2006/customXml" ds:itemID="{84CB1136-13C6-48F3-837F-3517F3B697E5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3237</TotalTime>
  <Words>204</Words>
  <Application>Microsoft Macintosh PowerPoint</Application>
  <PresentationFormat>On-screen Show (4:3)</PresentationFormat>
  <Paragraphs>58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Design Patterns</vt:lpstr>
      <vt:lpstr>pattern A</vt:lpstr>
      <vt:lpstr>source of knowledge</vt:lpstr>
      <vt:lpstr>difficulty of patterns</vt:lpstr>
      <vt:lpstr>pattern A &amp; B: tutor</vt:lpstr>
      <vt:lpstr>schedule</vt:lpstr>
      <vt:lpstr>interviews</vt:lpstr>
    </vt:vector>
  </TitlesOfParts>
  <Company>Fontys Hogescholen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A &amp; B</dc:title>
  <dc:creator>Zundert,Marjo M.J. van</dc:creator>
  <cp:lastModifiedBy>Freddy Hurkmans</cp:lastModifiedBy>
  <cp:revision>66</cp:revision>
  <dcterms:created xsi:type="dcterms:W3CDTF">2014-05-08T13:09:41Z</dcterms:created>
  <dcterms:modified xsi:type="dcterms:W3CDTF">2016-06-06T11:44:22Z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0x010100293E434923DD2D459140C7902081AE53</vt:lpwstr>
  </property>
</Properties>
</file>