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57" r:id="rId4"/>
    <p:sldId id="266" r:id="rId5"/>
    <p:sldId id="265" r:id="rId6"/>
    <p:sldId id="277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interSettings" Target="printerSettings/printerSettings1.bin"/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5pPr>
            <a:lvl6pPr marL="2205053" indent="-200459" defTabSz="400919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6pPr>
            <a:lvl7pPr marL="2605971" indent="-200459" defTabSz="400919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7pPr>
            <a:lvl8pPr marL="3006890" indent="-200459" defTabSz="400919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8pPr>
            <a:lvl9pPr marL="3407809" indent="-200459" defTabSz="400919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</a:pPr>
            <a:fld id="{81A64883-A1F0-4626-BA0B-D236A81CD1E1}" type="slidenum">
              <a:rPr lang="en-US" altLang="en-US" sz="1200"/>
              <a:pPr eaLnBrk="1">
                <a:spcBef>
                  <a:spcPct val="0"/>
                </a:spcBef>
              </a:pPr>
              <a:t>1</a:t>
            </a:fld>
            <a:endParaRPr lang="en-US" altLang="en-US" sz="120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4960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8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27" y="620445"/>
            <a:ext cx="7671856" cy="927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7B0F1-604E-4C32-B2A2-1E6118376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3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0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14851" y="512479"/>
            <a:ext cx="8006042" cy="1145879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Design Patterns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9" y="2890610"/>
            <a:ext cx="7532780" cy="73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9pPr>
          </a:lstStyle>
          <a:p>
            <a:pPr algn="ctr" eaLnBrk="1"/>
            <a:r>
              <a:rPr lang="en-US" altLang="en-US" dirty="0" smtClean="0">
                <a:solidFill>
                  <a:srgbClr val="000000"/>
                </a:solidFill>
              </a:rPr>
              <a:t>Joris Geurts</a:t>
            </a:r>
          </a:p>
          <a:p>
            <a:pPr algn="ctr" eaLnBrk="1"/>
            <a:r>
              <a:rPr lang="en-US" altLang="en-US" dirty="0" err="1" smtClean="0">
                <a:solidFill>
                  <a:srgbClr val="000000"/>
                </a:solidFill>
              </a:rPr>
              <a:t>Marjo</a:t>
            </a:r>
            <a:r>
              <a:rPr lang="en-US" altLang="en-US" dirty="0" smtClean="0">
                <a:solidFill>
                  <a:srgbClr val="000000"/>
                </a:solidFill>
              </a:rPr>
              <a:t> van </a:t>
            </a:r>
            <a:r>
              <a:rPr lang="en-US" altLang="en-US" dirty="0" err="1" smtClean="0">
                <a:solidFill>
                  <a:srgbClr val="000000"/>
                </a:solidFill>
              </a:rPr>
              <a:t>Zundert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074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experiences?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9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901555" cy="5108232"/>
          </a:xfrm>
        </p:spPr>
      </p:pic>
      <p:sp>
        <p:nvSpPr>
          <p:cNvPr id="2" name="TextBox 1"/>
          <p:cNvSpPr txBox="1"/>
          <p:nvPr/>
        </p:nvSpPr>
        <p:spPr>
          <a:xfrm>
            <a:off x="1835696" y="567843"/>
            <a:ext cx="5490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peer review &amp; peer tutoring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4691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a review?</a:t>
            </a:r>
            <a:endParaRPr lang="en-US" dirty="0"/>
          </a:p>
        </p:txBody>
      </p:sp>
      <p:pic>
        <p:nvPicPr>
          <p:cNvPr id="2050" name="Picture 2" descr="https://www.bulldogmedia.nl/wp-content/uploads/110408_google_office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3"/>
          <a:stretch/>
        </p:blipFill>
        <p:spPr bwMode="auto">
          <a:xfrm>
            <a:off x="3934870" y="2256998"/>
            <a:ext cx="4957610" cy="30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9342" y="1615745"/>
            <a:ext cx="8229600" cy="452596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remember: </a:t>
            </a:r>
            <a:r>
              <a:rPr lang="en-US" i="1" dirty="0" smtClean="0">
                <a:solidFill>
                  <a:schemeClr val="bg1"/>
                </a:solidFill>
              </a:rPr>
              <a:t>design patterns = </a:t>
            </a:r>
            <a:r>
              <a:rPr lang="en-US" i="1" u="sng" dirty="0" smtClean="0">
                <a:solidFill>
                  <a:schemeClr val="bg1"/>
                </a:solidFill>
              </a:rPr>
              <a:t>communication</a:t>
            </a:r>
          </a:p>
          <a:p>
            <a:pPr marL="0" indent="0">
              <a:buFont typeface="Arial" pitchFamily="34" charset="0"/>
              <a:buNone/>
            </a:pPr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feed back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is OK? (compliments!)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is not OK?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feed forward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what can you do to improve for a next time?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-45720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Be specific and to the point!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remember: </a:t>
            </a:r>
            <a:r>
              <a:rPr lang="en-US" i="1" dirty="0" smtClean="0"/>
              <a:t>design patterns = </a:t>
            </a:r>
            <a:r>
              <a:rPr lang="en-US" i="1" u="sng" dirty="0" smtClean="0"/>
              <a:t>communication</a:t>
            </a:r>
          </a:p>
          <a:p>
            <a:pPr marL="0" indent="0">
              <a:buNone/>
            </a:pPr>
            <a:endParaRPr lang="en-US" u="sng" dirty="0" smtClean="0"/>
          </a:p>
          <a:p>
            <a:r>
              <a:rPr lang="en-US" dirty="0" smtClean="0"/>
              <a:t>feed back</a:t>
            </a:r>
          </a:p>
          <a:p>
            <a:pPr lvl="1"/>
            <a:r>
              <a:rPr lang="en-US" dirty="0" smtClean="0"/>
              <a:t>what is OK? (compliments!)</a:t>
            </a:r>
          </a:p>
          <a:p>
            <a:pPr lvl="1"/>
            <a:r>
              <a:rPr lang="en-US" dirty="0" smtClean="0"/>
              <a:t>what is not OK?</a:t>
            </a:r>
          </a:p>
          <a:p>
            <a:r>
              <a:rPr lang="en-US" dirty="0" smtClean="0"/>
              <a:t>feed forward</a:t>
            </a:r>
          </a:p>
          <a:p>
            <a:pPr lvl="1"/>
            <a:r>
              <a:rPr lang="en-US" dirty="0" smtClean="0"/>
              <a:t>what can you do to improve for a next time?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-457200">
              <a:buNone/>
            </a:pPr>
            <a:r>
              <a:rPr lang="en-US" dirty="0" smtClean="0"/>
              <a:t>Be specific and to the point!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0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(see </a:t>
            </a:r>
            <a:r>
              <a:rPr lang="en-US" dirty="0" err="1" smtClean="0"/>
              <a:t>wk</a:t>
            </a:r>
            <a:r>
              <a:rPr lang="en-US" dirty="0" smtClean="0"/>
              <a:t>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lvl="1" indent="-282575">
              <a:buFont typeface="Arial" panose="020B0604020202020204" pitchFamily="34" charset="0"/>
              <a:buChar char="•"/>
            </a:pPr>
            <a:r>
              <a:rPr lang="en-US" sz="2400" dirty="0" smtClean="0"/>
              <a:t>handwritten </a:t>
            </a:r>
            <a:r>
              <a:rPr lang="en-US" sz="2400" dirty="0"/>
              <a:t>UML with correct notation; </a:t>
            </a:r>
            <a:br>
              <a:rPr lang="en-US" sz="2400" dirty="0"/>
            </a:br>
            <a:r>
              <a:rPr lang="en-US" sz="2400" dirty="0" smtClean="0"/>
              <a:t>all </a:t>
            </a:r>
            <a:r>
              <a:rPr lang="en-US" sz="2400" dirty="0"/>
              <a:t>classes of </a:t>
            </a:r>
            <a:r>
              <a:rPr lang="en-US" sz="2400" dirty="0" smtClean="0"/>
              <a:t>application</a:t>
            </a:r>
            <a:endParaRPr lang="en-US" sz="2400" dirty="0"/>
          </a:p>
          <a:p>
            <a:pPr marL="341313" lvl="1" indent="-282575">
              <a:buFont typeface="Arial" panose="020B0604020202020204" pitchFamily="34" charset="0"/>
              <a:buChar char="•"/>
            </a:pPr>
            <a:r>
              <a:rPr lang="en-US" sz="2400" dirty="0"/>
              <a:t>implementation according to </a:t>
            </a:r>
            <a:r>
              <a:rPr lang="en-US" sz="2400" dirty="0" smtClean="0"/>
              <a:t>original </a:t>
            </a:r>
            <a:r>
              <a:rPr lang="en-US" sz="2400" dirty="0"/>
              <a:t>pattern</a:t>
            </a:r>
          </a:p>
          <a:p>
            <a:pPr marL="341313" lvl="1" indent="-282575">
              <a:buFont typeface="Arial" panose="020B0604020202020204" pitchFamily="34" charset="0"/>
              <a:buChar char="•"/>
            </a:pPr>
            <a:r>
              <a:rPr lang="en-US" sz="2400" dirty="0"/>
              <a:t>proper names for methods and variables</a:t>
            </a:r>
          </a:p>
          <a:p>
            <a:pPr marL="341313" lvl="1" indent="-282575">
              <a:buFont typeface="Arial" panose="020B0604020202020204" pitchFamily="34" charset="0"/>
              <a:buChar char="•"/>
            </a:pPr>
            <a:r>
              <a:rPr lang="en-US" sz="2400" dirty="0"/>
              <a:t>application </a:t>
            </a:r>
            <a:r>
              <a:rPr lang="en-US" sz="2400" dirty="0" smtClean="0"/>
              <a:t>shows strength </a:t>
            </a:r>
            <a:r>
              <a:rPr lang="en-US" sz="2400" dirty="0"/>
              <a:t>of </a:t>
            </a:r>
            <a:r>
              <a:rPr lang="en-US" sz="2400" dirty="0" smtClean="0"/>
              <a:t>pattern</a:t>
            </a:r>
            <a:endParaRPr lang="en-US" sz="2400" dirty="0"/>
          </a:p>
          <a:p>
            <a:pPr marL="341313" lvl="1" indent="-282575">
              <a:buFont typeface="Arial" panose="020B0604020202020204" pitchFamily="34" charset="0"/>
              <a:buChar char="•"/>
            </a:pPr>
            <a:r>
              <a:rPr lang="en-US" sz="2400" dirty="0"/>
              <a:t>program runs properly, </a:t>
            </a:r>
            <a:r>
              <a:rPr lang="en-US" sz="2400" dirty="0" smtClean="0"/>
              <a:t>easy </a:t>
            </a:r>
            <a:r>
              <a:rPr lang="en-US" sz="2400" dirty="0"/>
              <a:t>to </a:t>
            </a:r>
            <a:r>
              <a:rPr lang="en-US" sz="2400" dirty="0" smtClean="0"/>
              <a:t>use, clear results;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good </a:t>
            </a:r>
            <a:r>
              <a:rPr lang="en-US" sz="2400" dirty="0"/>
              <a:t>coverage of the test cases </a:t>
            </a:r>
          </a:p>
          <a:p>
            <a:pPr marL="341313" lvl="1" indent="-282575">
              <a:buFont typeface="Arial" panose="020B0604020202020204" pitchFamily="34" charset="0"/>
              <a:buChar char="•"/>
            </a:pPr>
            <a:r>
              <a:rPr lang="en-US" sz="2400" dirty="0" smtClean="0"/>
              <a:t>(bonus) new </a:t>
            </a:r>
            <a:r>
              <a:rPr lang="en-US" sz="2400" dirty="0"/>
              <a:t>project with quality </a:t>
            </a:r>
            <a:r>
              <a:rPr lang="en-US" sz="2400" dirty="0" smtClean="0"/>
              <a:t>improvements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68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wk</a:t>
            </a:r>
            <a:r>
              <a:rPr lang="en-US" dirty="0" smtClean="0"/>
              <a:t> </a:t>
            </a:r>
            <a:r>
              <a:rPr lang="en-US" dirty="0" smtClean="0"/>
              <a:t>16: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find a peer group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exchange submissions (dropbox, mail</a:t>
            </a:r>
            <a:r>
              <a:rPr lang="en-US" dirty="0"/>
              <a:t>, </a:t>
            </a:r>
            <a:r>
              <a:rPr lang="en-US" dirty="0" smtClean="0"/>
              <a:t>…)</a:t>
            </a: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study </a:t>
            </a:r>
            <a:r>
              <a:rPr lang="en-US" dirty="0"/>
              <a:t>other group's implementation</a:t>
            </a:r>
          </a:p>
          <a:p>
            <a:pPr lvl="2"/>
            <a:r>
              <a:rPr lang="en-US" dirty="0" smtClean="0"/>
              <a:t>feed back </a:t>
            </a:r>
          </a:p>
          <a:p>
            <a:pPr lvl="2"/>
            <a:r>
              <a:rPr lang="en-US" dirty="0" smtClean="0"/>
              <a:t>feed forward</a:t>
            </a:r>
          </a:p>
          <a:p>
            <a:pPr lvl="2"/>
            <a:r>
              <a:rPr lang="en-US" dirty="0" smtClean="0"/>
              <a:t>give a mark (1-10)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discuss </a:t>
            </a:r>
            <a:r>
              <a:rPr lang="en-US" dirty="0"/>
              <a:t>&amp; explain with other </a:t>
            </a:r>
            <a:r>
              <a:rPr lang="en-US" dirty="0" smtClean="0"/>
              <a:t>group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add your review comments and mark to your documentation</a:t>
            </a:r>
            <a:br>
              <a:rPr lang="en-US" dirty="0" smtClean="0"/>
            </a:br>
            <a:r>
              <a:rPr lang="en-US" sz="2200" dirty="0" smtClean="0"/>
              <a:t>(for those who already handed their assignment in: please send it separately)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5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E434923DD2D459140C7902081AE53" ma:contentTypeVersion="0" ma:contentTypeDescription="Create a new document." ma:contentTypeScope="" ma:versionID="6396e176ce3bd6838fe36e1969b885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03C598-4A68-4176-8D50-09B21E4B1910}"/>
</file>

<file path=customXml/itemProps2.xml><?xml version="1.0" encoding="utf-8"?>
<ds:datastoreItem xmlns:ds="http://schemas.openxmlformats.org/officeDocument/2006/customXml" ds:itemID="{B4A9C0FB-4288-4E1D-92F6-B8292B623A6E}"/>
</file>

<file path=customXml/itemProps3.xml><?xml version="1.0" encoding="utf-8"?>
<ds:datastoreItem xmlns:ds="http://schemas.openxmlformats.org/officeDocument/2006/customXml" ds:itemID="{EC26D9B6-FE6E-482D-AEDA-88DA284940A5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3156</TotalTime>
  <Words>172</Words>
  <Application>Microsoft Macintosh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Design Patterns</vt:lpstr>
      <vt:lpstr>peer reviewing</vt:lpstr>
      <vt:lpstr>PowerPoint Presentation</vt:lpstr>
      <vt:lpstr>how to do a review?</vt:lpstr>
      <vt:lpstr>criteria (see wk 1)</vt:lpstr>
      <vt:lpstr>review Decorator</vt:lpstr>
    </vt:vector>
  </TitlesOfParts>
  <Company>Fontys Hogescholen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assessment</dc:title>
  <dc:creator>Zundert,Marjo M.J. van</dc:creator>
  <cp:lastModifiedBy>Freddy Hurkmans</cp:lastModifiedBy>
  <cp:revision>58</cp:revision>
  <dcterms:created xsi:type="dcterms:W3CDTF">2014-05-08T13:09:41Z</dcterms:created>
  <dcterms:modified xsi:type="dcterms:W3CDTF">2016-06-06T11:45:37Z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0x010100293E434923DD2D459140C7902081AE53</vt:lpwstr>
  </property>
</Properties>
</file>