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JeremyHobbs" TargetMode="External"/><Relationship Id="rId2" Type="http://schemas.openxmlformats.org/officeDocument/2006/relationships/hyperlink" Target="mailto:jthobbs@calpoly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eluna-alma-workshop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ELUNA 2019 Dev Days Alma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Presenter: Jeremy Hobbs / Cal Poly San Luis Obispo</a:t>
            </a:r>
          </a:p>
          <a:p>
            <a:r>
              <a:rPr lang="en-US" dirty="0" smtClean="0">
                <a:hlinkClick r:id="rId2"/>
              </a:rPr>
              <a:t>jthobbs@calpoly.edu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MrJeremyHobbs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7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1042737"/>
          </a:xfrm>
        </p:spPr>
        <p:txBody>
          <a:bodyPr/>
          <a:lstStyle/>
          <a:p>
            <a:r>
              <a:rPr lang="en-US" sz="5400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3" y="1652337"/>
            <a:ext cx="8596669" cy="497305"/>
          </a:xfrm>
        </p:spPr>
        <p:txBody>
          <a:bodyPr/>
          <a:lstStyle/>
          <a:p>
            <a:r>
              <a:rPr lang="en-US" sz="3200" dirty="0" smtClean="0"/>
              <a:t>What to Expect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7333" y="2470484"/>
            <a:ext cx="7151212" cy="355332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By the end of this course, you will know how to:</a:t>
            </a:r>
          </a:p>
          <a:p>
            <a:pPr marL="457200" indent="-457200">
              <a:buAutoNum type="arabicParenR"/>
            </a:pPr>
            <a:r>
              <a:rPr lang="en-US" sz="2800" dirty="0" smtClean="0"/>
              <a:t>Create your own configuration files.</a:t>
            </a:r>
          </a:p>
          <a:p>
            <a:pPr marL="457200" indent="-457200">
              <a:buAutoNum type="arabicParenR"/>
            </a:pPr>
            <a:r>
              <a:rPr lang="en-US" sz="2800" dirty="0"/>
              <a:t>T</a:t>
            </a:r>
            <a:r>
              <a:rPr lang="en-US" sz="2800" dirty="0" smtClean="0"/>
              <a:t>he basics of creating GUI interfaces.</a:t>
            </a:r>
          </a:p>
          <a:p>
            <a:pPr marL="457200" indent="-457200">
              <a:buAutoNum type="arabicParenR"/>
            </a:pPr>
            <a:r>
              <a:rPr lang="en-US" sz="2800" dirty="0"/>
              <a:t>M</a:t>
            </a:r>
            <a:r>
              <a:rPr lang="en-US" sz="2800" dirty="0" smtClean="0"/>
              <a:t>ake API calls to Alma.</a:t>
            </a:r>
          </a:p>
          <a:p>
            <a:pPr marL="457200" indent="-457200">
              <a:buAutoNum type="arabicParenR"/>
            </a:pPr>
            <a:r>
              <a:rPr lang="en-US" sz="2800" dirty="0" smtClean="0"/>
              <a:t>Parse XML data from Alma.</a:t>
            </a:r>
          </a:p>
          <a:p>
            <a:pPr marL="457200" indent="-457200">
              <a:buAutoNum type="arabicParenR"/>
            </a:pPr>
            <a:r>
              <a:rPr lang="en-US" sz="2800" dirty="0" smtClean="0"/>
              <a:t>Create or update data in Alma using APIs.</a:t>
            </a:r>
          </a:p>
          <a:p>
            <a:pPr marL="457200" indent="-457200">
              <a:buAutoNum type="arabicParenR"/>
            </a:pPr>
            <a:r>
              <a:rPr lang="en-US" sz="2800" dirty="0" smtClean="0"/>
              <a:t>Test your applications.</a:t>
            </a:r>
          </a:p>
          <a:p>
            <a:pPr marL="457200" indent="-457200">
              <a:buAutoNum type="arabi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395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1042737"/>
          </a:xfrm>
        </p:spPr>
        <p:txBody>
          <a:bodyPr/>
          <a:lstStyle/>
          <a:p>
            <a:r>
              <a:rPr lang="en-US" sz="5400" dirty="0" smtClean="0"/>
              <a:t>How?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7333" y="2470484"/>
            <a:ext cx="7151212" cy="35533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 re-creating one of my programs, </a:t>
            </a:r>
            <a:r>
              <a:rPr lang="en-US" sz="2400" dirty="0" err="1" smtClean="0"/>
              <a:t>LazyLists</a:t>
            </a:r>
            <a:r>
              <a:rPr lang="en-US" sz="2400" dirty="0" smtClean="0"/>
              <a:t>, from scratch (or, mostly from scratch).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02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1042737"/>
          </a:xfrm>
        </p:spPr>
        <p:txBody>
          <a:bodyPr/>
          <a:lstStyle/>
          <a:p>
            <a:r>
              <a:rPr lang="en-US" sz="5400" dirty="0" smtClean="0"/>
              <a:t>What’s </a:t>
            </a:r>
            <a:r>
              <a:rPr lang="en-US" sz="5400" dirty="0" err="1" smtClean="0"/>
              <a:t>LazyLists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7333" y="2470484"/>
            <a:ext cx="7151212" cy="355332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LazyLists</a:t>
            </a:r>
            <a:r>
              <a:rPr lang="en-US" sz="2400" dirty="0" smtClean="0"/>
              <a:t> is an application that allows a user to add items to a set in Alma by scanning the barcode of a book in hand.</a:t>
            </a:r>
          </a:p>
          <a:p>
            <a:r>
              <a:rPr lang="en-US" sz="2400" dirty="0" smtClean="0"/>
              <a:t>It’s as simple use case that we can re-create in about three hours.</a:t>
            </a:r>
            <a:endParaRPr lang="en-US" sz="2400" dirty="0"/>
          </a:p>
          <a:p>
            <a:r>
              <a:rPr lang="en-US" sz="2400" dirty="0" smtClean="0"/>
              <a:t>By the end of this course, you will have a fully functioning template that will allow you to plug in your own code to do lots of other tasks in Alma.</a:t>
            </a:r>
            <a:endParaRPr lang="en-US" sz="2400" dirty="0"/>
          </a:p>
        </p:txBody>
      </p:sp>
      <p:pic>
        <p:nvPicPr>
          <p:cNvPr id="1026" name="Picture 2" descr="https://raw.githubusercontent.com/MrJeremyHobbs/ELUNA-2019-Dev-Days-Alma-Course/master/images/congratul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26" y="275014"/>
            <a:ext cx="4908885" cy="231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03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6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1042737"/>
          </a:xfrm>
        </p:spPr>
        <p:txBody>
          <a:bodyPr/>
          <a:lstStyle/>
          <a:p>
            <a:r>
              <a:rPr lang="en-US" sz="5400" dirty="0" smtClean="0"/>
              <a:t>Let’s get started!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7333" y="2470484"/>
            <a:ext cx="7151212" cy="3553326"/>
          </a:xfrm>
        </p:spPr>
        <p:txBody>
          <a:bodyPr>
            <a:normAutofit/>
          </a:bodyPr>
          <a:lstStyle/>
          <a:p>
            <a:r>
              <a:rPr lang="en-US" sz="2400" dirty="0"/>
              <a:t>Go to: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bit.ly/eluna-alma-workshop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Click “Clone or download” and download to your local machine.</a:t>
            </a:r>
          </a:p>
          <a:p>
            <a:endParaRPr lang="en-US" sz="2400" dirty="0"/>
          </a:p>
          <a:p>
            <a:r>
              <a:rPr lang="en-US" sz="2400" dirty="0" smtClean="0"/>
              <a:t>*** You already did this during the installation process, but do it again – I’ve updated the course files since then ***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4554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216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ELUNA 2019 Dev Days Alma Course</vt:lpstr>
      <vt:lpstr>Outline</vt:lpstr>
      <vt:lpstr>How?</vt:lpstr>
      <vt:lpstr>What’s LazyLists</vt:lpstr>
      <vt:lpstr>Questions?</vt:lpstr>
      <vt:lpstr>Let’s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CalPoly</dc:creator>
  <cp:lastModifiedBy>CalPoly</cp:lastModifiedBy>
  <cp:revision>8</cp:revision>
  <dcterms:created xsi:type="dcterms:W3CDTF">2019-04-29T03:27:40Z</dcterms:created>
  <dcterms:modified xsi:type="dcterms:W3CDTF">2019-04-29T03:53:13Z</dcterms:modified>
</cp:coreProperties>
</file>