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JeremyHobbs" TargetMode="External"/><Relationship Id="rId2" Type="http://schemas.openxmlformats.org/officeDocument/2006/relationships/hyperlink" Target="mailto:jthobbs@calpoly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eluna-alma-workshop" TargetMode="Externa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ELUNA 2019 Dev Days Alma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Presenter: Jeremy Hobbs / Cal Poly San Luis Obispo</a:t>
            </a:r>
          </a:p>
          <a:p>
            <a:r>
              <a:rPr lang="en-US" dirty="0" smtClean="0">
                <a:hlinkClick r:id="rId2"/>
              </a:rPr>
              <a:t>jthobbs@calpoly.edu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github.com/</a:t>
            </a:r>
            <a:r>
              <a:rPr lang="en-US" dirty="0" err="1" smtClean="0">
                <a:hlinkClick r:id="rId3"/>
              </a:rPr>
              <a:t>MrJeremyHobbs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7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1042737"/>
          </a:xfrm>
        </p:spPr>
        <p:txBody>
          <a:bodyPr/>
          <a:lstStyle/>
          <a:p>
            <a:r>
              <a:rPr lang="en-US" sz="5400" dirty="0" smtClean="0"/>
              <a:t>API Security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5799" y="1652337"/>
            <a:ext cx="7293280" cy="4460364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arenR"/>
            </a:pPr>
            <a:r>
              <a:rPr lang="en-US" sz="2400" dirty="0" smtClean="0"/>
              <a:t>API permissions are fairly broad, so each application or script should have it’s own API with only the permissions needed for that script or app.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Keep API key for app stored in a safe place. 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Three ways to store API keys: plain text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file (what we are doing today), store as environmental variable, or create your own API layer on top of the Alma API.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Keep your IT department in the loop and talk with them about best practices for your institution.</a:t>
            </a:r>
          </a:p>
        </p:txBody>
      </p:sp>
    </p:spTree>
    <p:extLst>
      <p:ext uri="{BB962C8B-B14F-4D97-AF65-F5344CB8AC3E}">
        <p14:creationId xmlns:p14="http://schemas.microsoft.com/office/powerpoint/2010/main" val="358844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1042737"/>
          </a:xfrm>
        </p:spPr>
        <p:txBody>
          <a:bodyPr/>
          <a:lstStyle/>
          <a:p>
            <a:r>
              <a:rPr lang="en-US" sz="5400" dirty="0" smtClean="0"/>
              <a:t>API limits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5799" y="1652337"/>
            <a:ext cx="7293280" cy="4460364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US" sz="2400" dirty="0" smtClean="0"/>
              <a:t>API have daily limits that are very generous, but be mindful of your API calls.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Don’t make an API call unless you need </a:t>
            </a:r>
            <a:r>
              <a:rPr lang="en-US" sz="2400" smtClean="0"/>
              <a:t>to.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762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1042737"/>
          </a:xfrm>
        </p:spPr>
        <p:txBody>
          <a:bodyPr/>
          <a:lstStyle/>
          <a:p>
            <a:r>
              <a:rPr lang="en-US" sz="5400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7333" y="1652337"/>
            <a:ext cx="8596669" cy="497305"/>
          </a:xfrm>
        </p:spPr>
        <p:txBody>
          <a:bodyPr/>
          <a:lstStyle/>
          <a:p>
            <a:r>
              <a:rPr lang="en-US" sz="3200" dirty="0" smtClean="0"/>
              <a:t>What to Expect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7333" y="2470484"/>
            <a:ext cx="7151212" cy="3553326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By the end of this course, you will know how to:</a:t>
            </a:r>
          </a:p>
          <a:p>
            <a:pPr marL="457200" indent="-457200">
              <a:buAutoNum type="arabicParenR"/>
            </a:pPr>
            <a:r>
              <a:rPr lang="en-US" sz="2800" dirty="0" smtClean="0"/>
              <a:t>Create your own configuration files.</a:t>
            </a:r>
          </a:p>
          <a:p>
            <a:pPr marL="457200" indent="-457200">
              <a:buAutoNum type="arabicParenR"/>
            </a:pPr>
            <a:r>
              <a:rPr lang="en-US" sz="2800" dirty="0"/>
              <a:t>T</a:t>
            </a:r>
            <a:r>
              <a:rPr lang="en-US" sz="2800" dirty="0" smtClean="0"/>
              <a:t>he basics of creating GUI interfaces.</a:t>
            </a:r>
          </a:p>
          <a:p>
            <a:pPr marL="457200" indent="-457200">
              <a:buAutoNum type="arabicParenR"/>
            </a:pPr>
            <a:r>
              <a:rPr lang="en-US" sz="2800" dirty="0"/>
              <a:t>M</a:t>
            </a:r>
            <a:r>
              <a:rPr lang="en-US" sz="2800" dirty="0" smtClean="0"/>
              <a:t>ake API calls to Alma.</a:t>
            </a:r>
          </a:p>
          <a:p>
            <a:pPr marL="457200" indent="-457200">
              <a:buAutoNum type="arabicParenR"/>
            </a:pPr>
            <a:r>
              <a:rPr lang="en-US" sz="2800" dirty="0" smtClean="0"/>
              <a:t>Parse XML data from Alma.</a:t>
            </a:r>
          </a:p>
          <a:p>
            <a:pPr marL="457200" indent="-457200">
              <a:buAutoNum type="arabicParenR"/>
            </a:pPr>
            <a:r>
              <a:rPr lang="en-US" sz="2800" dirty="0" smtClean="0"/>
              <a:t>Create or update data in Alma using APIs.</a:t>
            </a:r>
          </a:p>
          <a:p>
            <a:pPr marL="457200" indent="-457200">
              <a:buAutoNum type="arabicParenR"/>
            </a:pPr>
            <a:r>
              <a:rPr lang="en-US" sz="2800" dirty="0" smtClean="0"/>
              <a:t>Test your application.</a:t>
            </a:r>
          </a:p>
          <a:p>
            <a:pPr marL="457200" indent="-457200">
              <a:buAutoNum type="arabicParenR"/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77333" y="58989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By re-creating one of my programs,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LazyLists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from scratch (or, mostly from scratch).</a:t>
            </a:r>
          </a:p>
        </p:txBody>
      </p:sp>
    </p:spTree>
    <p:extLst>
      <p:ext uri="{BB962C8B-B14F-4D97-AF65-F5344CB8AC3E}">
        <p14:creationId xmlns:p14="http://schemas.microsoft.com/office/powerpoint/2010/main" val="1983954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1042737"/>
          </a:xfrm>
        </p:spPr>
        <p:txBody>
          <a:bodyPr/>
          <a:lstStyle/>
          <a:p>
            <a:r>
              <a:rPr lang="en-US" sz="5400" dirty="0" smtClean="0"/>
              <a:t>What’s </a:t>
            </a:r>
            <a:r>
              <a:rPr lang="en-US" sz="5400" dirty="0" err="1" smtClean="0"/>
              <a:t>LazyLists</a:t>
            </a:r>
            <a:r>
              <a:rPr lang="en-US" sz="5400" dirty="0" smtClean="0"/>
              <a:t>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7333" y="2470484"/>
            <a:ext cx="7151212" cy="3592114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/>
              <a:t>LazyLists</a:t>
            </a:r>
            <a:r>
              <a:rPr lang="en-US" sz="2400" dirty="0" smtClean="0"/>
              <a:t> is an application that allows a user to add items to a set in Alma by scanning the barcode of a book in hand.</a:t>
            </a:r>
          </a:p>
          <a:p>
            <a:r>
              <a:rPr lang="en-US" sz="2400" dirty="0" smtClean="0"/>
              <a:t>It’s as simple use case that we can re-create in about three hours.</a:t>
            </a:r>
            <a:endParaRPr lang="en-US" sz="2400" dirty="0"/>
          </a:p>
          <a:p>
            <a:r>
              <a:rPr lang="en-US" sz="2400" dirty="0" smtClean="0"/>
              <a:t>By the end of this course, you will have a fully functioning application that will serve as a template that you can take home and plug in your own code to create your own apps.</a:t>
            </a:r>
          </a:p>
        </p:txBody>
      </p:sp>
      <p:pic>
        <p:nvPicPr>
          <p:cNvPr id="1026" name="Picture 2" descr="https://raw.githubusercontent.com/MrJeremyHobbs/ELUNA-2019-Dev-Days-Alma-Course/master/images/congratula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526" y="275014"/>
            <a:ext cx="4908885" cy="231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03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65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1042737"/>
          </a:xfrm>
        </p:spPr>
        <p:txBody>
          <a:bodyPr/>
          <a:lstStyle/>
          <a:p>
            <a:r>
              <a:rPr lang="en-US" sz="5400" dirty="0" smtClean="0"/>
              <a:t>Let’s get started!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7333" y="2470484"/>
            <a:ext cx="7151212" cy="355332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Go to: </a:t>
            </a: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bit.ly/eluna-alma-workshop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Click “Clone or download” (green button), download to your local machine, and unzip to a location of your choice.</a:t>
            </a:r>
          </a:p>
          <a:p>
            <a:endParaRPr lang="en-US" sz="2400" dirty="0"/>
          </a:p>
          <a:p>
            <a:r>
              <a:rPr lang="en-US" sz="2400" dirty="0" smtClean="0"/>
              <a:t>*** You already did this during the installation process, but do it again – I’ve updated the course files since then ***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45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1042737"/>
          </a:xfrm>
        </p:spPr>
        <p:txBody>
          <a:bodyPr/>
          <a:lstStyle/>
          <a:p>
            <a:r>
              <a:rPr lang="en-US" sz="5400" dirty="0" err="1" smtClean="0"/>
              <a:t>Config</a:t>
            </a:r>
            <a:r>
              <a:rPr lang="en-US" sz="5400" dirty="0" smtClean="0"/>
              <a:t> Files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7333" y="2470484"/>
            <a:ext cx="7151212" cy="3553326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US" sz="2400" dirty="0" smtClean="0"/>
              <a:t>Plain-text files that store settings for a program.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Easier than creating complex GUIs.</a:t>
            </a:r>
            <a:endParaRPr lang="en-US" sz="2400" dirty="0"/>
          </a:p>
          <a:p>
            <a:pPr marL="457200" indent="-457200">
              <a:buAutoNum type="arabicParenR"/>
            </a:pPr>
            <a:r>
              <a:rPr lang="en-US" sz="2400" dirty="0" smtClean="0"/>
              <a:t>Store in a safe place – Security concerns.</a:t>
            </a:r>
          </a:p>
        </p:txBody>
      </p:sp>
    </p:spTree>
    <p:extLst>
      <p:ext uri="{BB962C8B-B14F-4D97-AF65-F5344CB8AC3E}">
        <p14:creationId xmlns:p14="http://schemas.microsoft.com/office/powerpoint/2010/main" val="8388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1042737"/>
          </a:xfrm>
        </p:spPr>
        <p:txBody>
          <a:bodyPr/>
          <a:lstStyle/>
          <a:p>
            <a:r>
              <a:rPr lang="en-US" sz="5400" dirty="0" smtClean="0"/>
              <a:t>GUIs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7333" y="2470484"/>
            <a:ext cx="7151212" cy="3553326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US" sz="2400" dirty="0" smtClean="0"/>
              <a:t>Graphical User Interface</a:t>
            </a:r>
          </a:p>
          <a:p>
            <a:pPr marL="457200" indent="-457200">
              <a:buAutoNum type="arabicParenR"/>
            </a:pPr>
            <a:r>
              <a:rPr lang="en-US" sz="2400" dirty="0" err="1" smtClean="0"/>
              <a:t>Tkinter</a:t>
            </a:r>
            <a:r>
              <a:rPr lang="en-US" sz="2400" dirty="0" smtClean="0"/>
              <a:t> is a </a:t>
            </a:r>
            <a:r>
              <a:rPr lang="en-US" sz="2400" dirty="0" err="1" smtClean="0"/>
              <a:t>crosss</a:t>
            </a:r>
            <a:r>
              <a:rPr lang="en-US" sz="2400" dirty="0" smtClean="0"/>
              <a:t>-platform, cross-language GUI framework.</a:t>
            </a:r>
            <a:r>
              <a:rPr lang="en-US" sz="2400" dirty="0"/>
              <a:t> </a:t>
            </a:r>
            <a:r>
              <a:rPr lang="en-US" sz="2400" dirty="0" smtClean="0"/>
              <a:t>(MAC, PC, LINUX, </a:t>
            </a:r>
            <a:r>
              <a:rPr lang="en-US" sz="2400" dirty="0"/>
              <a:t>P</a:t>
            </a:r>
            <a:r>
              <a:rPr lang="en-US" sz="2400" dirty="0" smtClean="0"/>
              <a:t>erl, Python, Ruby)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Great way to start learning object oriented programming.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Could be its own lecture!</a:t>
            </a:r>
          </a:p>
        </p:txBody>
      </p:sp>
    </p:spTree>
    <p:extLst>
      <p:ext uri="{BB962C8B-B14F-4D97-AF65-F5344CB8AC3E}">
        <p14:creationId xmlns:p14="http://schemas.microsoft.com/office/powerpoint/2010/main" val="92496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1042737"/>
          </a:xfrm>
        </p:spPr>
        <p:txBody>
          <a:bodyPr/>
          <a:lstStyle/>
          <a:p>
            <a:r>
              <a:rPr lang="en-US" sz="5400" dirty="0" err="1" smtClean="0"/>
              <a:t>LazyLists</a:t>
            </a:r>
            <a:r>
              <a:rPr lang="en-US" sz="5400" dirty="0" smtClean="0"/>
              <a:t> GUI Breakdown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737153"/>
            <a:ext cx="10449840" cy="492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63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1042737"/>
          </a:xfrm>
        </p:spPr>
        <p:txBody>
          <a:bodyPr/>
          <a:lstStyle/>
          <a:p>
            <a:r>
              <a:rPr lang="en-US" sz="5400" dirty="0" smtClean="0"/>
              <a:t>REST APIs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5799" y="1652337"/>
            <a:ext cx="7293280" cy="4460364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US" sz="2400" dirty="0" smtClean="0"/>
              <a:t>APIS – Application Programming Interface</a:t>
            </a:r>
            <a:r>
              <a:rPr lang="en-US" sz="2400" dirty="0"/>
              <a:t> </a:t>
            </a:r>
            <a:r>
              <a:rPr lang="en-US" sz="2400" dirty="0" smtClean="0"/>
              <a:t>(allows programs to talk with each other)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REST – Representational State Transfer (you can ignore this now).</a:t>
            </a:r>
            <a:endParaRPr lang="en-US" sz="2400" dirty="0"/>
          </a:p>
          <a:p>
            <a:pPr marL="457200" indent="-457200">
              <a:buAutoNum type="arabicParenR"/>
            </a:pPr>
            <a:r>
              <a:rPr lang="en-US" sz="2400" dirty="0" smtClean="0"/>
              <a:t>4 commands in REST APIs – GET, POST, PUT, DELETE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Alma has over 100 APIs (and are adding more regularly). Check out Alma Developer’s Network for detailed documentation on each API.</a:t>
            </a:r>
          </a:p>
        </p:txBody>
      </p:sp>
    </p:spTree>
    <p:extLst>
      <p:ext uri="{BB962C8B-B14F-4D97-AF65-F5344CB8AC3E}">
        <p14:creationId xmlns:p14="http://schemas.microsoft.com/office/powerpoint/2010/main" val="25992434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</TotalTime>
  <Words>489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ELUNA 2019 Dev Days Alma Course</vt:lpstr>
      <vt:lpstr>Outline</vt:lpstr>
      <vt:lpstr>What’s LazyLists?</vt:lpstr>
      <vt:lpstr>Questions?</vt:lpstr>
      <vt:lpstr>Let’s get started!</vt:lpstr>
      <vt:lpstr>Config Files</vt:lpstr>
      <vt:lpstr>GUIs</vt:lpstr>
      <vt:lpstr>LazyLists GUI Breakdown</vt:lpstr>
      <vt:lpstr>REST APIs</vt:lpstr>
      <vt:lpstr>API Security</vt:lpstr>
      <vt:lpstr>API limits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CalPoly</dc:creator>
  <cp:lastModifiedBy>CalPoly</cp:lastModifiedBy>
  <cp:revision>27</cp:revision>
  <dcterms:created xsi:type="dcterms:W3CDTF">2019-04-29T03:27:40Z</dcterms:created>
  <dcterms:modified xsi:type="dcterms:W3CDTF">2019-04-29T14:27:24Z</dcterms:modified>
</cp:coreProperties>
</file>