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EF00E-E0FF-4AB3-BD34-32459C23EE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0D63E1-23E4-4057-A995-AA24044596E9}">
      <dgm:prSet/>
      <dgm:spPr/>
      <dgm:t>
        <a:bodyPr/>
        <a:lstStyle/>
        <a:p>
          <a:pPr>
            <a:defRPr cap="all"/>
          </a:pPr>
          <a:r>
            <a:rPr lang="en-GB"/>
            <a:t>For the technology I want to work with some tech that I have worked before but as well to understand it better.(ex. Java, spring boot… )</a:t>
          </a:r>
          <a:endParaRPr lang="en-US"/>
        </a:p>
      </dgm:t>
    </dgm:pt>
    <dgm:pt modelId="{B45ABDBC-1AB5-4D9E-8B9B-D56D502A249C}" type="parTrans" cxnId="{F860F207-223B-4A08-9DFC-6B21F9F378CB}">
      <dgm:prSet/>
      <dgm:spPr/>
      <dgm:t>
        <a:bodyPr/>
        <a:lstStyle/>
        <a:p>
          <a:endParaRPr lang="en-US"/>
        </a:p>
      </dgm:t>
    </dgm:pt>
    <dgm:pt modelId="{AA875976-837A-484E-9753-C0469BFB129B}" type="sibTrans" cxnId="{F860F207-223B-4A08-9DFC-6B21F9F378CB}">
      <dgm:prSet/>
      <dgm:spPr/>
      <dgm:t>
        <a:bodyPr/>
        <a:lstStyle/>
        <a:p>
          <a:endParaRPr lang="en-US"/>
        </a:p>
      </dgm:t>
    </dgm:pt>
    <dgm:pt modelId="{BE00BAA8-E597-4C0D-A73D-79AB8D426864}">
      <dgm:prSet/>
      <dgm:spPr/>
      <dgm:t>
        <a:bodyPr/>
        <a:lstStyle/>
        <a:p>
          <a:pPr>
            <a:defRPr cap="all"/>
          </a:pPr>
          <a:r>
            <a:rPr lang="en-GB"/>
            <a:t>As well picking up some new tech to learn something new. Such as cloud services.</a:t>
          </a:r>
          <a:endParaRPr lang="en-US"/>
        </a:p>
      </dgm:t>
    </dgm:pt>
    <dgm:pt modelId="{8B2FF421-A2AC-463D-BE5D-40198B4F2D56}" type="parTrans" cxnId="{E331C2B2-43C7-4E41-85E2-17BCF5C153C1}">
      <dgm:prSet/>
      <dgm:spPr/>
      <dgm:t>
        <a:bodyPr/>
        <a:lstStyle/>
        <a:p>
          <a:endParaRPr lang="en-US"/>
        </a:p>
      </dgm:t>
    </dgm:pt>
    <dgm:pt modelId="{B2531638-3AB3-4448-813F-A48E17F2811E}" type="sibTrans" cxnId="{E331C2B2-43C7-4E41-85E2-17BCF5C153C1}">
      <dgm:prSet/>
      <dgm:spPr/>
      <dgm:t>
        <a:bodyPr/>
        <a:lstStyle/>
        <a:p>
          <a:endParaRPr lang="en-US"/>
        </a:p>
      </dgm:t>
    </dgm:pt>
    <dgm:pt modelId="{24719C61-73F6-43ED-AA96-DE2F37A582B4}" type="pres">
      <dgm:prSet presAssocID="{B31EF00E-E0FF-4AB3-BD34-32459C23EEE6}" presName="root" presStyleCnt="0">
        <dgm:presLayoutVars>
          <dgm:dir/>
          <dgm:resizeHandles val="exact"/>
        </dgm:presLayoutVars>
      </dgm:prSet>
      <dgm:spPr/>
    </dgm:pt>
    <dgm:pt modelId="{847810BB-819F-4202-BF29-B461167210F8}" type="pres">
      <dgm:prSet presAssocID="{DD0D63E1-23E4-4057-A995-AA24044596E9}" presName="compNode" presStyleCnt="0"/>
      <dgm:spPr/>
    </dgm:pt>
    <dgm:pt modelId="{E3EBE84D-B0FA-4DCA-8222-0B90C22E4D2A}" type="pres">
      <dgm:prSet presAssocID="{DD0D63E1-23E4-4057-A995-AA24044596E9}" presName="iconBgRect" presStyleLbl="bgShp" presStyleIdx="0" presStyleCnt="2"/>
      <dgm:spPr/>
    </dgm:pt>
    <dgm:pt modelId="{7336039A-FC1D-430B-8A0C-ADA116549D6D}" type="pres">
      <dgm:prSet presAssocID="{DD0D63E1-23E4-4057-A995-AA24044596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E6BDAFC-54F6-4E10-933D-FC4922CFA954}" type="pres">
      <dgm:prSet presAssocID="{DD0D63E1-23E4-4057-A995-AA24044596E9}" presName="spaceRect" presStyleCnt="0"/>
      <dgm:spPr/>
    </dgm:pt>
    <dgm:pt modelId="{61542EE9-0267-4F18-B9A9-0C2DA926C7C2}" type="pres">
      <dgm:prSet presAssocID="{DD0D63E1-23E4-4057-A995-AA24044596E9}" presName="textRect" presStyleLbl="revTx" presStyleIdx="0" presStyleCnt="2">
        <dgm:presLayoutVars>
          <dgm:chMax val="1"/>
          <dgm:chPref val="1"/>
        </dgm:presLayoutVars>
      </dgm:prSet>
      <dgm:spPr/>
    </dgm:pt>
    <dgm:pt modelId="{CD8F25DF-5313-4F0B-BEEA-AFE80566D442}" type="pres">
      <dgm:prSet presAssocID="{AA875976-837A-484E-9753-C0469BFB129B}" presName="sibTrans" presStyleCnt="0"/>
      <dgm:spPr/>
    </dgm:pt>
    <dgm:pt modelId="{4C5873FD-DB90-44D9-A08F-4722586D0CC5}" type="pres">
      <dgm:prSet presAssocID="{BE00BAA8-E597-4C0D-A73D-79AB8D426864}" presName="compNode" presStyleCnt="0"/>
      <dgm:spPr/>
    </dgm:pt>
    <dgm:pt modelId="{4297E31E-1BAD-4D9D-8554-1365F5312275}" type="pres">
      <dgm:prSet presAssocID="{BE00BAA8-E597-4C0D-A73D-79AB8D426864}" presName="iconBgRect" presStyleLbl="bgShp" presStyleIdx="1" presStyleCnt="2"/>
      <dgm:spPr/>
    </dgm:pt>
    <dgm:pt modelId="{FF421C75-76DD-4B21-86D7-CEB9A38BC26A}" type="pres">
      <dgm:prSet presAssocID="{BE00BAA8-E597-4C0D-A73D-79AB8D4268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4946E22-CD6A-4C59-9A6A-ADF5D29CBBB4}" type="pres">
      <dgm:prSet presAssocID="{BE00BAA8-E597-4C0D-A73D-79AB8D426864}" presName="spaceRect" presStyleCnt="0"/>
      <dgm:spPr/>
    </dgm:pt>
    <dgm:pt modelId="{E193ED00-B32B-499A-8CCA-097FFC412C3B}" type="pres">
      <dgm:prSet presAssocID="{BE00BAA8-E597-4C0D-A73D-79AB8D42686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60F207-223B-4A08-9DFC-6B21F9F378CB}" srcId="{B31EF00E-E0FF-4AB3-BD34-32459C23EEE6}" destId="{DD0D63E1-23E4-4057-A995-AA24044596E9}" srcOrd="0" destOrd="0" parTransId="{B45ABDBC-1AB5-4D9E-8B9B-D56D502A249C}" sibTransId="{AA875976-837A-484E-9753-C0469BFB129B}"/>
    <dgm:cxn modelId="{9FCD1708-32C9-48FB-8E4E-2B0FFDB02601}" type="presOf" srcId="{B31EF00E-E0FF-4AB3-BD34-32459C23EEE6}" destId="{24719C61-73F6-43ED-AA96-DE2F37A582B4}" srcOrd="0" destOrd="0" presId="urn:microsoft.com/office/officeart/2018/5/layout/IconCircleLabelList"/>
    <dgm:cxn modelId="{F87D937F-37A6-44E4-B332-17731E6278AA}" type="presOf" srcId="{DD0D63E1-23E4-4057-A995-AA24044596E9}" destId="{61542EE9-0267-4F18-B9A9-0C2DA926C7C2}" srcOrd="0" destOrd="0" presId="urn:microsoft.com/office/officeart/2018/5/layout/IconCircleLabelList"/>
    <dgm:cxn modelId="{E331C2B2-43C7-4E41-85E2-17BCF5C153C1}" srcId="{B31EF00E-E0FF-4AB3-BD34-32459C23EEE6}" destId="{BE00BAA8-E597-4C0D-A73D-79AB8D426864}" srcOrd="1" destOrd="0" parTransId="{8B2FF421-A2AC-463D-BE5D-40198B4F2D56}" sibTransId="{B2531638-3AB3-4448-813F-A48E17F2811E}"/>
    <dgm:cxn modelId="{DCF89CC5-6302-42D5-A250-08BA7A4E37E6}" type="presOf" srcId="{BE00BAA8-E597-4C0D-A73D-79AB8D426864}" destId="{E193ED00-B32B-499A-8CCA-097FFC412C3B}" srcOrd="0" destOrd="0" presId="urn:microsoft.com/office/officeart/2018/5/layout/IconCircleLabelList"/>
    <dgm:cxn modelId="{B4DDB634-A5B4-46B8-B628-E2A167BCBF8D}" type="presParOf" srcId="{24719C61-73F6-43ED-AA96-DE2F37A582B4}" destId="{847810BB-819F-4202-BF29-B461167210F8}" srcOrd="0" destOrd="0" presId="urn:microsoft.com/office/officeart/2018/5/layout/IconCircleLabelList"/>
    <dgm:cxn modelId="{4AE9DB62-8B78-4D77-A1CB-FFE2C2EC432F}" type="presParOf" srcId="{847810BB-819F-4202-BF29-B461167210F8}" destId="{E3EBE84D-B0FA-4DCA-8222-0B90C22E4D2A}" srcOrd="0" destOrd="0" presId="urn:microsoft.com/office/officeart/2018/5/layout/IconCircleLabelList"/>
    <dgm:cxn modelId="{E1805543-20AC-43B1-91D8-05FD19A6A2EA}" type="presParOf" srcId="{847810BB-819F-4202-BF29-B461167210F8}" destId="{7336039A-FC1D-430B-8A0C-ADA116549D6D}" srcOrd="1" destOrd="0" presId="urn:microsoft.com/office/officeart/2018/5/layout/IconCircleLabelList"/>
    <dgm:cxn modelId="{5D497F3D-9FCD-4752-992F-B2F317BA3BD4}" type="presParOf" srcId="{847810BB-819F-4202-BF29-B461167210F8}" destId="{0E6BDAFC-54F6-4E10-933D-FC4922CFA954}" srcOrd="2" destOrd="0" presId="urn:microsoft.com/office/officeart/2018/5/layout/IconCircleLabelList"/>
    <dgm:cxn modelId="{4C6AEFF6-B3DB-479D-B5D4-80FC97FB51ED}" type="presParOf" srcId="{847810BB-819F-4202-BF29-B461167210F8}" destId="{61542EE9-0267-4F18-B9A9-0C2DA926C7C2}" srcOrd="3" destOrd="0" presId="urn:microsoft.com/office/officeart/2018/5/layout/IconCircleLabelList"/>
    <dgm:cxn modelId="{C071E541-5EF8-4FE8-87B6-9094A8E134E0}" type="presParOf" srcId="{24719C61-73F6-43ED-AA96-DE2F37A582B4}" destId="{CD8F25DF-5313-4F0B-BEEA-AFE80566D442}" srcOrd="1" destOrd="0" presId="urn:microsoft.com/office/officeart/2018/5/layout/IconCircleLabelList"/>
    <dgm:cxn modelId="{CDD1A94F-31DB-4B60-B92E-11CC48E439EF}" type="presParOf" srcId="{24719C61-73F6-43ED-AA96-DE2F37A582B4}" destId="{4C5873FD-DB90-44D9-A08F-4722586D0CC5}" srcOrd="2" destOrd="0" presId="urn:microsoft.com/office/officeart/2018/5/layout/IconCircleLabelList"/>
    <dgm:cxn modelId="{45665A1D-8AA7-41B2-9E8E-7A04BF97BB93}" type="presParOf" srcId="{4C5873FD-DB90-44D9-A08F-4722586D0CC5}" destId="{4297E31E-1BAD-4D9D-8554-1365F5312275}" srcOrd="0" destOrd="0" presId="urn:microsoft.com/office/officeart/2018/5/layout/IconCircleLabelList"/>
    <dgm:cxn modelId="{40BB7637-8B0B-45D7-82B1-546818B7F4B6}" type="presParOf" srcId="{4C5873FD-DB90-44D9-A08F-4722586D0CC5}" destId="{FF421C75-76DD-4B21-86D7-CEB9A38BC26A}" srcOrd="1" destOrd="0" presId="urn:microsoft.com/office/officeart/2018/5/layout/IconCircleLabelList"/>
    <dgm:cxn modelId="{7CA92AF3-630E-4341-8413-43E40BA58F6A}" type="presParOf" srcId="{4C5873FD-DB90-44D9-A08F-4722586D0CC5}" destId="{C4946E22-CD6A-4C59-9A6A-ADF5D29CBBB4}" srcOrd="2" destOrd="0" presId="urn:microsoft.com/office/officeart/2018/5/layout/IconCircleLabelList"/>
    <dgm:cxn modelId="{F3776A2B-2409-496C-A59C-D4C3FAD55A41}" type="presParOf" srcId="{4C5873FD-DB90-44D9-A08F-4722586D0CC5}" destId="{E193ED00-B32B-499A-8CCA-097FFC412C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BE84D-B0FA-4DCA-8222-0B90C22E4D2A}">
      <dsp:nvSpPr>
        <dsp:cNvPr id="0" name=""/>
        <dsp:cNvSpPr/>
      </dsp:nvSpPr>
      <dsp:spPr>
        <a:xfrm>
          <a:off x="2490743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6039A-FC1D-430B-8A0C-ADA116549D6D}">
      <dsp:nvSpPr>
        <dsp:cNvPr id="0" name=""/>
        <dsp:cNvSpPr/>
      </dsp:nvSpPr>
      <dsp:spPr>
        <a:xfrm>
          <a:off x="295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42EE9-0267-4F18-B9A9-0C2DA926C7C2}">
      <dsp:nvSpPr>
        <dsp:cNvPr id="0" name=""/>
        <dsp:cNvSpPr/>
      </dsp:nvSpPr>
      <dsp:spPr>
        <a:xfrm>
          <a:off x="178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For the technology I want to work with some tech that I have worked before but as well to understand it better.(ex. Java, spring boot… )</a:t>
          </a:r>
          <a:endParaRPr lang="en-US" sz="1200" kern="1200"/>
        </a:p>
      </dsp:txBody>
      <dsp:txXfrm>
        <a:off x="1788743" y="3255669"/>
        <a:ext cx="3600000" cy="720000"/>
      </dsp:txXfrm>
    </dsp:sp>
    <dsp:sp modelId="{4297E31E-1BAD-4D9D-8554-1365F5312275}">
      <dsp:nvSpPr>
        <dsp:cNvPr id="0" name=""/>
        <dsp:cNvSpPr/>
      </dsp:nvSpPr>
      <dsp:spPr>
        <a:xfrm>
          <a:off x="6720743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21C75-76DD-4B21-86D7-CEB9A38BC26A}">
      <dsp:nvSpPr>
        <dsp:cNvPr id="0" name=""/>
        <dsp:cNvSpPr/>
      </dsp:nvSpPr>
      <dsp:spPr>
        <a:xfrm>
          <a:off x="7188743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3ED00-B32B-499A-8CCA-097FFC412C3B}">
      <dsp:nvSpPr>
        <dsp:cNvPr id="0" name=""/>
        <dsp:cNvSpPr/>
      </dsp:nvSpPr>
      <dsp:spPr>
        <a:xfrm>
          <a:off x="6018743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As well picking up some new tech to learn something new. Such as cloud services.</a:t>
          </a:r>
          <a:endParaRPr lang="en-US" sz="1200" kern="1200"/>
        </a:p>
      </dsp:txBody>
      <dsp:txXfrm>
        <a:off x="6018743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B33C-3934-0927-1F55-A14BA546B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48FA1-C410-D7D9-72FB-8FBF2EEC8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DDF7-E409-5992-BEF5-F9AD97EE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47BA7-BB91-7EAF-57E3-22B73F9D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BA37-F24B-FA25-2623-FB72A708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04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6F17-1EAA-6D04-03E7-16581CA2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5071D-8687-8941-B3E4-0DB789BD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CA619-71A9-E189-BB98-B45E9E57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1E45-6E86-1408-0029-3F1485F2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42D0-2F34-77C5-77C0-A4048EFE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5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C5343-7744-EE26-10DD-6691A0406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B6091-8F55-A471-24A3-FF6694AA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6A21-0019-AF6D-075C-40FF01B2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3E2D-7404-02FB-E85F-7192DB24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F692-E5BE-91E9-E848-D0772E83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89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2563-6349-5FCE-5CA2-B0B3B0FD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058F-7F61-9389-266B-56AF5BF0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7C99-E1BE-9C3D-D83A-63210E3A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582F-5F7C-91FB-39DB-3427E166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3DF9-A20B-3AD1-6A9A-7152E44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04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89D6-6DCC-5EB5-9E5A-DC8C57BB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50C8-CC01-39DA-39F7-77D150F7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C781-D118-7945-4DAB-7B50D55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1956-F847-B9F0-2AA6-C6E88CD7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0843-529A-5024-F877-B462D739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81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4032-DF86-B874-766D-095D255C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1257-E675-4296-D6F4-50305681A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C5EC-9149-396C-1453-DF433EA0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C0A73-625B-A186-54FF-5CA191A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C75E-82B9-64FA-8E37-1767FB57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15C4-6F4D-36A9-5786-B3A301C9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D188-6C88-D391-7A45-B393AF2C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0D00-DDA9-98C1-2EEF-433786AF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4C2F-9B1A-5240-D313-F5A47BE2A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D1695-D82C-D71B-78D5-1A285EC06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1BD24-5380-24C7-86CB-7DF46A93A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4EB44-3AA3-1F75-3BBB-7560FEF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F89A3-D372-0A59-44C9-588746B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9265F-1501-8F29-55B1-3B634559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43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FE11-A3E6-45CF-9C3C-F65B62E0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09665-19AC-772B-3DE6-46A6570F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535FC-5563-CCDF-BF52-96CBEA6D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1ABDA-561F-4BF3-C1EE-59EDE0AD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5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AEC06-EBE9-A51A-768D-B029BEA7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6E2DF-67E9-B7F1-AF46-827DAD77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39209-A6EB-E7EC-C74E-116244A3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8C14-7B4C-7734-AF4B-393E5BE2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7DB7-8B78-4A5E-191A-B80D4EAF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E8588-FEF3-AB2E-84F9-85565290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336B-A672-C410-7701-A94511D3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C3812-3300-E728-6CB0-41D53BC9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68439-1834-A5E3-4834-758C3A28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3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C0C9-F4B2-3B69-81BC-E878AEF4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F7D04-5B2E-6FB4-1D5D-390D6D597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15F42-DE29-2B87-77BE-F5137845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688D-B06D-2286-0F83-3054E3E0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CF18-9759-80E1-04F1-A235D059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B8F9-2664-5401-4150-5AE2A4BA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FD2D6-D8D3-B138-DE3D-B53DB407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47E6D-4EE4-D96A-540A-AD3159CA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236D-FEB0-D1B0-A5EF-5045267D6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8855-5F9D-49FB-8AD1-70AADC84667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B5F64-A43D-321D-A48D-049519E0B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B739-1FB3-5BFC-8821-3DE13C8A7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99C4-78D9-4ECD-9197-437E11D1E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5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258C1-7826-0029-4ECB-0ACFC381E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51" r="2" b="469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5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774AE-9580-0C6D-790D-45A964300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Ill-buy </a:t>
            </a:r>
            <a:br>
              <a:rPr lang="en-US" sz="4800"/>
            </a:br>
            <a:r>
              <a:rPr lang="en-US" sz="4800"/>
              <a:t>E-commerce web shop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66846-3F96-855F-4C83-D9205C43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  <a:p>
            <a:pPr algn="l"/>
            <a:r>
              <a:rPr lang="en-US" sz="2000" dirty="0"/>
              <a:t>Individual project proposal</a:t>
            </a:r>
          </a:p>
          <a:p>
            <a:pPr algn="l"/>
            <a:r>
              <a:rPr lang="en-US" sz="2000" dirty="0"/>
              <a:t>By Evaldas Drasutis</a:t>
            </a:r>
            <a:endParaRPr lang="en-GB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06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1AF8-AB85-E412-5106-187357BE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Is an application which will allow users to buy different house appliance from the online store.</a:t>
            </a:r>
          </a:p>
          <a:p>
            <a:r>
              <a:rPr lang="en-GB" sz="1800"/>
              <a:t>This project will have different challenges that are a good fit for Enterprise software development semester. As I will have to build a software that should be secure and expandable, I believe that E-commerce project will have requirements that suffice the expected learning outcomes. As most e-commerce websites require you to have a dependable architecture to maintain a secure environment for the website users.</a:t>
            </a:r>
          </a:p>
          <a:p>
            <a:endParaRPr lang="en-US" sz="1800"/>
          </a:p>
          <a:p>
            <a:endParaRPr lang="en-GB" sz="1800"/>
          </a:p>
        </p:txBody>
      </p:sp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5D76FA62-833C-721F-12FC-CA28EEE9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4A991F-A2C7-8C5F-703D-972374A5E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667046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7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ED12-9B9F-5EBB-FE2F-3E0C93B4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Ill-buy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82615-95C3-6706-A218-C9AE8DF29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872" y="2246409"/>
            <a:ext cx="8968255" cy="4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5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145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Ill-buy  E-commerce web shop</vt:lpstr>
      <vt:lpstr>PowerPoint Presentation</vt:lpstr>
      <vt:lpstr>PowerPoint Presentation</vt:lpstr>
      <vt:lpstr>Ill-buy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Drąsutis,Evaldas E.</dc:creator>
  <cp:lastModifiedBy>Drąsutis,Evaldas E.</cp:lastModifiedBy>
  <cp:revision>4</cp:revision>
  <dcterms:created xsi:type="dcterms:W3CDTF">2023-02-13T14:04:12Z</dcterms:created>
  <dcterms:modified xsi:type="dcterms:W3CDTF">2023-02-16T08:47:25Z</dcterms:modified>
</cp:coreProperties>
</file>