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599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98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3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99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8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70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7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64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61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9FDDA-75E4-4BAB-A85F-9DCEC4F9AC77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3EBA4-1E24-445E-ABFE-60DAA0B573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5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22465" y="640080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用</a:t>
            </a:r>
            <a:r>
              <a:rPr lang="en-US" altLang="zh-CN" dirty="0" err="1" smtClean="0"/>
              <a:t>navicat</a:t>
            </a:r>
            <a:r>
              <a:rPr lang="en-US" altLang="zh-CN" dirty="0" smtClean="0"/>
              <a:t> </a:t>
            </a:r>
            <a:r>
              <a:rPr lang="zh-CN" altLang="en-US" dirty="0" smtClean="0"/>
              <a:t>给</a:t>
            </a:r>
            <a:r>
              <a:rPr lang="en-US" altLang="zh-CN" dirty="0" err="1" smtClean="0"/>
              <a:t>mysql</a:t>
            </a:r>
            <a:r>
              <a:rPr lang="en-US" altLang="zh-CN" dirty="0" smtClean="0"/>
              <a:t> </a:t>
            </a:r>
            <a:r>
              <a:rPr lang="zh-CN" altLang="en-US" dirty="0" smtClean="0"/>
              <a:t>添加用户并且分配权限</a:t>
            </a:r>
            <a:endParaRPr lang="en-US" altLang="zh-CN" dirty="0" smtClean="0"/>
          </a:p>
          <a:p>
            <a:r>
              <a:rPr lang="zh-CN" altLang="en-US" dirty="0" smtClean="0"/>
              <a:t>点击新建用户，输入用户名和密码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78" y="1505036"/>
            <a:ext cx="4667250" cy="2867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80" y="1286411"/>
            <a:ext cx="5610225" cy="315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7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64" y="269818"/>
            <a:ext cx="5457825" cy="3009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128" y="598170"/>
            <a:ext cx="46196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4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71" y="74814"/>
            <a:ext cx="3624084" cy="583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18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2024-10-14T09:30:50Z</dcterms:created>
  <dcterms:modified xsi:type="dcterms:W3CDTF">2024-10-14T09:35:40Z</dcterms:modified>
</cp:coreProperties>
</file>