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0" r:id="rId1"/>
  </p:sldMasterIdLst>
  <p:sldIdLst>
    <p:sldId id="258" r:id="rId2"/>
    <p:sldId id="256" r:id="rId3"/>
    <p:sldId id="257" r:id="rId4"/>
    <p:sldId id="259" r:id="rId5"/>
  </p:sldIdLst>
  <p:sldSz cx="9906000" cy="6858000" type="A4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2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22" y="63"/>
      </p:cViewPr>
      <p:guideLst>
        <p:guide orient="horz" pos="2148"/>
        <p:guide pos="322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D851B6-9D24-C1B8-C7EC-7C05A1BBA7F2}"/>
              </a:ext>
            </a:extLst>
          </p:cNvPr>
          <p:cNvSpPr/>
          <p:nvPr userDrawn="1"/>
        </p:nvSpPr>
        <p:spPr>
          <a:xfrm>
            <a:off x="-70120042" y="-32196505"/>
            <a:ext cx="12320337" cy="7844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A9EBE-B6FF-489B-8EE0-4D0B54060E8E}"/>
              </a:ext>
            </a:extLst>
          </p:cNvPr>
          <p:cNvSpPr/>
          <p:nvPr userDrawn="1"/>
        </p:nvSpPr>
        <p:spPr>
          <a:xfrm>
            <a:off x="65315432" y="-32196505"/>
            <a:ext cx="12320337" cy="7844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FDBD06-7BBB-EDED-E4F5-617023E4F0F5}"/>
              </a:ext>
            </a:extLst>
          </p:cNvPr>
          <p:cNvSpPr/>
          <p:nvPr userDrawn="1"/>
        </p:nvSpPr>
        <p:spPr>
          <a:xfrm>
            <a:off x="-70713602" y="23261054"/>
            <a:ext cx="12913897" cy="9328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B16282-3B2C-A4B4-BD04-82AC7D03FDB5}"/>
              </a:ext>
            </a:extLst>
          </p:cNvPr>
          <p:cNvSpPr/>
          <p:nvPr userDrawn="1"/>
        </p:nvSpPr>
        <p:spPr>
          <a:xfrm>
            <a:off x="65467832" y="24744949"/>
            <a:ext cx="12320337" cy="7844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66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37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2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494351" y="1555329"/>
            <a:ext cx="4252072" cy="460836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16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159952" y="1555329"/>
            <a:ext cx="4247296" cy="460836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16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2023/8/29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94350" y="774072"/>
            <a:ext cx="8915813" cy="5483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74085" y="2484204"/>
            <a:ext cx="7962218" cy="101887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059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974085" y="3560687"/>
            <a:ext cx="7962218" cy="47163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223" spc="137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6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9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3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3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65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2023/8/29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6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93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42.xml"/><Relationship Id="rId21" Type="http://schemas.openxmlformats.org/officeDocument/2006/relationships/tags" Target="../tags/tag37.xml"/><Relationship Id="rId42" Type="http://schemas.openxmlformats.org/officeDocument/2006/relationships/tags" Target="../tags/tag58.xml"/><Relationship Id="rId47" Type="http://schemas.openxmlformats.org/officeDocument/2006/relationships/tags" Target="../tags/tag63.xml"/><Relationship Id="rId63" Type="http://schemas.openxmlformats.org/officeDocument/2006/relationships/tags" Target="../tags/tag79.xml"/><Relationship Id="rId68" Type="http://schemas.openxmlformats.org/officeDocument/2006/relationships/tags" Target="../tags/tag84.xml"/><Relationship Id="rId16" Type="http://schemas.openxmlformats.org/officeDocument/2006/relationships/tags" Target="../tags/tag32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tags" Target="../tags/tag48.xml"/><Relationship Id="rId37" Type="http://schemas.openxmlformats.org/officeDocument/2006/relationships/tags" Target="../tags/tag53.xml"/><Relationship Id="rId40" Type="http://schemas.openxmlformats.org/officeDocument/2006/relationships/tags" Target="../tags/tag56.xml"/><Relationship Id="rId45" Type="http://schemas.openxmlformats.org/officeDocument/2006/relationships/tags" Target="../tags/tag61.xml"/><Relationship Id="rId53" Type="http://schemas.openxmlformats.org/officeDocument/2006/relationships/tags" Target="../tags/tag69.xml"/><Relationship Id="rId58" Type="http://schemas.openxmlformats.org/officeDocument/2006/relationships/tags" Target="../tags/tag74.xml"/><Relationship Id="rId66" Type="http://schemas.openxmlformats.org/officeDocument/2006/relationships/tags" Target="../tags/tag82.xml"/><Relationship Id="rId74" Type="http://schemas.openxmlformats.org/officeDocument/2006/relationships/tags" Target="../tags/tag90.xml"/><Relationship Id="rId5" Type="http://schemas.openxmlformats.org/officeDocument/2006/relationships/tags" Target="../tags/tag21.xml"/><Relationship Id="rId61" Type="http://schemas.openxmlformats.org/officeDocument/2006/relationships/tags" Target="../tags/tag77.xml"/><Relationship Id="rId19" Type="http://schemas.openxmlformats.org/officeDocument/2006/relationships/tags" Target="../tags/tag3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Relationship Id="rId35" Type="http://schemas.openxmlformats.org/officeDocument/2006/relationships/tags" Target="../tags/tag51.xml"/><Relationship Id="rId43" Type="http://schemas.openxmlformats.org/officeDocument/2006/relationships/tags" Target="../tags/tag59.xml"/><Relationship Id="rId48" Type="http://schemas.openxmlformats.org/officeDocument/2006/relationships/tags" Target="../tags/tag64.xml"/><Relationship Id="rId56" Type="http://schemas.openxmlformats.org/officeDocument/2006/relationships/tags" Target="../tags/tag72.xml"/><Relationship Id="rId64" Type="http://schemas.openxmlformats.org/officeDocument/2006/relationships/tags" Target="../tags/tag80.xml"/><Relationship Id="rId69" Type="http://schemas.openxmlformats.org/officeDocument/2006/relationships/tags" Target="../tags/tag85.xml"/><Relationship Id="rId77" Type="http://schemas.openxmlformats.org/officeDocument/2006/relationships/slideLayout" Target="../slideLayouts/slideLayout1.xml"/><Relationship Id="rId8" Type="http://schemas.openxmlformats.org/officeDocument/2006/relationships/tags" Target="../tags/tag24.xml"/><Relationship Id="rId51" Type="http://schemas.openxmlformats.org/officeDocument/2006/relationships/tags" Target="../tags/tag67.xml"/><Relationship Id="rId72" Type="http://schemas.openxmlformats.org/officeDocument/2006/relationships/tags" Target="../tags/tag88.xml"/><Relationship Id="rId3" Type="http://schemas.openxmlformats.org/officeDocument/2006/relationships/tags" Target="../tags/tag19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33" Type="http://schemas.openxmlformats.org/officeDocument/2006/relationships/tags" Target="../tags/tag49.xml"/><Relationship Id="rId38" Type="http://schemas.openxmlformats.org/officeDocument/2006/relationships/tags" Target="../tags/tag54.xml"/><Relationship Id="rId46" Type="http://schemas.openxmlformats.org/officeDocument/2006/relationships/tags" Target="../tags/tag62.xml"/><Relationship Id="rId59" Type="http://schemas.openxmlformats.org/officeDocument/2006/relationships/tags" Target="../tags/tag75.xml"/><Relationship Id="rId67" Type="http://schemas.openxmlformats.org/officeDocument/2006/relationships/tags" Target="../tags/tag83.xml"/><Relationship Id="rId20" Type="http://schemas.openxmlformats.org/officeDocument/2006/relationships/tags" Target="../tags/tag36.xml"/><Relationship Id="rId41" Type="http://schemas.openxmlformats.org/officeDocument/2006/relationships/tags" Target="../tags/tag57.xml"/><Relationship Id="rId54" Type="http://schemas.openxmlformats.org/officeDocument/2006/relationships/tags" Target="../tags/tag70.xml"/><Relationship Id="rId62" Type="http://schemas.openxmlformats.org/officeDocument/2006/relationships/tags" Target="../tags/tag78.xml"/><Relationship Id="rId70" Type="http://schemas.openxmlformats.org/officeDocument/2006/relationships/tags" Target="../tags/tag86.xml"/><Relationship Id="rId75" Type="http://schemas.openxmlformats.org/officeDocument/2006/relationships/tags" Target="../tags/tag91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36" Type="http://schemas.openxmlformats.org/officeDocument/2006/relationships/tags" Target="../tags/tag52.xml"/><Relationship Id="rId49" Type="http://schemas.openxmlformats.org/officeDocument/2006/relationships/tags" Target="../tags/tag65.xml"/><Relationship Id="rId57" Type="http://schemas.openxmlformats.org/officeDocument/2006/relationships/tags" Target="../tags/tag73.xml"/><Relationship Id="rId10" Type="http://schemas.openxmlformats.org/officeDocument/2006/relationships/tags" Target="../tags/tag26.xml"/><Relationship Id="rId31" Type="http://schemas.openxmlformats.org/officeDocument/2006/relationships/tags" Target="../tags/tag47.xml"/><Relationship Id="rId44" Type="http://schemas.openxmlformats.org/officeDocument/2006/relationships/tags" Target="../tags/tag60.xml"/><Relationship Id="rId52" Type="http://schemas.openxmlformats.org/officeDocument/2006/relationships/tags" Target="../tags/tag68.xml"/><Relationship Id="rId60" Type="http://schemas.openxmlformats.org/officeDocument/2006/relationships/tags" Target="../tags/tag76.xml"/><Relationship Id="rId65" Type="http://schemas.openxmlformats.org/officeDocument/2006/relationships/tags" Target="../tags/tag81.xml"/><Relationship Id="rId73" Type="http://schemas.openxmlformats.org/officeDocument/2006/relationships/tags" Target="../tags/tag89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9" Type="http://schemas.openxmlformats.org/officeDocument/2006/relationships/tags" Target="../tags/tag55.xml"/><Relationship Id="rId34" Type="http://schemas.openxmlformats.org/officeDocument/2006/relationships/tags" Target="../tags/tag50.xml"/><Relationship Id="rId50" Type="http://schemas.openxmlformats.org/officeDocument/2006/relationships/tags" Target="../tags/tag66.xml"/><Relationship Id="rId55" Type="http://schemas.openxmlformats.org/officeDocument/2006/relationships/tags" Target="../tags/tag71.xml"/><Relationship Id="rId76" Type="http://schemas.openxmlformats.org/officeDocument/2006/relationships/tags" Target="../tags/tag92.xml"/><Relationship Id="rId7" Type="http://schemas.openxmlformats.org/officeDocument/2006/relationships/tags" Target="../tags/tag23.xml"/><Relationship Id="rId71" Type="http://schemas.openxmlformats.org/officeDocument/2006/relationships/tags" Target="../tags/tag87.xml"/><Relationship Id="rId2" Type="http://schemas.openxmlformats.org/officeDocument/2006/relationships/tags" Target="../tags/tag18.xml"/><Relationship Id="rId29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119.xml"/><Relationship Id="rId21" Type="http://schemas.openxmlformats.org/officeDocument/2006/relationships/tags" Target="../tags/tag114.xml"/><Relationship Id="rId42" Type="http://schemas.openxmlformats.org/officeDocument/2006/relationships/tags" Target="../tags/tag135.xml"/><Relationship Id="rId47" Type="http://schemas.openxmlformats.org/officeDocument/2006/relationships/tags" Target="../tags/tag140.xml"/><Relationship Id="rId63" Type="http://schemas.openxmlformats.org/officeDocument/2006/relationships/tags" Target="../tags/tag156.xml"/><Relationship Id="rId68" Type="http://schemas.openxmlformats.org/officeDocument/2006/relationships/tags" Target="../tags/tag161.xml"/><Relationship Id="rId84" Type="http://schemas.openxmlformats.org/officeDocument/2006/relationships/tags" Target="../tags/tag177.xml"/><Relationship Id="rId16" Type="http://schemas.openxmlformats.org/officeDocument/2006/relationships/tags" Target="../tags/tag109.xml"/><Relationship Id="rId11" Type="http://schemas.openxmlformats.org/officeDocument/2006/relationships/tags" Target="../tags/tag104.xml"/><Relationship Id="rId32" Type="http://schemas.openxmlformats.org/officeDocument/2006/relationships/tags" Target="../tags/tag125.xml"/><Relationship Id="rId37" Type="http://schemas.openxmlformats.org/officeDocument/2006/relationships/tags" Target="../tags/tag130.xml"/><Relationship Id="rId53" Type="http://schemas.openxmlformats.org/officeDocument/2006/relationships/tags" Target="../tags/tag146.xml"/><Relationship Id="rId58" Type="http://schemas.openxmlformats.org/officeDocument/2006/relationships/tags" Target="../tags/tag151.xml"/><Relationship Id="rId74" Type="http://schemas.openxmlformats.org/officeDocument/2006/relationships/tags" Target="../tags/tag167.xml"/><Relationship Id="rId79" Type="http://schemas.openxmlformats.org/officeDocument/2006/relationships/tags" Target="../tags/tag172.xml"/><Relationship Id="rId5" Type="http://schemas.openxmlformats.org/officeDocument/2006/relationships/tags" Target="../tags/tag98.xml"/><Relationship Id="rId19" Type="http://schemas.openxmlformats.org/officeDocument/2006/relationships/tags" Target="../tags/tag11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tags" Target="../tags/tag120.xml"/><Relationship Id="rId30" Type="http://schemas.openxmlformats.org/officeDocument/2006/relationships/tags" Target="../tags/tag123.xml"/><Relationship Id="rId35" Type="http://schemas.openxmlformats.org/officeDocument/2006/relationships/tags" Target="../tags/tag128.xml"/><Relationship Id="rId43" Type="http://schemas.openxmlformats.org/officeDocument/2006/relationships/tags" Target="../tags/tag136.xml"/><Relationship Id="rId48" Type="http://schemas.openxmlformats.org/officeDocument/2006/relationships/tags" Target="../tags/tag141.xml"/><Relationship Id="rId56" Type="http://schemas.openxmlformats.org/officeDocument/2006/relationships/tags" Target="../tags/tag149.xml"/><Relationship Id="rId64" Type="http://schemas.openxmlformats.org/officeDocument/2006/relationships/tags" Target="../tags/tag157.xml"/><Relationship Id="rId69" Type="http://schemas.openxmlformats.org/officeDocument/2006/relationships/tags" Target="../tags/tag162.xml"/><Relationship Id="rId77" Type="http://schemas.openxmlformats.org/officeDocument/2006/relationships/tags" Target="../tags/tag170.xml"/><Relationship Id="rId8" Type="http://schemas.openxmlformats.org/officeDocument/2006/relationships/tags" Target="../tags/tag101.xml"/><Relationship Id="rId51" Type="http://schemas.openxmlformats.org/officeDocument/2006/relationships/tags" Target="../tags/tag144.xml"/><Relationship Id="rId72" Type="http://schemas.openxmlformats.org/officeDocument/2006/relationships/tags" Target="../tags/tag165.xml"/><Relationship Id="rId80" Type="http://schemas.openxmlformats.org/officeDocument/2006/relationships/tags" Target="../tags/tag173.xml"/><Relationship Id="rId85" Type="http://schemas.openxmlformats.org/officeDocument/2006/relationships/tags" Target="../tags/tag178.xml"/><Relationship Id="rId3" Type="http://schemas.openxmlformats.org/officeDocument/2006/relationships/tags" Target="../tags/tag96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tags" Target="../tags/tag118.xml"/><Relationship Id="rId33" Type="http://schemas.openxmlformats.org/officeDocument/2006/relationships/tags" Target="../tags/tag126.xml"/><Relationship Id="rId38" Type="http://schemas.openxmlformats.org/officeDocument/2006/relationships/tags" Target="../tags/tag131.xml"/><Relationship Id="rId46" Type="http://schemas.openxmlformats.org/officeDocument/2006/relationships/tags" Target="../tags/tag139.xml"/><Relationship Id="rId59" Type="http://schemas.openxmlformats.org/officeDocument/2006/relationships/tags" Target="../tags/tag152.xml"/><Relationship Id="rId67" Type="http://schemas.openxmlformats.org/officeDocument/2006/relationships/tags" Target="../tags/tag160.xml"/><Relationship Id="rId20" Type="http://schemas.openxmlformats.org/officeDocument/2006/relationships/tags" Target="../tags/tag113.xml"/><Relationship Id="rId41" Type="http://schemas.openxmlformats.org/officeDocument/2006/relationships/tags" Target="../tags/tag134.xml"/><Relationship Id="rId54" Type="http://schemas.openxmlformats.org/officeDocument/2006/relationships/tags" Target="../tags/tag147.xml"/><Relationship Id="rId62" Type="http://schemas.openxmlformats.org/officeDocument/2006/relationships/tags" Target="../tags/tag155.xml"/><Relationship Id="rId70" Type="http://schemas.openxmlformats.org/officeDocument/2006/relationships/tags" Target="../tags/tag163.xml"/><Relationship Id="rId75" Type="http://schemas.openxmlformats.org/officeDocument/2006/relationships/tags" Target="../tags/tag168.xml"/><Relationship Id="rId83" Type="http://schemas.openxmlformats.org/officeDocument/2006/relationships/tags" Target="../tags/tag176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tags" Target="../tags/tag121.xml"/><Relationship Id="rId36" Type="http://schemas.openxmlformats.org/officeDocument/2006/relationships/tags" Target="../tags/tag129.xml"/><Relationship Id="rId49" Type="http://schemas.openxmlformats.org/officeDocument/2006/relationships/tags" Target="../tags/tag142.xml"/><Relationship Id="rId57" Type="http://schemas.openxmlformats.org/officeDocument/2006/relationships/tags" Target="../tags/tag150.xml"/><Relationship Id="rId10" Type="http://schemas.openxmlformats.org/officeDocument/2006/relationships/tags" Target="../tags/tag103.xml"/><Relationship Id="rId31" Type="http://schemas.openxmlformats.org/officeDocument/2006/relationships/tags" Target="../tags/tag124.xml"/><Relationship Id="rId44" Type="http://schemas.openxmlformats.org/officeDocument/2006/relationships/tags" Target="../tags/tag137.xml"/><Relationship Id="rId52" Type="http://schemas.openxmlformats.org/officeDocument/2006/relationships/tags" Target="../tags/tag145.xml"/><Relationship Id="rId60" Type="http://schemas.openxmlformats.org/officeDocument/2006/relationships/tags" Target="../tags/tag153.xml"/><Relationship Id="rId65" Type="http://schemas.openxmlformats.org/officeDocument/2006/relationships/tags" Target="../tags/tag158.xml"/><Relationship Id="rId73" Type="http://schemas.openxmlformats.org/officeDocument/2006/relationships/tags" Target="../tags/tag166.xml"/><Relationship Id="rId78" Type="http://schemas.openxmlformats.org/officeDocument/2006/relationships/tags" Target="../tags/tag171.xml"/><Relationship Id="rId81" Type="http://schemas.openxmlformats.org/officeDocument/2006/relationships/tags" Target="../tags/tag174.xml"/><Relationship Id="rId86" Type="http://schemas.openxmlformats.org/officeDocument/2006/relationships/tags" Target="../tags/tag179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39" Type="http://schemas.openxmlformats.org/officeDocument/2006/relationships/tags" Target="../tags/tag132.xml"/><Relationship Id="rId34" Type="http://schemas.openxmlformats.org/officeDocument/2006/relationships/tags" Target="../tags/tag127.xml"/><Relationship Id="rId50" Type="http://schemas.openxmlformats.org/officeDocument/2006/relationships/tags" Target="../tags/tag143.xml"/><Relationship Id="rId55" Type="http://schemas.openxmlformats.org/officeDocument/2006/relationships/tags" Target="../tags/tag148.xml"/><Relationship Id="rId76" Type="http://schemas.openxmlformats.org/officeDocument/2006/relationships/tags" Target="../tags/tag169.xml"/><Relationship Id="rId7" Type="http://schemas.openxmlformats.org/officeDocument/2006/relationships/tags" Target="../tags/tag100.xml"/><Relationship Id="rId71" Type="http://schemas.openxmlformats.org/officeDocument/2006/relationships/tags" Target="../tags/tag164.xml"/><Relationship Id="rId2" Type="http://schemas.openxmlformats.org/officeDocument/2006/relationships/tags" Target="../tags/tag95.xml"/><Relationship Id="rId29" Type="http://schemas.openxmlformats.org/officeDocument/2006/relationships/tags" Target="../tags/tag122.xml"/><Relationship Id="rId24" Type="http://schemas.openxmlformats.org/officeDocument/2006/relationships/tags" Target="../tags/tag117.xml"/><Relationship Id="rId40" Type="http://schemas.openxmlformats.org/officeDocument/2006/relationships/tags" Target="../tags/tag133.xml"/><Relationship Id="rId45" Type="http://schemas.openxmlformats.org/officeDocument/2006/relationships/tags" Target="../tags/tag138.xml"/><Relationship Id="rId66" Type="http://schemas.openxmlformats.org/officeDocument/2006/relationships/tags" Target="../tags/tag159.xml"/><Relationship Id="rId87" Type="http://schemas.openxmlformats.org/officeDocument/2006/relationships/slideLayout" Target="../slideLayouts/slideLayout1.xml"/><Relationship Id="rId61" Type="http://schemas.openxmlformats.org/officeDocument/2006/relationships/tags" Target="../tags/tag154.xml"/><Relationship Id="rId82" Type="http://schemas.openxmlformats.org/officeDocument/2006/relationships/tags" Target="../tags/tag175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205.xml"/><Relationship Id="rId21" Type="http://schemas.openxmlformats.org/officeDocument/2006/relationships/tags" Target="../tags/tag200.xml"/><Relationship Id="rId42" Type="http://schemas.openxmlformats.org/officeDocument/2006/relationships/tags" Target="../tags/tag221.xml"/><Relationship Id="rId47" Type="http://schemas.openxmlformats.org/officeDocument/2006/relationships/tags" Target="../tags/tag226.xml"/><Relationship Id="rId63" Type="http://schemas.openxmlformats.org/officeDocument/2006/relationships/tags" Target="../tags/tag242.xml"/><Relationship Id="rId68" Type="http://schemas.openxmlformats.org/officeDocument/2006/relationships/tags" Target="../tags/tag247.xml"/><Relationship Id="rId16" Type="http://schemas.openxmlformats.org/officeDocument/2006/relationships/tags" Target="../tags/tag195.xml"/><Relationship Id="rId11" Type="http://schemas.openxmlformats.org/officeDocument/2006/relationships/tags" Target="../tags/tag190.xml"/><Relationship Id="rId24" Type="http://schemas.openxmlformats.org/officeDocument/2006/relationships/tags" Target="../tags/tag203.xml"/><Relationship Id="rId32" Type="http://schemas.openxmlformats.org/officeDocument/2006/relationships/tags" Target="../tags/tag211.xml"/><Relationship Id="rId37" Type="http://schemas.openxmlformats.org/officeDocument/2006/relationships/tags" Target="../tags/tag216.xml"/><Relationship Id="rId40" Type="http://schemas.openxmlformats.org/officeDocument/2006/relationships/tags" Target="../tags/tag219.xml"/><Relationship Id="rId45" Type="http://schemas.openxmlformats.org/officeDocument/2006/relationships/tags" Target="../tags/tag224.xml"/><Relationship Id="rId53" Type="http://schemas.openxmlformats.org/officeDocument/2006/relationships/tags" Target="../tags/tag232.xml"/><Relationship Id="rId58" Type="http://schemas.openxmlformats.org/officeDocument/2006/relationships/tags" Target="../tags/tag237.xml"/><Relationship Id="rId66" Type="http://schemas.openxmlformats.org/officeDocument/2006/relationships/tags" Target="../tags/tag245.xml"/><Relationship Id="rId74" Type="http://schemas.openxmlformats.org/officeDocument/2006/relationships/tags" Target="../tags/tag253.xml"/><Relationship Id="rId5" Type="http://schemas.openxmlformats.org/officeDocument/2006/relationships/tags" Target="../tags/tag184.xml"/><Relationship Id="rId61" Type="http://schemas.openxmlformats.org/officeDocument/2006/relationships/tags" Target="../tags/tag240.xml"/><Relationship Id="rId19" Type="http://schemas.openxmlformats.org/officeDocument/2006/relationships/tags" Target="../tags/tag198.xml"/><Relationship Id="rId14" Type="http://schemas.openxmlformats.org/officeDocument/2006/relationships/tags" Target="../tags/tag193.xml"/><Relationship Id="rId22" Type="http://schemas.openxmlformats.org/officeDocument/2006/relationships/tags" Target="../tags/tag201.xml"/><Relationship Id="rId27" Type="http://schemas.openxmlformats.org/officeDocument/2006/relationships/tags" Target="../tags/tag206.xml"/><Relationship Id="rId30" Type="http://schemas.openxmlformats.org/officeDocument/2006/relationships/tags" Target="../tags/tag209.xml"/><Relationship Id="rId35" Type="http://schemas.openxmlformats.org/officeDocument/2006/relationships/tags" Target="../tags/tag214.xml"/><Relationship Id="rId43" Type="http://schemas.openxmlformats.org/officeDocument/2006/relationships/tags" Target="../tags/tag222.xml"/><Relationship Id="rId48" Type="http://schemas.openxmlformats.org/officeDocument/2006/relationships/tags" Target="../tags/tag227.xml"/><Relationship Id="rId56" Type="http://schemas.openxmlformats.org/officeDocument/2006/relationships/tags" Target="../tags/tag235.xml"/><Relationship Id="rId64" Type="http://schemas.openxmlformats.org/officeDocument/2006/relationships/tags" Target="../tags/tag243.xml"/><Relationship Id="rId69" Type="http://schemas.openxmlformats.org/officeDocument/2006/relationships/tags" Target="../tags/tag248.xml"/><Relationship Id="rId77" Type="http://schemas.openxmlformats.org/officeDocument/2006/relationships/slideLayout" Target="../slideLayouts/slideLayout1.xml"/><Relationship Id="rId8" Type="http://schemas.openxmlformats.org/officeDocument/2006/relationships/tags" Target="../tags/tag187.xml"/><Relationship Id="rId51" Type="http://schemas.openxmlformats.org/officeDocument/2006/relationships/tags" Target="../tags/tag230.xml"/><Relationship Id="rId72" Type="http://schemas.openxmlformats.org/officeDocument/2006/relationships/tags" Target="../tags/tag251.xml"/><Relationship Id="rId3" Type="http://schemas.openxmlformats.org/officeDocument/2006/relationships/tags" Target="../tags/tag182.xml"/><Relationship Id="rId12" Type="http://schemas.openxmlformats.org/officeDocument/2006/relationships/tags" Target="../tags/tag191.xml"/><Relationship Id="rId17" Type="http://schemas.openxmlformats.org/officeDocument/2006/relationships/tags" Target="../tags/tag196.xml"/><Relationship Id="rId25" Type="http://schemas.openxmlformats.org/officeDocument/2006/relationships/tags" Target="../tags/tag204.xml"/><Relationship Id="rId33" Type="http://schemas.openxmlformats.org/officeDocument/2006/relationships/tags" Target="../tags/tag212.xml"/><Relationship Id="rId38" Type="http://schemas.openxmlformats.org/officeDocument/2006/relationships/tags" Target="../tags/tag217.xml"/><Relationship Id="rId46" Type="http://schemas.openxmlformats.org/officeDocument/2006/relationships/tags" Target="../tags/tag225.xml"/><Relationship Id="rId59" Type="http://schemas.openxmlformats.org/officeDocument/2006/relationships/tags" Target="../tags/tag238.xml"/><Relationship Id="rId67" Type="http://schemas.openxmlformats.org/officeDocument/2006/relationships/tags" Target="../tags/tag246.xml"/><Relationship Id="rId20" Type="http://schemas.openxmlformats.org/officeDocument/2006/relationships/tags" Target="../tags/tag199.xml"/><Relationship Id="rId41" Type="http://schemas.openxmlformats.org/officeDocument/2006/relationships/tags" Target="../tags/tag220.xml"/><Relationship Id="rId54" Type="http://schemas.openxmlformats.org/officeDocument/2006/relationships/tags" Target="../tags/tag233.xml"/><Relationship Id="rId62" Type="http://schemas.openxmlformats.org/officeDocument/2006/relationships/tags" Target="../tags/tag241.xml"/><Relationship Id="rId70" Type="http://schemas.openxmlformats.org/officeDocument/2006/relationships/tags" Target="../tags/tag249.xml"/><Relationship Id="rId75" Type="http://schemas.openxmlformats.org/officeDocument/2006/relationships/tags" Target="../tags/tag254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5" Type="http://schemas.openxmlformats.org/officeDocument/2006/relationships/tags" Target="../tags/tag194.xml"/><Relationship Id="rId23" Type="http://schemas.openxmlformats.org/officeDocument/2006/relationships/tags" Target="../tags/tag202.xml"/><Relationship Id="rId28" Type="http://schemas.openxmlformats.org/officeDocument/2006/relationships/tags" Target="../tags/tag207.xml"/><Relationship Id="rId36" Type="http://schemas.openxmlformats.org/officeDocument/2006/relationships/tags" Target="../tags/tag215.xml"/><Relationship Id="rId49" Type="http://schemas.openxmlformats.org/officeDocument/2006/relationships/tags" Target="../tags/tag228.xml"/><Relationship Id="rId57" Type="http://schemas.openxmlformats.org/officeDocument/2006/relationships/tags" Target="../tags/tag236.xml"/><Relationship Id="rId10" Type="http://schemas.openxmlformats.org/officeDocument/2006/relationships/tags" Target="../tags/tag189.xml"/><Relationship Id="rId31" Type="http://schemas.openxmlformats.org/officeDocument/2006/relationships/tags" Target="../tags/tag210.xml"/><Relationship Id="rId44" Type="http://schemas.openxmlformats.org/officeDocument/2006/relationships/tags" Target="../tags/tag223.xml"/><Relationship Id="rId52" Type="http://schemas.openxmlformats.org/officeDocument/2006/relationships/tags" Target="../tags/tag231.xml"/><Relationship Id="rId60" Type="http://schemas.openxmlformats.org/officeDocument/2006/relationships/tags" Target="../tags/tag239.xml"/><Relationship Id="rId65" Type="http://schemas.openxmlformats.org/officeDocument/2006/relationships/tags" Target="../tags/tag244.xml"/><Relationship Id="rId73" Type="http://schemas.openxmlformats.org/officeDocument/2006/relationships/tags" Target="../tags/tag252.xml"/><Relationship Id="rId78" Type="http://schemas.openxmlformats.org/officeDocument/2006/relationships/image" Target="../media/image1.png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3" Type="http://schemas.openxmlformats.org/officeDocument/2006/relationships/tags" Target="../tags/tag192.xml"/><Relationship Id="rId18" Type="http://schemas.openxmlformats.org/officeDocument/2006/relationships/tags" Target="../tags/tag197.xml"/><Relationship Id="rId39" Type="http://schemas.openxmlformats.org/officeDocument/2006/relationships/tags" Target="../tags/tag218.xml"/><Relationship Id="rId34" Type="http://schemas.openxmlformats.org/officeDocument/2006/relationships/tags" Target="../tags/tag213.xml"/><Relationship Id="rId50" Type="http://schemas.openxmlformats.org/officeDocument/2006/relationships/tags" Target="../tags/tag229.xml"/><Relationship Id="rId55" Type="http://schemas.openxmlformats.org/officeDocument/2006/relationships/tags" Target="../tags/tag234.xml"/><Relationship Id="rId76" Type="http://schemas.openxmlformats.org/officeDocument/2006/relationships/tags" Target="../tags/tag255.xml"/><Relationship Id="rId7" Type="http://schemas.openxmlformats.org/officeDocument/2006/relationships/tags" Target="../tags/tag186.xml"/><Relationship Id="rId71" Type="http://schemas.openxmlformats.org/officeDocument/2006/relationships/tags" Target="../tags/tag250.xml"/><Relationship Id="rId2" Type="http://schemas.openxmlformats.org/officeDocument/2006/relationships/tags" Target="../tags/tag181.xml"/><Relationship Id="rId29" Type="http://schemas.openxmlformats.org/officeDocument/2006/relationships/tags" Target="../tags/tag2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999390" y="1310375"/>
            <a:ext cx="772891" cy="8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4" name="圆角矩形 3"/>
          <p:cNvSpPr/>
          <p:nvPr/>
        </p:nvSpPr>
        <p:spPr>
          <a:xfrm>
            <a:off x="1779728" y="2928752"/>
            <a:ext cx="6506390" cy="2398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16" dirty="0">
                <a:solidFill>
                  <a:schemeClr val="tx1"/>
                </a:solidFill>
              </a:rPr>
              <a:t>System Bus</a:t>
            </a:r>
            <a:r>
              <a:rPr lang="zh-CN" altLang="en-US" sz="816" dirty="0">
                <a:solidFill>
                  <a:schemeClr val="tx1"/>
                </a:solidFill>
              </a:rPr>
              <a:t>（</a:t>
            </a:r>
            <a:r>
              <a:rPr lang="en-US" altLang="zh-CN" sz="816" dirty="0">
                <a:solidFill>
                  <a:schemeClr val="tx1"/>
                </a:solidFill>
              </a:rPr>
              <a:t>RISC-V</a:t>
            </a:r>
            <a:r>
              <a:rPr lang="zh-CN" altLang="en-US" sz="816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2386102" y="3370554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L2 Bank</a:t>
            </a: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3089364" y="3370556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L2 Bank</a:t>
            </a: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978073" y="3381428"/>
            <a:ext cx="1003054" cy="1969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Control Bus</a:t>
            </a:r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2386097" y="3812357"/>
            <a:ext cx="1246891" cy="220039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Ethernet</a:t>
            </a:r>
          </a:p>
        </p:txBody>
      </p:sp>
      <p:sp>
        <p:nvSpPr>
          <p:cNvPr id="9" name="圆角矩形 8"/>
          <p:cNvSpPr/>
          <p:nvPr>
            <p:custDataLst>
              <p:tags r:id="rId6"/>
            </p:custDataLst>
          </p:nvPr>
        </p:nvSpPr>
        <p:spPr>
          <a:xfrm>
            <a:off x="2386098" y="4311116"/>
            <a:ext cx="549234" cy="43662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AXI LITE SLAVE</a:t>
            </a:r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>
            <a:off x="3089806" y="4311109"/>
            <a:ext cx="616541" cy="437056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AXI Master Interface</a:t>
            </a: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2704079" y="4949663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Memory</a:t>
            </a:r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>
            <a:off x="7519913" y="3778591"/>
            <a:ext cx="599623" cy="16564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 err="1"/>
              <a:t>BootRom</a:t>
            </a:r>
            <a:endParaRPr lang="en-US" sz="816" dirty="0"/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4181045" y="3513141"/>
            <a:ext cx="2237441" cy="37320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Periphery Bus</a:t>
            </a:r>
          </a:p>
        </p:txBody>
      </p:sp>
      <p:sp>
        <p:nvSpPr>
          <p:cNvPr id="18" name="圆角矩形 17"/>
          <p:cNvSpPr/>
          <p:nvPr>
            <p:custDataLst>
              <p:tags r:id="rId11"/>
            </p:custDataLst>
          </p:nvPr>
        </p:nvSpPr>
        <p:spPr>
          <a:xfrm>
            <a:off x="4027662" y="4085895"/>
            <a:ext cx="595401" cy="25671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PHY MDIO</a:t>
            </a:r>
          </a:p>
        </p:txBody>
      </p:sp>
      <p:sp>
        <p:nvSpPr>
          <p:cNvPr id="20" name="圆角矩形 19"/>
          <p:cNvSpPr/>
          <p:nvPr>
            <p:custDataLst>
              <p:tags r:id="rId12"/>
            </p:custDataLst>
          </p:nvPr>
        </p:nvSpPr>
        <p:spPr>
          <a:xfrm>
            <a:off x="7771487" y="4400694"/>
            <a:ext cx="564480" cy="16564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BSCAN</a:t>
            </a:r>
          </a:p>
        </p:txBody>
      </p:sp>
      <p:sp>
        <p:nvSpPr>
          <p:cNvPr id="21" name="圆角矩形 20"/>
          <p:cNvSpPr/>
          <p:nvPr>
            <p:custDataLst>
              <p:tags r:id="rId13"/>
            </p:custDataLst>
          </p:nvPr>
        </p:nvSpPr>
        <p:spPr>
          <a:xfrm>
            <a:off x="7771487" y="4978972"/>
            <a:ext cx="564480" cy="13713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JTAG</a:t>
            </a:r>
          </a:p>
        </p:txBody>
      </p:sp>
      <p:sp>
        <p:nvSpPr>
          <p:cNvPr id="22" name="圆角矩形 21"/>
          <p:cNvSpPr/>
          <p:nvPr>
            <p:custDataLst>
              <p:tags r:id="rId14"/>
            </p:custDataLst>
          </p:nvPr>
        </p:nvSpPr>
        <p:spPr>
          <a:xfrm>
            <a:off x="4679401" y="4099630"/>
            <a:ext cx="408692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IIC</a:t>
            </a:r>
          </a:p>
        </p:txBody>
      </p:sp>
      <p:sp>
        <p:nvSpPr>
          <p:cNvPr id="23" name="圆角矩形 22"/>
          <p:cNvSpPr/>
          <p:nvPr>
            <p:custDataLst>
              <p:tags r:id="rId15"/>
            </p:custDataLst>
          </p:nvPr>
        </p:nvSpPr>
        <p:spPr>
          <a:xfrm>
            <a:off x="3097263" y="2348520"/>
            <a:ext cx="1524639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L2-FrontBus</a:t>
            </a:r>
          </a:p>
        </p:txBody>
      </p:sp>
      <p:sp>
        <p:nvSpPr>
          <p:cNvPr id="24" name="圆角矩形 23"/>
          <p:cNvSpPr/>
          <p:nvPr>
            <p:custDataLst>
              <p:tags r:id="rId16"/>
            </p:custDataLst>
          </p:nvPr>
        </p:nvSpPr>
        <p:spPr>
          <a:xfrm>
            <a:off x="3110490" y="1490849"/>
            <a:ext cx="555356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Rocket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088054" y="1333542"/>
            <a:ext cx="606187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3" dirty="0"/>
              <a:t>Rocket Tile</a:t>
            </a:r>
          </a:p>
        </p:txBody>
      </p:sp>
      <p:sp>
        <p:nvSpPr>
          <p:cNvPr id="27" name="圆角矩形 26"/>
          <p:cNvSpPr/>
          <p:nvPr>
            <p:custDataLst>
              <p:tags r:id="rId17"/>
            </p:custDataLst>
          </p:nvPr>
        </p:nvSpPr>
        <p:spPr>
          <a:xfrm>
            <a:off x="3088058" y="1757486"/>
            <a:ext cx="309349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L/I</a:t>
            </a:r>
          </a:p>
        </p:txBody>
      </p:sp>
      <p:sp>
        <p:nvSpPr>
          <p:cNvPr id="28" name="圆角矩形 27"/>
          <p:cNvSpPr/>
          <p:nvPr>
            <p:custDataLst>
              <p:tags r:id="rId18"/>
            </p:custDataLst>
          </p:nvPr>
        </p:nvSpPr>
        <p:spPr>
          <a:xfrm>
            <a:off x="3425876" y="1757486"/>
            <a:ext cx="316051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L/D</a:t>
            </a:r>
          </a:p>
        </p:txBody>
      </p:sp>
      <p:sp>
        <p:nvSpPr>
          <p:cNvPr id="29" name="圆角矩形 28"/>
          <p:cNvSpPr/>
          <p:nvPr>
            <p:custDataLst>
              <p:tags r:id="rId19"/>
            </p:custDataLst>
          </p:nvPr>
        </p:nvSpPr>
        <p:spPr>
          <a:xfrm>
            <a:off x="3151477" y="2038712"/>
            <a:ext cx="531115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/>
              <a:t>Tile Bus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959642" y="1583849"/>
            <a:ext cx="783359" cy="119177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2" dirty="0">
                <a:solidFill>
                  <a:schemeClr val="tx1"/>
                </a:solidFill>
              </a:rPr>
              <a:t>eth-mac-10g_fifo</a:t>
            </a: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2694590" y="3219549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>
            <p:custDataLst>
              <p:tags r:id="rId20"/>
            </p:custDataLst>
          </p:nvPr>
        </p:nvCxnSpPr>
        <p:spPr>
          <a:xfrm flipH="1">
            <a:off x="3380164" y="3219546"/>
            <a:ext cx="863" cy="151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>
            <p:custDataLst>
              <p:tags r:id="rId21"/>
            </p:custDataLst>
          </p:nvPr>
        </p:nvCxnSpPr>
        <p:spPr>
          <a:xfrm flipH="1">
            <a:off x="7470225" y="3197994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>
            <p:custDataLst>
              <p:tags r:id="rId22"/>
            </p:custDataLst>
          </p:nvPr>
        </p:nvCxnSpPr>
        <p:spPr>
          <a:xfrm flipH="1">
            <a:off x="2693727" y="3661354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>
            <p:custDataLst>
              <p:tags r:id="rId23"/>
            </p:custDataLst>
          </p:nvPr>
        </p:nvCxnSpPr>
        <p:spPr>
          <a:xfrm flipH="1">
            <a:off x="3379301" y="3661350"/>
            <a:ext cx="863" cy="151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>
            <p:custDataLst>
              <p:tags r:id="rId24"/>
            </p:custDataLst>
          </p:nvPr>
        </p:nvCxnSpPr>
        <p:spPr>
          <a:xfrm flipH="1">
            <a:off x="7840095" y="3588701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>
            <p:custDataLst>
              <p:tags r:id="rId25"/>
            </p:custDataLst>
          </p:nvPr>
        </p:nvCxnSpPr>
        <p:spPr>
          <a:xfrm>
            <a:off x="3014724" y="4085889"/>
            <a:ext cx="3019" cy="863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9" idx="0"/>
          </p:cNvCxnSpPr>
          <p:nvPr/>
        </p:nvCxnSpPr>
        <p:spPr>
          <a:xfrm flipH="1" flipV="1">
            <a:off x="2657485" y="4054831"/>
            <a:ext cx="3451" cy="2562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>
            <p:custDataLst>
              <p:tags r:id="rId26"/>
            </p:custDataLst>
          </p:nvPr>
        </p:nvCxnSpPr>
        <p:spPr>
          <a:xfrm>
            <a:off x="3496225" y="4091075"/>
            <a:ext cx="3451" cy="22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>
            <p:custDataLst>
              <p:tags r:id="rId27"/>
            </p:custDataLst>
          </p:nvPr>
        </p:nvCxnSpPr>
        <p:spPr>
          <a:xfrm flipH="1" flipV="1">
            <a:off x="3321057" y="4085898"/>
            <a:ext cx="3451" cy="210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>
            <p:custDataLst>
              <p:tags r:id="rId28"/>
            </p:custDataLst>
          </p:nvPr>
        </p:nvSpPr>
        <p:spPr>
          <a:xfrm>
            <a:off x="3053488" y="4106067"/>
            <a:ext cx="317212" cy="184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2" dirty="0"/>
              <a:t>RX</a:t>
            </a:r>
          </a:p>
        </p:txBody>
      </p:sp>
      <p:sp>
        <p:nvSpPr>
          <p:cNvPr id="61" name="文本框 60"/>
          <p:cNvSpPr txBox="1"/>
          <p:nvPr>
            <p:custDataLst>
              <p:tags r:id="rId29"/>
            </p:custDataLst>
          </p:nvPr>
        </p:nvSpPr>
        <p:spPr>
          <a:xfrm>
            <a:off x="3531302" y="4091271"/>
            <a:ext cx="323535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/>
              <a:t>TX</a:t>
            </a:r>
          </a:p>
        </p:txBody>
      </p:sp>
      <p:cxnSp>
        <p:nvCxnSpPr>
          <p:cNvPr id="62" name="直接箭头连接符 61"/>
          <p:cNvCxnSpPr>
            <a:cxnSpLocks/>
          </p:cNvCxnSpPr>
          <p:nvPr>
            <p:custDataLst>
              <p:tags r:id="rId30"/>
            </p:custDataLst>
          </p:nvPr>
        </p:nvCxnSpPr>
        <p:spPr>
          <a:xfrm>
            <a:off x="4768774" y="3164758"/>
            <a:ext cx="0" cy="35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cxnSpLocks/>
          </p:cNvCxnSpPr>
          <p:nvPr>
            <p:custDataLst>
              <p:tags r:id="rId31"/>
            </p:custDataLst>
          </p:nvPr>
        </p:nvCxnSpPr>
        <p:spPr>
          <a:xfrm>
            <a:off x="4332572" y="3888029"/>
            <a:ext cx="0" cy="19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cxnSpLocks/>
          </p:cNvCxnSpPr>
          <p:nvPr/>
        </p:nvCxnSpPr>
        <p:spPr>
          <a:xfrm>
            <a:off x="7176405" y="3597204"/>
            <a:ext cx="0" cy="166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cxnSpLocks/>
            <a:endCxn id="8" idx="1"/>
          </p:cNvCxnSpPr>
          <p:nvPr/>
        </p:nvCxnSpPr>
        <p:spPr>
          <a:xfrm rot="16200000" flipH="1">
            <a:off x="1974277" y="3510553"/>
            <a:ext cx="747055" cy="765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rot="5400000" flipV="1">
            <a:off x="1623727" y="3776972"/>
            <a:ext cx="1351730" cy="1691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7735126" y="2722521"/>
            <a:ext cx="614873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BSCAN</a:t>
            </a:r>
          </a:p>
        </p:txBody>
      </p:sp>
      <p:cxnSp>
        <p:nvCxnSpPr>
          <p:cNvPr id="93" name="直接箭头连接符 92"/>
          <p:cNvCxnSpPr>
            <a:cxnSpLocks/>
            <a:stCxn id="495" idx="2"/>
          </p:cNvCxnSpPr>
          <p:nvPr>
            <p:custDataLst>
              <p:tags r:id="rId33"/>
            </p:custDataLst>
          </p:nvPr>
        </p:nvCxnSpPr>
        <p:spPr>
          <a:xfrm>
            <a:off x="4224544" y="2195407"/>
            <a:ext cx="5342" cy="156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cxnSpLocks/>
            <a:endCxn id="511" idx="0"/>
          </p:cNvCxnSpPr>
          <p:nvPr/>
        </p:nvCxnSpPr>
        <p:spPr>
          <a:xfrm flipH="1" flipV="1">
            <a:off x="5797765" y="1109980"/>
            <a:ext cx="2016" cy="181876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cxnSpLocks/>
          </p:cNvCxnSpPr>
          <p:nvPr/>
        </p:nvCxnSpPr>
        <p:spPr>
          <a:xfrm flipH="1" flipV="1">
            <a:off x="2215037" y="2771145"/>
            <a:ext cx="3594837" cy="12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cxnSpLocks/>
          </p:cNvCxnSpPr>
          <p:nvPr/>
        </p:nvCxnSpPr>
        <p:spPr>
          <a:xfrm>
            <a:off x="2119886" y="3170356"/>
            <a:ext cx="0" cy="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2" name="等腰三角形 101"/>
          <p:cNvSpPr/>
          <p:nvPr>
            <p:custDataLst>
              <p:tags r:id="rId34"/>
            </p:custDataLst>
          </p:nvPr>
        </p:nvSpPr>
        <p:spPr>
          <a:xfrm>
            <a:off x="2174589" y="3171221"/>
            <a:ext cx="81235" cy="92337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103" name="等腰三角形 102"/>
          <p:cNvSpPr/>
          <p:nvPr>
            <p:custDataLst>
              <p:tags r:id="rId35"/>
            </p:custDataLst>
          </p:nvPr>
        </p:nvSpPr>
        <p:spPr>
          <a:xfrm>
            <a:off x="2273706" y="3177699"/>
            <a:ext cx="71190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113" name="圆角矩形 112"/>
          <p:cNvSpPr/>
          <p:nvPr>
            <p:custDataLst>
              <p:tags r:id="rId36"/>
            </p:custDataLst>
          </p:nvPr>
        </p:nvSpPr>
        <p:spPr>
          <a:xfrm>
            <a:off x="5842059" y="2606956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AXI LITE SLAVE</a:t>
            </a:r>
          </a:p>
        </p:txBody>
      </p:sp>
      <p:sp>
        <p:nvSpPr>
          <p:cNvPr id="115" name="文本框 114"/>
          <p:cNvSpPr txBox="1"/>
          <p:nvPr>
            <p:custDataLst>
              <p:tags r:id="rId37"/>
            </p:custDataLst>
          </p:nvPr>
        </p:nvSpPr>
        <p:spPr>
          <a:xfrm>
            <a:off x="4734859" y="2502223"/>
            <a:ext cx="546474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BSCAN</a:t>
            </a:r>
          </a:p>
        </p:txBody>
      </p:sp>
      <p:cxnSp>
        <p:nvCxnSpPr>
          <p:cNvPr id="124" name="直接箭头连接符 123"/>
          <p:cNvCxnSpPr>
            <a:cxnSpLocks/>
            <a:stCxn id="27" idx="2"/>
          </p:cNvCxnSpPr>
          <p:nvPr>
            <p:custDataLst>
              <p:tags r:id="rId38"/>
            </p:custDataLst>
          </p:nvPr>
        </p:nvCxnSpPr>
        <p:spPr>
          <a:xfrm>
            <a:off x="3242735" y="1889077"/>
            <a:ext cx="7845" cy="147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cxnSpLocks/>
            <a:stCxn id="28" idx="2"/>
          </p:cNvCxnSpPr>
          <p:nvPr>
            <p:custDataLst>
              <p:tags r:id="rId39"/>
            </p:custDataLst>
          </p:nvPr>
        </p:nvCxnSpPr>
        <p:spPr>
          <a:xfrm>
            <a:off x="3583889" y="1889077"/>
            <a:ext cx="0" cy="147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cxnSpLocks/>
          </p:cNvCxnSpPr>
          <p:nvPr>
            <p:custDataLst>
              <p:tags r:id="rId40"/>
            </p:custDataLst>
          </p:nvPr>
        </p:nvCxnSpPr>
        <p:spPr>
          <a:xfrm>
            <a:off x="3392054" y="2201881"/>
            <a:ext cx="0" cy="12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cxnSpLocks/>
            <a:endCxn id="27" idx="0"/>
          </p:cNvCxnSpPr>
          <p:nvPr>
            <p:custDataLst>
              <p:tags r:id="rId41"/>
            </p:custDataLst>
          </p:nvPr>
        </p:nvCxnSpPr>
        <p:spPr>
          <a:xfrm>
            <a:off x="3242722" y="1622445"/>
            <a:ext cx="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cxnSpLocks/>
            <a:endCxn id="28" idx="0"/>
          </p:cNvCxnSpPr>
          <p:nvPr>
            <p:custDataLst>
              <p:tags r:id="rId42"/>
            </p:custDataLst>
          </p:nvPr>
        </p:nvCxnSpPr>
        <p:spPr>
          <a:xfrm>
            <a:off x="3578613" y="1622445"/>
            <a:ext cx="529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909F293-647C-EFE1-954E-375ACAA80D53}"/>
              </a:ext>
            </a:extLst>
          </p:cNvPr>
          <p:cNvCxnSpPr>
            <a:cxnSpLocks/>
            <a:endCxn id="22" idx="0"/>
          </p:cNvCxnSpPr>
          <p:nvPr>
            <p:custDataLst>
              <p:tags r:id="rId43"/>
            </p:custDataLst>
          </p:nvPr>
        </p:nvCxnSpPr>
        <p:spPr>
          <a:xfrm>
            <a:off x="4880306" y="3901763"/>
            <a:ext cx="3451" cy="19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3">
            <a:extLst>
              <a:ext uri="{FF2B5EF4-FFF2-40B4-BE49-F238E27FC236}">
                <a16:creationId xmlns:a16="http://schemas.microsoft.com/office/drawing/2014/main" id="{D3D27621-75CB-4A95-C1C1-1F30E3449886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5151044" y="4099626"/>
            <a:ext cx="347448" cy="2234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SD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FB97737-96CB-BCB9-D859-C93829965209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>
          <a:xfrm>
            <a:off x="5305489" y="3911465"/>
            <a:ext cx="0" cy="174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11DB6547-A3B4-90BC-26E0-9A441AE2B85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587900" y="4083234"/>
            <a:ext cx="395208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DDR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CABFAC0-BF74-25D9-018C-5FF2E94D634F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 flipH="1">
            <a:off x="5742999" y="3916798"/>
            <a:ext cx="863" cy="151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肘形连接符 65">
            <a:extLst>
              <a:ext uri="{FF2B5EF4-FFF2-40B4-BE49-F238E27FC236}">
                <a16:creationId xmlns:a16="http://schemas.microsoft.com/office/drawing/2014/main" id="{7ABEEA43-DCA4-1859-CDB7-F5255E49DF2D}"/>
              </a:ext>
            </a:extLst>
          </p:cNvPr>
          <p:cNvCxnSpPr>
            <a:cxnSpLocks/>
            <a:stCxn id="209" idx="0"/>
          </p:cNvCxnSpPr>
          <p:nvPr/>
        </p:nvCxnSpPr>
        <p:spPr>
          <a:xfrm rot="5400000" flipH="1" flipV="1">
            <a:off x="5677375" y="3803401"/>
            <a:ext cx="1206534" cy="942560"/>
          </a:xfrm>
          <a:prstGeom prst="bentConnector3">
            <a:avLst>
              <a:gd name="adj1" fmla="val 23159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3" name="圆角矩形 14">
            <a:extLst>
              <a:ext uri="{FF2B5EF4-FFF2-40B4-BE49-F238E27FC236}">
                <a16:creationId xmlns:a16="http://schemas.microsoft.com/office/drawing/2014/main" id="{88008081-AA40-F5D7-B8B6-93FE58B82768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6051586" y="4083234"/>
            <a:ext cx="454317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UART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73D0ECE-9DF3-5980-C496-2C733FAB1419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 flipH="1">
            <a:off x="6191676" y="3903823"/>
            <a:ext cx="863" cy="151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8" name="肘形连接符 65">
            <a:extLst>
              <a:ext uri="{FF2B5EF4-FFF2-40B4-BE49-F238E27FC236}">
                <a16:creationId xmlns:a16="http://schemas.microsoft.com/office/drawing/2014/main" id="{975B50A0-14D4-64E7-773D-0014082CFB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84130" y="3756567"/>
            <a:ext cx="1215022" cy="73232"/>
          </a:xfrm>
          <a:prstGeom prst="bentConnector3">
            <a:avLst>
              <a:gd name="adj1" fmla="val 7275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9" name="等腰三角形 178">
            <a:extLst>
              <a:ext uri="{FF2B5EF4-FFF2-40B4-BE49-F238E27FC236}">
                <a16:creationId xmlns:a16="http://schemas.microsoft.com/office/drawing/2014/main" id="{7891C78A-215F-7B2E-4D3A-083F1C3A3476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8090691" y="3172324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208" name="圆角矩形 20">
            <a:extLst>
              <a:ext uri="{FF2B5EF4-FFF2-40B4-BE49-F238E27FC236}">
                <a16:creationId xmlns:a16="http://schemas.microsoft.com/office/drawing/2014/main" id="{6F433BB3-3DE3-9B9B-BDD0-D45BD681332A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4600852" y="4887209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QSFP</a:t>
            </a:r>
          </a:p>
        </p:txBody>
      </p:sp>
      <p:sp>
        <p:nvSpPr>
          <p:cNvPr id="209" name="圆角矩形 20">
            <a:extLst>
              <a:ext uri="{FF2B5EF4-FFF2-40B4-BE49-F238E27FC236}">
                <a16:creationId xmlns:a16="http://schemas.microsoft.com/office/drawing/2014/main" id="{F47EF01F-E412-ADEE-826F-C475482E9262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5500879" y="4877954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QDMA</a:t>
            </a:r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9D3345E6-D772-DA20-D577-B8D48ABEA48D}"/>
              </a:ext>
            </a:extLst>
          </p:cNvPr>
          <p:cNvCxnSpPr>
            <a:cxnSpLocks/>
          </p:cNvCxnSpPr>
          <p:nvPr>
            <p:custDataLst>
              <p:tags r:id="rId53"/>
            </p:custDataLst>
          </p:nvPr>
        </p:nvCxnSpPr>
        <p:spPr>
          <a:xfrm flipH="1">
            <a:off x="6412626" y="3707332"/>
            <a:ext cx="346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7" name="肘形连接符 65">
            <a:extLst>
              <a:ext uri="{FF2B5EF4-FFF2-40B4-BE49-F238E27FC236}">
                <a16:creationId xmlns:a16="http://schemas.microsoft.com/office/drawing/2014/main" id="{BEDA2B58-3E76-8287-8184-91ABAEB41B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43191" y="3743654"/>
            <a:ext cx="1181833" cy="1140591"/>
          </a:xfrm>
          <a:prstGeom prst="bentConnector3">
            <a:avLst>
              <a:gd name="adj1" fmla="val 24613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C65CA26D-2A9F-F514-2E8E-C65BA6D66789}"/>
              </a:ext>
            </a:extLst>
          </p:cNvPr>
          <p:cNvCxnSpPr>
            <a:cxnSpLocks/>
          </p:cNvCxnSpPr>
          <p:nvPr>
            <p:custDataLst>
              <p:tags r:id="rId54"/>
            </p:custDataLst>
          </p:nvPr>
        </p:nvCxnSpPr>
        <p:spPr>
          <a:xfrm flipV="1">
            <a:off x="3854864" y="3723091"/>
            <a:ext cx="328246" cy="5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8" name="等腰三角形 277">
            <a:extLst>
              <a:ext uri="{FF2B5EF4-FFF2-40B4-BE49-F238E27FC236}">
                <a16:creationId xmlns:a16="http://schemas.microsoft.com/office/drawing/2014/main" id="{C2414BB4-E480-A010-1C14-1D35D76B5C01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825441" y="3176623"/>
            <a:ext cx="71190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6048FA35-3378-C0AE-88CB-BD621198EB4F}"/>
              </a:ext>
            </a:extLst>
          </p:cNvPr>
          <p:cNvCxnSpPr>
            <a:cxnSpLocks/>
          </p:cNvCxnSpPr>
          <p:nvPr>
            <p:custDataLst>
              <p:tags r:id="rId56"/>
            </p:custDataLst>
          </p:nvPr>
        </p:nvCxnSpPr>
        <p:spPr>
          <a:xfrm flipV="1">
            <a:off x="2215025" y="2763593"/>
            <a:ext cx="0" cy="165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8" name="直接连接符 287">
            <a:extLst>
              <a:ext uri="{FF2B5EF4-FFF2-40B4-BE49-F238E27FC236}">
                <a16:creationId xmlns:a16="http://schemas.microsoft.com/office/drawing/2014/main" id="{672993B3-A275-049E-AC4D-DDF5E6974A55}"/>
              </a:ext>
            </a:extLst>
          </p:cNvPr>
          <p:cNvCxnSpPr>
            <a:cxnSpLocks/>
          </p:cNvCxnSpPr>
          <p:nvPr>
            <p:custDataLst>
              <p:tags r:id="rId57"/>
            </p:custDataLst>
          </p:nvPr>
        </p:nvCxnSpPr>
        <p:spPr>
          <a:xfrm flipV="1">
            <a:off x="2310575" y="2777012"/>
            <a:ext cx="0" cy="156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3665589F-2CB7-030E-CD80-4B633CC20549}"/>
              </a:ext>
            </a:extLst>
          </p:cNvPr>
          <p:cNvCxnSpPr>
            <a:cxnSpLocks/>
            <a:endCxn id="278" idx="0"/>
          </p:cNvCxnSpPr>
          <p:nvPr/>
        </p:nvCxnSpPr>
        <p:spPr>
          <a:xfrm flipH="1" flipV="1">
            <a:off x="3861041" y="3176619"/>
            <a:ext cx="2777" cy="56972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132ADA8E-48A8-91CF-3C08-F0DB47C147EF}"/>
              </a:ext>
            </a:extLst>
          </p:cNvPr>
          <p:cNvCxnSpPr>
            <a:cxnSpLocks/>
          </p:cNvCxnSpPr>
          <p:nvPr>
            <p:custDataLst>
              <p:tags r:id="rId58"/>
            </p:custDataLst>
          </p:nvPr>
        </p:nvCxnSpPr>
        <p:spPr>
          <a:xfrm>
            <a:off x="1989994" y="2459220"/>
            <a:ext cx="0" cy="47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2" name="直接连接符 361">
            <a:extLst>
              <a:ext uri="{FF2B5EF4-FFF2-40B4-BE49-F238E27FC236}">
                <a16:creationId xmlns:a16="http://schemas.microsoft.com/office/drawing/2014/main" id="{3C490FED-9E3E-DEBF-1F27-42DC6004AF2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1990003" y="2466960"/>
            <a:ext cx="1107259" cy="1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144B2961-771D-5087-AC3E-7AF34A94CF0B}"/>
              </a:ext>
            </a:extLst>
          </p:cNvPr>
          <p:cNvCxnSpPr>
            <a:cxnSpLocks/>
          </p:cNvCxnSpPr>
          <p:nvPr/>
        </p:nvCxnSpPr>
        <p:spPr>
          <a:xfrm>
            <a:off x="4631987" y="2474926"/>
            <a:ext cx="1167801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9" name="等腰三角形 368">
            <a:extLst>
              <a:ext uri="{FF2B5EF4-FFF2-40B4-BE49-F238E27FC236}">
                <a16:creationId xmlns:a16="http://schemas.microsoft.com/office/drawing/2014/main" id="{D075F6B3-BFEF-0ECF-0239-FF81DB3420C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rot="16200000">
            <a:off x="4639317" y="2432497"/>
            <a:ext cx="71190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FB25073B-68E9-C366-8384-82C879A1FAFB}"/>
              </a:ext>
            </a:extLst>
          </p:cNvPr>
          <p:cNvCxnSpPr>
            <a:cxnSpLocks/>
          </p:cNvCxnSpPr>
          <p:nvPr/>
        </p:nvCxnSpPr>
        <p:spPr>
          <a:xfrm flipV="1">
            <a:off x="5790496" y="2464432"/>
            <a:ext cx="2335784" cy="1049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65DDF5FC-41AB-3201-5A3C-08D34EA2C027}"/>
              </a:ext>
            </a:extLst>
          </p:cNvPr>
          <p:cNvCxnSpPr>
            <a:cxnSpLocks/>
          </p:cNvCxnSpPr>
          <p:nvPr/>
        </p:nvCxnSpPr>
        <p:spPr>
          <a:xfrm>
            <a:off x="8126277" y="2467087"/>
            <a:ext cx="0" cy="4669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E5929A3D-5802-D3EE-EEB8-E967593088E5}"/>
              </a:ext>
            </a:extLst>
          </p:cNvPr>
          <p:cNvCxnSpPr>
            <a:cxnSpLocks/>
          </p:cNvCxnSpPr>
          <p:nvPr>
            <p:custDataLst>
              <p:tags r:id="rId60"/>
            </p:custDataLst>
          </p:nvPr>
        </p:nvCxnSpPr>
        <p:spPr>
          <a:xfrm flipV="1">
            <a:off x="3861562" y="2787134"/>
            <a:ext cx="867" cy="139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7" name="圆角矩形 112">
            <a:extLst>
              <a:ext uri="{FF2B5EF4-FFF2-40B4-BE49-F238E27FC236}">
                <a16:creationId xmlns:a16="http://schemas.microsoft.com/office/drawing/2014/main" id="{F244E23D-076C-8BA6-B525-03ED962C0479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rot="10800000" flipV="1">
            <a:off x="3801545" y="3273490"/>
            <a:ext cx="703870" cy="117336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qsfp0_phy_1_inst</a:t>
            </a:r>
          </a:p>
        </p:txBody>
      </p:sp>
      <p:sp>
        <p:nvSpPr>
          <p:cNvPr id="388" name="圆角矩形 112">
            <a:extLst>
              <a:ext uri="{FF2B5EF4-FFF2-40B4-BE49-F238E27FC236}">
                <a16:creationId xmlns:a16="http://schemas.microsoft.com/office/drawing/2014/main" id="{6AEEA39C-094E-63A1-E44C-90E08FA74480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5888398" y="1346767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2" dirty="0">
                <a:solidFill>
                  <a:schemeClr val="tx1"/>
                </a:solidFill>
              </a:rPr>
              <a:t>riscv_qdma_0</a:t>
            </a:r>
          </a:p>
        </p:txBody>
      </p:sp>
      <p:sp>
        <p:nvSpPr>
          <p:cNvPr id="391" name="等腰三角形 390">
            <a:extLst>
              <a:ext uri="{FF2B5EF4-FFF2-40B4-BE49-F238E27FC236}">
                <a16:creationId xmlns:a16="http://schemas.microsoft.com/office/drawing/2014/main" id="{293E8C77-540E-A3C8-5E23-C0094202A5B0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6716232" y="3176623"/>
            <a:ext cx="71190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96DEEDC8-3AB7-CA47-A445-04C95B51F5BA}"/>
              </a:ext>
            </a:extLst>
          </p:cNvPr>
          <p:cNvCxnSpPr>
            <a:cxnSpLocks/>
            <a:endCxn id="391" idx="0"/>
          </p:cNvCxnSpPr>
          <p:nvPr/>
        </p:nvCxnSpPr>
        <p:spPr>
          <a:xfrm flipH="1" flipV="1">
            <a:off x="6751833" y="3176619"/>
            <a:ext cx="2777" cy="56972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8" name="圆角矩形 112">
            <a:extLst>
              <a:ext uri="{FF2B5EF4-FFF2-40B4-BE49-F238E27FC236}">
                <a16:creationId xmlns:a16="http://schemas.microsoft.com/office/drawing/2014/main" id="{323FB0AF-D47B-C3CF-F695-EA9DB9B5BE4D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 rot="10800000" flipV="1">
            <a:off x="6163982" y="3258178"/>
            <a:ext cx="614839" cy="117336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riscv_qdma_0</a:t>
            </a:r>
          </a:p>
        </p:txBody>
      </p:sp>
      <p:sp>
        <p:nvSpPr>
          <p:cNvPr id="419" name="圆角矩形 112">
            <a:extLst>
              <a:ext uri="{FF2B5EF4-FFF2-40B4-BE49-F238E27FC236}">
                <a16:creationId xmlns:a16="http://schemas.microsoft.com/office/drawing/2014/main" id="{564AD98B-632B-71B4-E8B1-B29320FC45ED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4949420" y="1268363"/>
            <a:ext cx="781485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00" dirty="0">
              <a:solidFill>
                <a:schemeClr val="tx1"/>
              </a:solidFill>
            </a:endParaRPr>
          </a:p>
          <a:p>
            <a:pPr algn="ctr"/>
            <a:r>
              <a:rPr lang="en-US" altLang="zh-CN" sz="602" dirty="0">
                <a:solidFill>
                  <a:schemeClr val="tx1"/>
                </a:solidFill>
              </a:rPr>
              <a:t>qsfp0_phy_1_inst</a:t>
            </a:r>
          </a:p>
          <a:p>
            <a:pPr algn="ctr"/>
            <a:endParaRPr lang="en-US" altLang="zh-CN" sz="500" dirty="0">
              <a:solidFill>
                <a:schemeClr val="tx1"/>
              </a:solidFill>
            </a:endParaRPr>
          </a:p>
        </p:txBody>
      </p:sp>
      <p:sp>
        <p:nvSpPr>
          <p:cNvPr id="495" name="矩形 494">
            <a:extLst>
              <a:ext uri="{FF2B5EF4-FFF2-40B4-BE49-F238E27FC236}">
                <a16:creationId xmlns:a16="http://schemas.microsoft.com/office/drawing/2014/main" id="{2117C60B-7EBA-0021-A4F1-2958DF25279B}"/>
              </a:ext>
            </a:extLst>
          </p:cNvPr>
          <p:cNvSpPr/>
          <p:nvPr/>
        </p:nvSpPr>
        <p:spPr>
          <a:xfrm>
            <a:off x="3838103" y="1305754"/>
            <a:ext cx="772891" cy="8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496" name="圆角矩形 23">
            <a:extLst>
              <a:ext uri="{FF2B5EF4-FFF2-40B4-BE49-F238E27FC236}">
                <a16:creationId xmlns:a16="http://schemas.microsoft.com/office/drawing/2014/main" id="{D01404F9-540B-4126-FBCF-950D4D58A359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3942974" y="1484379"/>
            <a:ext cx="555356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Rocket</a:t>
            </a:r>
          </a:p>
        </p:txBody>
      </p:sp>
      <p:sp>
        <p:nvSpPr>
          <p:cNvPr id="497" name="文本框 496">
            <a:extLst>
              <a:ext uri="{FF2B5EF4-FFF2-40B4-BE49-F238E27FC236}">
                <a16:creationId xmlns:a16="http://schemas.microsoft.com/office/drawing/2014/main" id="{24C0E1C9-A41D-1CF8-A918-35B8EF4E3A12}"/>
              </a:ext>
            </a:extLst>
          </p:cNvPr>
          <p:cNvSpPr txBox="1"/>
          <p:nvPr/>
        </p:nvSpPr>
        <p:spPr>
          <a:xfrm>
            <a:off x="3920537" y="1349055"/>
            <a:ext cx="606187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3" dirty="0"/>
              <a:t>Rocket Tile</a:t>
            </a:r>
          </a:p>
        </p:txBody>
      </p:sp>
      <p:sp>
        <p:nvSpPr>
          <p:cNvPr id="498" name="圆角矩形 26">
            <a:extLst>
              <a:ext uri="{FF2B5EF4-FFF2-40B4-BE49-F238E27FC236}">
                <a16:creationId xmlns:a16="http://schemas.microsoft.com/office/drawing/2014/main" id="{55AD7151-16C0-B10F-BD04-632020F975DC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3920543" y="1751015"/>
            <a:ext cx="309349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L/I</a:t>
            </a:r>
          </a:p>
        </p:txBody>
      </p:sp>
      <p:sp>
        <p:nvSpPr>
          <p:cNvPr id="499" name="圆角矩形 27">
            <a:extLst>
              <a:ext uri="{FF2B5EF4-FFF2-40B4-BE49-F238E27FC236}">
                <a16:creationId xmlns:a16="http://schemas.microsoft.com/office/drawing/2014/main" id="{BE4139EF-74D9-6E93-CE0C-481048E879B7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4258361" y="1751015"/>
            <a:ext cx="316051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L/D</a:t>
            </a:r>
          </a:p>
        </p:txBody>
      </p:sp>
      <p:sp>
        <p:nvSpPr>
          <p:cNvPr id="500" name="圆角矩形 28">
            <a:extLst>
              <a:ext uri="{FF2B5EF4-FFF2-40B4-BE49-F238E27FC236}">
                <a16:creationId xmlns:a16="http://schemas.microsoft.com/office/drawing/2014/main" id="{D9BD2049-F903-6306-F99B-1E3FFDC6A69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3983962" y="2032242"/>
            <a:ext cx="531115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/>
              <a:t>Tile Bus</a:t>
            </a:r>
          </a:p>
        </p:txBody>
      </p: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FECBEE05-56A2-8FC1-EE66-7736AE8884C2}"/>
              </a:ext>
            </a:extLst>
          </p:cNvPr>
          <p:cNvCxnSpPr>
            <a:cxnSpLocks/>
            <a:stCxn id="498" idx="2"/>
          </p:cNvCxnSpPr>
          <p:nvPr>
            <p:custDataLst>
              <p:tags r:id="rId70"/>
            </p:custDataLst>
          </p:nvPr>
        </p:nvCxnSpPr>
        <p:spPr>
          <a:xfrm>
            <a:off x="4075216" y="1882608"/>
            <a:ext cx="7845" cy="147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2" name="直接箭头连接符 501">
            <a:extLst>
              <a:ext uri="{FF2B5EF4-FFF2-40B4-BE49-F238E27FC236}">
                <a16:creationId xmlns:a16="http://schemas.microsoft.com/office/drawing/2014/main" id="{D482BDAB-FA35-36E8-0211-E6A3CCC9AA67}"/>
              </a:ext>
            </a:extLst>
          </p:cNvPr>
          <p:cNvCxnSpPr>
            <a:cxnSpLocks/>
            <a:stCxn id="499" idx="2"/>
          </p:cNvCxnSpPr>
          <p:nvPr>
            <p:custDataLst>
              <p:tags r:id="rId71"/>
            </p:custDataLst>
          </p:nvPr>
        </p:nvCxnSpPr>
        <p:spPr>
          <a:xfrm>
            <a:off x="4416376" y="1882608"/>
            <a:ext cx="0" cy="147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3" name="直接箭头连接符 502">
            <a:extLst>
              <a:ext uri="{FF2B5EF4-FFF2-40B4-BE49-F238E27FC236}">
                <a16:creationId xmlns:a16="http://schemas.microsoft.com/office/drawing/2014/main" id="{AAC36224-F896-4446-F1E4-539742009DB1}"/>
              </a:ext>
            </a:extLst>
          </p:cNvPr>
          <p:cNvCxnSpPr>
            <a:cxnSpLocks/>
            <a:endCxn id="498" idx="0"/>
          </p:cNvCxnSpPr>
          <p:nvPr>
            <p:custDataLst>
              <p:tags r:id="rId72"/>
            </p:custDataLst>
          </p:nvPr>
        </p:nvCxnSpPr>
        <p:spPr>
          <a:xfrm>
            <a:off x="4075206" y="1615976"/>
            <a:ext cx="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60B604C2-4F36-50D8-1AA6-9B9CF5B9AD89}"/>
              </a:ext>
            </a:extLst>
          </p:cNvPr>
          <p:cNvCxnSpPr>
            <a:cxnSpLocks/>
            <a:endCxn id="499" idx="0"/>
          </p:cNvCxnSpPr>
          <p:nvPr>
            <p:custDataLst>
              <p:tags r:id="rId73"/>
            </p:custDataLst>
          </p:nvPr>
        </p:nvCxnSpPr>
        <p:spPr>
          <a:xfrm>
            <a:off x="4411095" y="1615976"/>
            <a:ext cx="529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1" name="等腰三角形 510">
            <a:extLst>
              <a:ext uri="{FF2B5EF4-FFF2-40B4-BE49-F238E27FC236}">
                <a16:creationId xmlns:a16="http://schemas.microsoft.com/office/drawing/2014/main" id="{F2EED73C-8BE3-C7EE-A425-FB9B9C2898B2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5764198" y="1109982"/>
            <a:ext cx="67155" cy="103381"/>
          </a:xfrm>
          <a:prstGeom prst="triangle">
            <a:avLst>
              <a:gd name="adj" fmla="val 50001"/>
            </a:avLst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516" name="直接箭头连接符 515">
            <a:extLst>
              <a:ext uri="{FF2B5EF4-FFF2-40B4-BE49-F238E27FC236}">
                <a16:creationId xmlns:a16="http://schemas.microsoft.com/office/drawing/2014/main" id="{A5C73106-B21C-9D9D-5B57-52AEE0EAAE6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046298" y="4547925"/>
            <a:ext cx="7428" cy="43106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8" name="圆角矩形 20">
            <a:extLst>
              <a:ext uri="{FF2B5EF4-FFF2-40B4-BE49-F238E27FC236}">
                <a16:creationId xmlns:a16="http://schemas.microsoft.com/office/drawing/2014/main" id="{A2D316CD-707B-8A65-9FD1-8201A72CB8D9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6902097" y="3782771"/>
            <a:ext cx="512247" cy="1667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PCIe</a:t>
            </a:r>
          </a:p>
        </p:txBody>
      </p:sp>
      <p:sp>
        <p:nvSpPr>
          <p:cNvPr id="14" name="圆角矩形 38">
            <a:extLst>
              <a:ext uri="{FF2B5EF4-FFF2-40B4-BE49-F238E27FC236}">
                <a16:creationId xmlns:a16="http://schemas.microsoft.com/office/drawing/2014/main" id="{0667D963-9EAD-1C4A-C0EC-F4D2C0A076EE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4821314" y="437701"/>
            <a:ext cx="1819183" cy="5656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 err="1"/>
              <a:t>NetFPGA</a:t>
            </a:r>
            <a:r>
              <a:rPr lang="en-US" sz="816" dirty="0"/>
              <a:t>-Plus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86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图片 570">
            <a:extLst>
              <a:ext uri="{FF2B5EF4-FFF2-40B4-BE49-F238E27FC236}">
                <a16:creationId xmlns:a16="http://schemas.microsoft.com/office/drawing/2014/main" id="{FCF87404-20FE-9D2E-D621-A44E12824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8" t="13626" r="4213" b="1675"/>
          <a:stretch/>
        </p:blipFill>
        <p:spPr>
          <a:xfrm>
            <a:off x="1915929" y="1625045"/>
            <a:ext cx="6181726" cy="3082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919467" y="1761075"/>
            <a:ext cx="772891" cy="8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4" name="圆角矩形 3"/>
          <p:cNvSpPr/>
          <p:nvPr/>
        </p:nvSpPr>
        <p:spPr>
          <a:xfrm>
            <a:off x="1699805" y="3379452"/>
            <a:ext cx="6506390" cy="2398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16" dirty="0">
                <a:solidFill>
                  <a:schemeClr val="tx1"/>
                </a:solidFill>
              </a:rPr>
              <a:t>System Bus</a:t>
            </a:r>
            <a:r>
              <a:rPr lang="zh-CN" altLang="en-US" sz="816" dirty="0">
                <a:solidFill>
                  <a:schemeClr val="tx1"/>
                </a:solidFill>
              </a:rPr>
              <a:t>（</a:t>
            </a:r>
            <a:r>
              <a:rPr lang="en-US" altLang="zh-CN" sz="816" dirty="0">
                <a:solidFill>
                  <a:schemeClr val="tx1"/>
                </a:solidFill>
              </a:rPr>
              <a:t>RISC-V</a:t>
            </a:r>
            <a:r>
              <a:rPr lang="zh-CN" altLang="en-US" sz="816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2306179" y="3821254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L2 Bank</a:t>
            </a: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3009441" y="3821256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L2 Bank</a:t>
            </a: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898150" y="3832128"/>
            <a:ext cx="1003054" cy="1969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Control Bus</a:t>
            </a:r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2306174" y="4263057"/>
            <a:ext cx="1246891" cy="220039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Ethernet</a:t>
            </a:r>
          </a:p>
        </p:txBody>
      </p:sp>
      <p:sp>
        <p:nvSpPr>
          <p:cNvPr id="9" name="圆角矩形 8"/>
          <p:cNvSpPr/>
          <p:nvPr>
            <p:custDataLst>
              <p:tags r:id="rId6"/>
            </p:custDataLst>
          </p:nvPr>
        </p:nvSpPr>
        <p:spPr>
          <a:xfrm>
            <a:off x="2306175" y="4761816"/>
            <a:ext cx="549234" cy="43662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AXI LITE SLAVE</a:t>
            </a:r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>
            <a:off x="3009883" y="4761809"/>
            <a:ext cx="616541" cy="437056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AXI Master Interface</a:t>
            </a: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2624156" y="5400363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Memory</a:t>
            </a:r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>
            <a:off x="7439990" y="4229291"/>
            <a:ext cx="599623" cy="16564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 err="1"/>
              <a:t>BootRom</a:t>
            </a:r>
            <a:endParaRPr lang="en-US" sz="816" dirty="0"/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4101122" y="3963841"/>
            <a:ext cx="2237441" cy="37320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Periphery Bus</a:t>
            </a:r>
          </a:p>
        </p:txBody>
      </p:sp>
      <p:sp>
        <p:nvSpPr>
          <p:cNvPr id="18" name="圆角矩形 17"/>
          <p:cNvSpPr/>
          <p:nvPr>
            <p:custDataLst>
              <p:tags r:id="rId11"/>
            </p:custDataLst>
          </p:nvPr>
        </p:nvSpPr>
        <p:spPr>
          <a:xfrm>
            <a:off x="3947739" y="4536595"/>
            <a:ext cx="595401" cy="25671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PHY MDIO</a:t>
            </a:r>
          </a:p>
        </p:txBody>
      </p:sp>
      <p:sp>
        <p:nvSpPr>
          <p:cNvPr id="20" name="圆角矩形 19"/>
          <p:cNvSpPr/>
          <p:nvPr>
            <p:custDataLst>
              <p:tags r:id="rId12"/>
            </p:custDataLst>
          </p:nvPr>
        </p:nvSpPr>
        <p:spPr>
          <a:xfrm>
            <a:off x="7691564" y="4851394"/>
            <a:ext cx="564480" cy="16564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BSCAN</a:t>
            </a:r>
          </a:p>
        </p:txBody>
      </p:sp>
      <p:sp>
        <p:nvSpPr>
          <p:cNvPr id="21" name="圆角矩形 20"/>
          <p:cNvSpPr/>
          <p:nvPr>
            <p:custDataLst>
              <p:tags r:id="rId13"/>
            </p:custDataLst>
          </p:nvPr>
        </p:nvSpPr>
        <p:spPr>
          <a:xfrm>
            <a:off x="7691564" y="5429672"/>
            <a:ext cx="564480" cy="13713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JTAG</a:t>
            </a:r>
          </a:p>
        </p:txBody>
      </p:sp>
      <p:sp>
        <p:nvSpPr>
          <p:cNvPr id="22" name="圆角矩形 21"/>
          <p:cNvSpPr/>
          <p:nvPr>
            <p:custDataLst>
              <p:tags r:id="rId14"/>
            </p:custDataLst>
          </p:nvPr>
        </p:nvSpPr>
        <p:spPr>
          <a:xfrm>
            <a:off x="4599478" y="4550330"/>
            <a:ext cx="408692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IIC</a:t>
            </a:r>
          </a:p>
        </p:txBody>
      </p:sp>
      <p:sp>
        <p:nvSpPr>
          <p:cNvPr id="23" name="圆角矩形 22"/>
          <p:cNvSpPr/>
          <p:nvPr>
            <p:custDataLst>
              <p:tags r:id="rId15"/>
            </p:custDataLst>
          </p:nvPr>
        </p:nvSpPr>
        <p:spPr>
          <a:xfrm>
            <a:off x="3017340" y="2799220"/>
            <a:ext cx="1524639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L2-FrontBus</a:t>
            </a:r>
          </a:p>
        </p:txBody>
      </p:sp>
      <p:sp>
        <p:nvSpPr>
          <p:cNvPr id="24" name="圆角矩形 23"/>
          <p:cNvSpPr/>
          <p:nvPr>
            <p:custDataLst>
              <p:tags r:id="rId16"/>
            </p:custDataLst>
          </p:nvPr>
        </p:nvSpPr>
        <p:spPr>
          <a:xfrm>
            <a:off x="3030567" y="1941549"/>
            <a:ext cx="555356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Rocket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008131" y="1784242"/>
            <a:ext cx="606187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3" dirty="0"/>
              <a:t>Rocket Tile</a:t>
            </a:r>
          </a:p>
        </p:txBody>
      </p:sp>
      <p:sp>
        <p:nvSpPr>
          <p:cNvPr id="27" name="圆角矩形 26"/>
          <p:cNvSpPr/>
          <p:nvPr>
            <p:custDataLst>
              <p:tags r:id="rId17"/>
            </p:custDataLst>
          </p:nvPr>
        </p:nvSpPr>
        <p:spPr>
          <a:xfrm>
            <a:off x="3008135" y="2208186"/>
            <a:ext cx="309349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L/I</a:t>
            </a:r>
          </a:p>
        </p:txBody>
      </p:sp>
      <p:sp>
        <p:nvSpPr>
          <p:cNvPr id="28" name="圆角矩形 27"/>
          <p:cNvSpPr/>
          <p:nvPr>
            <p:custDataLst>
              <p:tags r:id="rId18"/>
            </p:custDataLst>
          </p:nvPr>
        </p:nvSpPr>
        <p:spPr>
          <a:xfrm>
            <a:off x="3345953" y="2208186"/>
            <a:ext cx="316051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L/D</a:t>
            </a:r>
          </a:p>
        </p:txBody>
      </p:sp>
      <p:sp>
        <p:nvSpPr>
          <p:cNvPr id="29" name="圆角矩形 28"/>
          <p:cNvSpPr/>
          <p:nvPr>
            <p:custDataLst>
              <p:tags r:id="rId19"/>
            </p:custDataLst>
          </p:nvPr>
        </p:nvSpPr>
        <p:spPr>
          <a:xfrm>
            <a:off x="3071554" y="2489412"/>
            <a:ext cx="531115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/>
              <a:t>Tile Bus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879719" y="2034549"/>
            <a:ext cx="783359" cy="119177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2" dirty="0">
                <a:solidFill>
                  <a:schemeClr val="tx1"/>
                </a:solidFill>
              </a:rPr>
              <a:t>eth-mac-10g_fifo</a:t>
            </a:r>
          </a:p>
        </p:txBody>
      </p:sp>
      <p:sp>
        <p:nvSpPr>
          <p:cNvPr id="37" name="圆角矩形 36"/>
          <p:cNvSpPr/>
          <p:nvPr>
            <p:custDataLst>
              <p:tags r:id="rId20"/>
            </p:custDataLst>
          </p:nvPr>
        </p:nvSpPr>
        <p:spPr>
          <a:xfrm>
            <a:off x="2983676" y="749173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CMAC</a:t>
            </a:r>
          </a:p>
        </p:txBody>
      </p:sp>
      <p:sp>
        <p:nvSpPr>
          <p:cNvPr id="38" name="圆角矩形 37"/>
          <p:cNvSpPr/>
          <p:nvPr>
            <p:custDataLst>
              <p:tags r:id="rId21"/>
            </p:custDataLst>
          </p:nvPr>
        </p:nvSpPr>
        <p:spPr>
          <a:xfrm>
            <a:off x="3795233" y="749173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OS</a:t>
            </a:r>
          </a:p>
        </p:txBody>
      </p:sp>
      <p:sp>
        <p:nvSpPr>
          <p:cNvPr id="39" name="圆角矩形 38"/>
          <p:cNvSpPr/>
          <p:nvPr>
            <p:custDataLst>
              <p:tags r:id="rId22"/>
            </p:custDataLst>
          </p:nvPr>
        </p:nvSpPr>
        <p:spPr>
          <a:xfrm>
            <a:off x="4606787" y="747447"/>
            <a:ext cx="1144634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NetFPGA Data Path</a:t>
            </a:r>
          </a:p>
        </p:txBody>
      </p:sp>
      <p:sp>
        <p:nvSpPr>
          <p:cNvPr id="40" name="圆角矩形 39"/>
          <p:cNvSpPr/>
          <p:nvPr>
            <p:custDataLst>
              <p:tags r:id="rId23"/>
            </p:custDataLst>
          </p:nvPr>
        </p:nvSpPr>
        <p:spPr>
          <a:xfrm>
            <a:off x="5946010" y="747447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QDMA</a:t>
            </a:r>
          </a:p>
        </p:txBody>
      </p:sp>
      <p:sp>
        <p:nvSpPr>
          <p:cNvPr id="41" name="圆角矩形 40"/>
          <p:cNvSpPr/>
          <p:nvPr>
            <p:custDataLst>
              <p:tags r:id="rId24"/>
            </p:custDataLst>
          </p:nvPr>
        </p:nvSpPr>
        <p:spPr>
          <a:xfrm>
            <a:off x="3431091" y="1146975"/>
            <a:ext cx="1061798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Output Port Lockup</a:t>
            </a:r>
          </a:p>
        </p:txBody>
      </p:sp>
      <p:sp>
        <p:nvSpPr>
          <p:cNvPr id="42" name="圆角矩形 41"/>
          <p:cNvSpPr/>
          <p:nvPr>
            <p:custDataLst>
              <p:tags r:id="rId25"/>
            </p:custDataLst>
          </p:nvPr>
        </p:nvSpPr>
        <p:spPr>
          <a:xfrm>
            <a:off x="4606790" y="1146975"/>
            <a:ext cx="1061798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Input Arbiter</a:t>
            </a:r>
          </a:p>
        </p:txBody>
      </p:sp>
      <p:sp>
        <p:nvSpPr>
          <p:cNvPr id="43" name="圆角矩形 42"/>
          <p:cNvSpPr/>
          <p:nvPr>
            <p:custDataLst>
              <p:tags r:id="rId26"/>
            </p:custDataLst>
          </p:nvPr>
        </p:nvSpPr>
        <p:spPr>
          <a:xfrm>
            <a:off x="5761785" y="1144597"/>
            <a:ext cx="1061798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Output Queues</a:t>
            </a: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2614667" y="3670249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>
            <p:custDataLst>
              <p:tags r:id="rId27"/>
            </p:custDataLst>
          </p:nvPr>
        </p:nvCxnSpPr>
        <p:spPr>
          <a:xfrm flipH="1">
            <a:off x="3300241" y="3670246"/>
            <a:ext cx="863" cy="151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>
            <p:custDataLst>
              <p:tags r:id="rId28"/>
            </p:custDataLst>
          </p:nvPr>
        </p:nvCxnSpPr>
        <p:spPr>
          <a:xfrm flipH="1">
            <a:off x="7390302" y="3648694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>
            <p:custDataLst>
              <p:tags r:id="rId29"/>
            </p:custDataLst>
          </p:nvPr>
        </p:nvCxnSpPr>
        <p:spPr>
          <a:xfrm flipH="1">
            <a:off x="2613804" y="4112054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>
            <p:custDataLst>
              <p:tags r:id="rId30"/>
            </p:custDataLst>
          </p:nvPr>
        </p:nvCxnSpPr>
        <p:spPr>
          <a:xfrm flipH="1">
            <a:off x="3299378" y="4112050"/>
            <a:ext cx="863" cy="151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>
            <p:custDataLst>
              <p:tags r:id="rId31"/>
            </p:custDataLst>
          </p:nvPr>
        </p:nvCxnSpPr>
        <p:spPr>
          <a:xfrm flipH="1">
            <a:off x="7760172" y="4039401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>
            <p:custDataLst>
              <p:tags r:id="rId32"/>
            </p:custDataLst>
          </p:nvPr>
        </p:nvCxnSpPr>
        <p:spPr>
          <a:xfrm>
            <a:off x="2934801" y="4536589"/>
            <a:ext cx="3019" cy="863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9" idx="0"/>
          </p:cNvCxnSpPr>
          <p:nvPr/>
        </p:nvCxnSpPr>
        <p:spPr>
          <a:xfrm flipH="1" flipV="1">
            <a:off x="2577562" y="4505531"/>
            <a:ext cx="3451" cy="2562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>
            <p:custDataLst>
              <p:tags r:id="rId33"/>
            </p:custDataLst>
          </p:nvPr>
        </p:nvCxnSpPr>
        <p:spPr>
          <a:xfrm>
            <a:off x="3416302" y="4541775"/>
            <a:ext cx="3451" cy="22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>
            <p:custDataLst>
              <p:tags r:id="rId34"/>
            </p:custDataLst>
          </p:nvPr>
        </p:nvCxnSpPr>
        <p:spPr>
          <a:xfrm flipH="1" flipV="1">
            <a:off x="3241134" y="4536598"/>
            <a:ext cx="3451" cy="210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>
            <p:custDataLst>
              <p:tags r:id="rId35"/>
            </p:custDataLst>
          </p:nvPr>
        </p:nvSpPr>
        <p:spPr>
          <a:xfrm>
            <a:off x="2973565" y="4556767"/>
            <a:ext cx="317212" cy="184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2" dirty="0"/>
              <a:t>RX</a:t>
            </a:r>
          </a:p>
        </p:txBody>
      </p:sp>
      <p:sp>
        <p:nvSpPr>
          <p:cNvPr id="61" name="文本框 60"/>
          <p:cNvSpPr txBox="1"/>
          <p:nvPr>
            <p:custDataLst>
              <p:tags r:id="rId36"/>
            </p:custDataLst>
          </p:nvPr>
        </p:nvSpPr>
        <p:spPr>
          <a:xfrm>
            <a:off x="3451379" y="4541971"/>
            <a:ext cx="323535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/>
              <a:t>TX</a:t>
            </a:r>
          </a:p>
        </p:txBody>
      </p:sp>
      <p:cxnSp>
        <p:nvCxnSpPr>
          <p:cNvPr id="62" name="直接箭头连接符 61"/>
          <p:cNvCxnSpPr>
            <a:cxnSpLocks/>
          </p:cNvCxnSpPr>
          <p:nvPr>
            <p:custDataLst>
              <p:tags r:id="rId37"/>
            </p:custDataLst>
          </p:nvPr>
        </p:nvCxnSpPr>
        <p:spPr>
          <a:xfrm>
            <a:off x="4688851" y="3615458"/>
            <a:ext cx="0" cy="35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cxnSpLocks/>
          </p:cNvCxnSpPr>
          <p:nvPr>
            <p:custDataLst>
              <p:tags r:id="rId38"/>
            </p:custDataLst>
          </p:nvPr>
        </p:nvCxnSpPr>
        <p:spPr>
          <a:xfrm>
            <a:off x="4252649" y="4338729"/>
            <a:ext cx="0" cy="19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cxnSpLocks/>
          </p:cNvCxnSpPr>
          <p:nvPr/>
        </p:nvCxnSpPr>
        <p:spPr>
          <a:xfrm>
            <a:off x="7096482" y="4047904"/>
            <a:ext cx="0" cy="166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cxnSpLocks/>
            <a:endCxn id="8" idx="1"/>
          </p:cNvCxnSpPr>
          <p:nvPr/>
        </p:nvCxnSpPr>
        <p:spPr>
          <a:xfrm rot="16200000" flipH="1">
            <a:off x="1894354" y="3961253"/>
            <a:ext cx="747055" cy="765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rot="5400000" flipV="1">
            <a:off x="1543804" y="4227672"/>
            <a:ext cx="1351730" cy="1691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>
            <p:custDataLst>
              <p:tags r:id="rId39"/>
            </p:custDataLst>
          </p:nvPr>
        </p:nvSpPr>
        <p:spPr>
          <a:xfrm>
            <a:off x="7655203" y="3173221"/>
            <a:ext cx="614873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BSCAN</a:t>
            </a:r>
          </a:p>
        </p:txBody>
      </p:sp>
      <p:cxnSp>
        <p:nvCxnSpPr>
          <p:cNvPr id="80" name="直接连接符 79"/>
          <p:cNvCxnSpPr/>
          <p:nvPr/>
        </p:nvCxnSpPr>
        <p:spPr>
          <a:xfrm flipV="1">
            <a:off x="3636890" y="868690"/>
            <a:ext cx="125552" cy="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>
            <p:custDataLst>
              <p:tags r:id="rId40"/>
            </p:custDataLst>
          </p:nvPr>
        </p:nvCxnSpPr>
        <p:spPr>
          <a:xfrm flipV="1">
            <a:off x="4445859" y="868258"/>
            <a:ext cx="125552" cy="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>
            <p:custDataLst>
              <p:tags r:id="rId41"/>
            </p:custDataLst>
          </p:nvPr>
        </p:nvCxnSpPr>
        <p:spPr>
          <a:xfrm flipV="1">
            <a:off x="5787667" y="867825"/>
            <a:ext cx="125552" cy="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5137893" y="1013647"/>
            <a:ext cx="0" cy="112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cxnSpLocks/>
            <a:endCxn id="42" idx="1"/>
          </p:cNvCxnSpPr>
          <p:nvPr/>
        </p:nvCxnSpPr>
        <p:spPr>
          <a:xfrm>
            <a:off x="4513590" y="1266905"/>
            <a:ext cx="93196" cy="4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cxnSpLocks/>
            <a:stCxn id="42" idx="3"/>
          </p:cNvCxnSpPr>
          <p:nvPr>
            <p:custDataLst>
              <p:tags r:id="rId42"/>
            </p:custDataLst>
          </p:nvPr>
        </p:nvCxnSpPr>
        <p:spPr>
          <a:xfrm flipV="1">
            <a:off x="5668581" y="1266909"/>
            <a:ext cx="88016" cy="4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cxnSpLocks/>
            <a:stCxn id="41" idx="2"/>
          </p:cNvCxnSpPr>
          <p:nvPr/>
        </p:nvCxnSpPr>
        <p:spPr>
          <a:xfrm rot="5400000" flipV="1">
            <a:off x="5137903" y="211143"/>
            <a:ext cx="2158" cy="2351400"/>
          </a:xfrm>
          <a:prstGeom prst="bentConnector3">
            <a:avLst>
              <a:gd name="adj1" fmla="val 755000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cxnSpLocks/>
            <a:endCxn id="42" idx="2"/>
          </p:cNvCxnSpPr>
          <p:nvPr>
            <p:custDataLst>
              <p:tags r:id="rId43"/>
            </p:custDataLst>
          </p:nvPr>
        </p:nvCxnSpPr>
        <p:spPr>
          <a:xfrm flipV="1">
            <a:off x="5137893" y="1386856"/>
            <a:ext cx="0" cy="159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cxnSpLocks/>
            <a:stCxn id="495" idx="2"/>
          </p:cNvCxnSpPr>
          <p:nvPr>
            <p:custDataLst>
              <p:tags r:id="rId44"/>
            </p:custDataLst>
          </p:nvPr>
        </p:nvCxnSpPr>
        <p:spPr>
          <a:xfrm>
            <a:off x="4144621" y="2646107"/>
            <a:ext cx="5342" cy="156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cxnSpLocks/>
            <a:endCxn id="511" idx="0"/>
          </p:cNvCxnSpPr>
          <p:nvPr/>
        </p:nvCxnSpPr>
        <p:spPr>
          <a:xfrm flipH="1" flipV="1">
            <a:off x="5717842" y="1560680"/>
            <a:ext cx="2016" cy="181876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cxnSpLocks/>
          </p:cNvCxnSpPr>
          <p:nvPr/>
        </p:nvCxnSpPr>
        <p:spPr>
          <a:xfrm flipH="1" flipV="1">
            <a:off x="2135114" y="3221845"/>
            <a:ext cx="3594837" cy="12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cxnSpLocks/>
          </p:cNvCxnSpPr>
          <p:nvPr/>
        </p:nvCxnSpPr>
        <p:spPr>
          <a:xfrm>
            <a:off x="2039963" y="3621056"/>
            <a:ext cx="0" cy="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2" name="等腰三角形 101"/>
          <p:cNvSpPr/>
          <p:nvPr>
            <p:custDataLst>
              <p:tags r:id="rId45"/>
            </p:custDataLst>
          </p:nvPr>
        </p:nvSpPr>
        <p:spPr>
          <a:xfrm>
            <a:off x="2094666" y="3621921"/>
            <a:ext cx="81235" cy="92337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103" name="等腰三角形 102"/>
          <p:cNvSpPr/>
          <p:nvPr>
            <p:custDataLst>
              <p:tags r:id="rId46"/>
            </p:custDataLst>
          </p:nvPr>
        </p:nvSpPr>
        <p:spPr>
          <a:xfrm>
            <a:off x="2193783" y="3628399"/>
            <a:ext cx="71190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113" name="圆角矩形 112"/>
          <p:cNvSpPr/>
          <p:nvPr>
            <p:custDataLst>
              <p:tags r:id="rId47"/>
            </p:custDataLst>
          </p:nvPr>
        </p:nvSpPr>
        <p:spPr>
          <a:xfrm>
            <a:off x="5762136" y="3057656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AXI LITE SLAVE</a:t>
            </a:r>
          </a:p>
        </p:txBody>
      </p:sp>
      <p:sp>
        <p:nvSpPr>
          <p:cNvPr id="115" name="文本框 114"/>
          <p:cNvSpPr txBox="1"/>
          <p:nvPr>
            <p:custDataLst>
              <p:tags r:id="rId48"/>
            </p:custDataLst>
          </p:nvPr>
        </p:nvSpPr>
        <p:spPr>
          <a:xfrm>
            <a:off x="4654936" y="2952923"/>
            <a:ext cx="546474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BSCAN</a:t>
            </a:r>
          </a:p>
        </p:txBody>
      </p:sp>
      <p:cxnSp>
        <p:nvCxnSpPr>
          <p:cNvPr id="124" name="直接箭头连接符 123"/>
          <p:cNvCxnSpPr>
            <a:cxnSpLocks/>
            <a:stCxn id="27" idx="2"/>
          </p:cNvCxnSpPr>
          <p:nvPr>
            <p:custDataLst>
              <p:tags r:id="rId49"/>
            </p:custDataLst>
          </p:nvPr>
        </p:nvCxnSpPr>
        <p:spPr>
          <a:xfrm>
            <a:off x="3162812" y="2339777"/>
            <a:ext cx="7845" cy="147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cxnSpLocks/>
            <a:stCxn id="28" idx="2"/>
          </p:cNvCxnSpPr>
          <p:nvPr>
            <p:custDataLst>
              <p:tags r:id="rId50"/>
            </p:custDataLst>
          </p:nvPr>
        </p:nvCxnSpPr>
        <p:spPr>
          <a:xfrm>
            <a:off x="3503966" y="2339777"/>
            <a:ext cx="0" cy="147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cxnSpLocks/>
          </p:cNvCxnSpPr>
          <p:nvPr>
            <p:custDataLst>
              <p:tags r:id="rId51"/>
            </p:custDataLst>
          </p:nvPr>
        </p:nvCxnSpPr>
        <p:spPr>
          <a:xfrm>
            <a:off x="3312131" y="2652581"/>
            <a:ext cx="0" cy="12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cxnSpLocks/>
            <a:endCxn id="27" idx="0"/>
          </p:cNvCxnSpPr>
          <p:nvPr>
            <p:custDataLst>
              <p:tags r:id="rId52"/>
            </p:custDataLst>
          </p:nvPr>
        </p:nvCxnSpPr>
        <p:spPr>
          <a:xfrm>
            <a:off x="3162799" y="2073145"/>
            <a:ext cx="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cxnSpLocks/>
            <a:endCxn id="28" idx="0"/>
          </p:cNvCxnSpPr>
          <p:nvPr>
            <p:custDataLst>
              <p:tags r:id="rId53"/>
            </p:custDataLst>
          </p:nvPr>
        </p:nvCxnSpPr>
        <p:spPr>
          <a:xfrm>
            <a:off x="3498690" y="2073145"/>
            <a:ext cx="529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909F293-647C-EFE1-954E-375ACAA80D53}"/>
              </a:ext>
            </a:extLst>
          </p:cNvPr>
          <p:cNvCxnSpPr>
            <a:cxnSpLocks/>
            <a:endCxn id="22" idx="0"/>
          </p:cNvCxnSpPr>
          <p:nvPr>
            <p:custDataLst>
              <p:tags r:id="rId54"/>
            </p:custDataLst>
          </p:nvPr>
        </p:nvCxnSpPr>
        <p:spPr>
          <a:xfrm>
            <a:off x="4800383" y="4352463"/>
            <a:ext cx="3451" cy="19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3">
            <a:extLst>
              <a:ext uri="{FF2B5EF4-FFF2-40B4-BE49-F238E27FC236}">
                <a16:creationId xmlns:a16="http://schemas.microsoft.com/office/drawing/2014/main" id="{D3D27621-75CB-4A95-C1C1-1F30E3449886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5071121" y="4550326"/>
            <a:ext cx="347448" cy="2234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SD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FB97737-96CB-BCB9-D859-C93829965209}"/>
              </a:ext>
            </a:extLst>
          </p:cNvPr>
          <p:cNvCxnSpPr>
            <a:cxnSpLocks/>
          </p:cNvCxnSpPr>
          <p:nvPr>
            <p:custDataLst>
              <p:tags r:id="rId56"/>
            </p:custDataLst>
          </p:nvPr>
        </p:nvCxnSpPr>
        <p:spPr>
          <a:xfrm>
            <a:off x="5225566" y="4362165"/>
            <a:ext cx="0" cy="174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11DB6547-A3B4-90BC-26E0-9A441AE2B856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5507977" y="4533934"/>
            <a:ext cx="395208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DDR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CABFAC0-BF74-25D9-018C-5FF2E94D634F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 flipH="1">
            <a:off x="5663076" y="4367498"/>
            <a:ext cx="863" cy="151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肘形连接符 65">
            <a:extLst>
              <a:ext uri="{FF2B5EF4-FFF2-40B4-BE49-F238E27FC236}">
                <a16:creationId xmlns:a16="http://schemas.microsoft.com/office/drawing/2014/main" id="{7ABEEA43-DCA4-1859-CDB7-F5255E49DF2D}"/>
              </a:ext>
            </a:extLst>
          </p:cNvPr>
          <p:cNvCxnSpPr>
            <a:cxnSpLocks/>
            <a:stCxn id="209" idx="0"/>
          </p:cNvCxnSpPr>
          <p:nvPr/>
        </p:nvCxnSpPr>
        <p:spPr>
          <a:xfrm rot="5400000" flipH="1" flipV="1">
            <a:off x="5597452" y="4254101"/>
            <a:ext cx="1206534" cy="942560"/>
          </a:xfrm>
          <a:prstGeom prst="bentConnector3">
            <a:avLst>
              <a:gd name="adj1" fmla="val 23159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3" name="圆角矩形 14">
            <a:extLst>
              <a:ext uri="{FF2B5EF4-FFF2-40B4-BE49-F238E27FC236}">
                <a16:creationId xmlns:a16="http://schemas.microsoft.com/office/drawing/2014/main" id="{88008081-AA40-F5D7-B8B6-93FE58B8276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5971663" y="4533934"/>
            <a:ext cx="454317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UART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73D0ECE-9DF3-5980-C496-2C733FAB1419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 flipH="1">
            <a:off x="6111753" y="4354523"/>
            <a:ext cx="863" cy="151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8" name="肘形连接符 65">
            <a:extLst>
              <a:ext uri="{FF2B5EF4-FFF2-40B4-BE49-F238E27FC236}">
                <a16:creationId xmlns:a16="http://schemas.microsoft.com/office/drawing/2014/main" id="{975B50A0-14D4-64E7-773D-0014082CFB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00918" y="4203224"/>
            <a:ext cx="1215022" cy="73232"/>
          </a:xfrm>
          <a:prstGeom prst="bentConnector3">
            <a:avLst>
              <a:gd name="adj1" fmla="val 7275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9" name="等腰三角形 178">
            <a:extLst>
              <a:ext uri="{FF2B5EF4-FFF2-40B4-BE49-F238E27FC236}">
                <a16:creationId xmlns:a16="http://schemas.microsoft.com/office/drawing/2014/main" id="{7891C78A-215F-7B2E-4D3A-083F1C3A3476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8010768" y="3623024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208" name="圆角矩形 20">
            <a:extLst>
              <a:ext uri="{FF2B5EF4-FFF2-40B4-BE49-F238E27FC236}">
                <a16:creationId xmlns:a16="http://schemas.microsoft.com/office/drawing/2014/main" id="{6F433BB3-3DE3-9B9B-BDD0-D45BD681332A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4520929" y="5337909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QSFP</a:t>
            </a:r>
          </a:p>
        </p:txBody>
      </p:sp>
      <p:sp>
        <p:nvSpPr>
          <p:cNvPr id="209" name="圆角矩形 20">
            <a:extLst>
              <a:ext uri="{FF2B5EF4-FFF2-40B4-BE49-F238E27FC236}">
                <a16:creationId xmlns:a16="http://schemas.microsoft.com/office/drawing/2014/main" id="{F47EF01F-E412-ADEE-826F-C475482E9262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5420956" y="5328654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QDMA</a:t>
            </a:r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9D3345E6-D772-DA20-D577-B8D48ABEA48D}"/>
              </a:ext>
            </a:extLst>
          </p:cNvPr>
          <p:cNvCxnSpPr>
            <a:cxnSpLocks/>
          </p:cNvCxnSpPr>
          <p:nvPr>
            <p:custDataLst>
              <p:tags r:id="rId64"/>
            </p:custDataLst>
          </p:nvPr>
        </p:nvCxnSpPr>
        <p:spPr>
          <a:xfrm flipH="1">
            <a:off x="6332703" y="4158032"/>
            <a:ext cx="346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7" name="肘形连接符 65">
            <a:extLst>
              <a:ext uri="{FF2B5EF4-FFF2-40B4-BE49-F238E27FC236}">
                <a16:creationId xmlns:a16="http://schemas.microsoft.com/office/drawing/2014/main" id="{BEDA2B58-3E76-8287-8184-91ABAEB41B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3268" y="4194354"/>
            <a:ext cx="1181833" cy="1140591"/>
          </a:xfrm>
          <a:prstGeom prst="bentConnector3">
            <a:avLst>
              <a:gd name="adj1" fmla="val 24613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C65CA26D-2A9F-F514-2E8E-C65BA6D66789}"/>
              </a:ext>
            </a:extLst>
          </p:cNvPr>
          <p:cNvCxnSpPr>
            <a:cxnSpLocks/>
          </p:cNvCxnSpPr>
          <p:nvPr>
            <p:custDataLst>
              <p:tags r:id="rId65"/>
            </p:custDataLst>
          </p:nvPr>
        </p:nvCxnSpPr>
        <p:spPr>
          <a:xfrm flipV="1">
            <a:off x="3774941" y="4173791"/>
            <a:ext cx="328246" cy="5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8" name="等腰三角形 277">
            <a:extLst>
              <a:ext uri="{FF2B5EF4-FFF2-40B4-BE49-F238E27FC236}">
                <a16:creationId xmlns:a16="http://schemas.microsoft.com/office/drawing/2014/main" id="{C2414BB4-E480-A010-1C14-1D35D76B5C01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3745518" y="3627323"/>
            <a:ext cx="71190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6048FA35-3378-C0AE-88CB-BD621198EB4F}"/>
              </a:ext>
            </a:extLst>
          </p:cNvPr>
          <p:cNvCxnSpPr>
            <a:cxnSpLocks/>
          </p:cNvCxnSpPr>
          <p:nvPr>
            <p:custDataLst>
              <p:tags r:id="rId67"/>
            </p:custDataLst>
          </p:nvPr>
        </p:nvCxnSpPr>
        <p:spPr>
          <a:xfrm flipV="1">
            <a:off x="2135102" y="3214293"/>
            <a:ext cx="0" cy="165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8" name="直接连接符 287">
            <a:extLst>
              <a:ext uri="{FF2B5EF4-FFF2-40B4-BE49-F238E27FC236}">
                <a16:creationId xmlns:a16="http://schemas.microsoft.com/office/drawing/2014/main" id="{672993B3-A275-049E-AC4D-DDF5E6974A55}"/>
              </a:ext>
            </a:extLst>
          </p:cNvPr>
          <p:cNvCxnSpPr>
            <a:cxnSpLocks/>
          </p:cNvCxnSpPr>
          <p:nvPr>
            <p:custDataLst>
              <p:tags r:id="rId68"/>
            </p:custDataLst>
          </p:nvPr>
        </p:nvCxnSpPr>
        <p:spPr>
          <a:xfrm flipV="1">
            <a:off x="2230652" y="3227712"/>
            <a:ext cx="0" cy="156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3665589F-2CB7-030E-CD80-4B633CC20549}"/>
              </a:ext>
            </a:extLst>
          </p:cNvPr>
          <p:cNvCxnSpPr>
            <a:cxnSpLocks/>
            <a:endCxn id="278" idx="0"/>
          </p:cNvCxnSpPr>
          <p:nvPr/>
        </p:nvCxnSpPr>
        <p:spPr>
          <a:xfrm flipH="1" flipV="1">
            <a:off x="3781118" y="3627319"/>
            <a:ext cx="2777" cy="56972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132ADA8E-48A8-91CF-3C08-F0DB47C147EF}"/>
              </a:ext>
            </a:extLst>
          </p:cNvPr>
          <p:cNvCxnSpPr>
            <a:cxnSpLocks/>
          </p:cNvCxnSpPr>
          <p:nvPr>
            <p:custDataLst>
              <p:tags r:id="rId69"/>
            </p:custDataLst>
          </p:nvPr>
        </p:nvCxnSpPr>
        <p:spPr>
          <a:xfrm>
            <a:off x="1910071" y="2909920"/>
            <a:ext cx="0" cy="47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2" name="直接连接符 361">
            <a:extLst>
              <a:ext uri="{FF2B5EF4-FFF2-40B4-BE49-F238E27FC236}">
                <a16:creationId xmlns:a16="http://schemas.microsoft.com/office/drawing/2014/main" id="{3C490FED-9E3E-DEBF-1F27-42DC6004AF2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1910080" y="2917660"/>
            <a:ext cx="1107259" cy="1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144B2961-771D-5087-AC3E-7AF34A94CF0B}"/>
              </a:ext>
            </a:extLst>
          </p:cNvPr>
          <p:cNvCxnSpPr>
            <a:cxnSpLocks/>
          </p:cNvCxnSpPr>
          <p:nvPr/>
        </p:nvCxnSpPr>
        <p:spPr>
          <a:xfrm>
            <a:off x="4552064" y="2925626"/>
            <a:ext cx="1167801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9" name="等腰三角形 368">
            <a:extLst>
              <a:ext uri="{FF2B5EF4-FFF2-40B4-BE49-F238E27FC236}">
                <a16:creationId xmlns:a16="http://schemas.microsoft.com/office/drawing/2014/main" id="{D075F6B3-BFEF-0ECF-0239-FF81DB3420C8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 rot="16200000">
            <a:off x="4559394" y="2883197"/>
            <a:ext cx="71190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FB25073B-68E9-C366-8384-82C879A1FAFB}"/>
              </a:ext>
            </a:extLst>
          </p:cNvPr>
          <p:cNvCxnSpPr>
            <a:cxnSpLocks/>
          </p:cNvCxnSpPr>
          <p:nvPr/>
        </p:nvCxnSpPr>
        <p:spPr>
          <a:xfrm flipV="1">
            <a:off x="5710573" y="2915132"/>
            <a:ext cx="2335784" cy="1049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65DDF5FC-41AB-3201-5A3C-08D34EA2C027}"/>
              </a:ext>
            </a:extLst>
          </p:cNvPr>
          <p:cNvCxnSpPr>
            <a:cxnSpLocks/>
          </p:cNvCxnSpPr>
          <p:nvPr/>
        </p:nvCxnSpPr>
        <p:spPr>
          <a:xfrm>
            <a:off x="8046354" y="2917787"/>
            <a:ext cx="0" cy="4669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E5929A3D-5802-D3EE-EEB8-E967593088E5}"/>
              </a:ext>
            </a:extLst>
          </p:cNvPr>
          <p:cNvCxnSpPr>
            <a:cxnSpLocks/>
          </p:cNvCxnSpPr>
          <p:nvPr>
            <p:custDataLst>
              <p:tags r:id="rId71"/>
            </p:custDataLst>
          </p:nvPr>
        </p:nvCxnSpPr>
        <p:spPr>
          <a:xfrm flipV="1">
            <a:off x="3781639" y="3237834"/>
            <a:ext cx="867" cy="139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7" name="圆角矩形 112">
            <a:extLst>
              <a:ext uri="{FF2B5EF4-FFF2-40B4-BE49-F238E27FC236}">
                <a16:creationId xmlns:a16="http://schemas.microsoft.com/office/drawing/2014/main" id="{F244E23D-076C-8BA6-B525-03ED962C0479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 rot="10800000" flipV="1">
            <a:off x="3721622" y="3724190"/>
            <a:ext cx="703870" cy="117336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qsfp0_phy_1_inst</a:t>
            </a:r>
          </a:p>
        </p:txBody>
      </p:sp>
      <p:sp>
        <p:nvSpPr>
          <p:cNvPr id="388" name="圆角矩形 112">
            <a:extLst>
              <a:ext uri="{FF2B5EF4-FFF2-40B4-BE49-F238E27FC236}">
                <a16:creationId xmlns:a16="http://schemas.microsoft.com/office/drawing/2014/main" id="{6AEEA39C-094E-63A1-E44C-90E08FA74480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5808475" y="1797467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2" dirty="0">
                <a:solidFill>
                  <a:schemeClr val="tx1"/>
                </a:solidFill>
              </a:rPr>
              <a:t>riscv_qdma_0</a:t>
            </a:r>
          </a:p>
        </p:txBody>
      </p:sp>
      <p:sp>
        <p:nvSpPr>
          <p:cNvPr id="391" name="等腰三角形 390">
            <a:extLst>
              <a:ext uri="{FF2B5EF4-FFF2-40B4-BE49-F238E27FC236}">
                <a16:creationId xmlns:a16="http://schemas.microsoft.com/office/drawing/2014/main" id="{293E8C77-540E-A3C8-5E23-C0094202A5B0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6636309" y="3627323"/>
            <a:ext cx="71190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96DEEDC8-3AB7-CA47-A445-04C95B51F5BA}"/>
              </a:ext>
            </a:extLst>
          </p:cNvPr>
          <p:cNvCxnSpPr>
            <a:cxnSpLocks/>
            <a:endCxn id="391" idx="0"/>
          </p:cNvCxnSpPr>
          <p:nvPr/>
        </p:nvCxnSpPr>
        <p:spPr>
          <a:xfrm flipH="1" flipV="1">
            <a:off x="6671910" y="3627319"/>
            <a:ext cx="2777" cy="56972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8" name="圆角矩形 112">
            <a:extLst>
              <a:ext uri="{FF2B5EF4-FFF2-40B4-BE49-F238E27FC236}">
                <a16:creationId xmlns:a16="http://schemas.microsoft.com/office/drawing/2014/main" id="{323FB0AF-D47B-C3CF-F695-EA9DB9B5BE4D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 rot="10800000" flipV="1">
            <a:off x="6084059" y="3708878"/>
            <a:ext cx="614839" cy="117336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riscv_qdma_0</a:t>
            </a:r>
          </a:p>
        </p:txBody>
      </p:sp>
      <p:sp>
        <p:nvSpPr>
          <p:cNvPr id="419" name="圆角矩形 112">
            <a:extLst>
              <a:ext uri="{FF2B5EF4-FFF2-40B4-BE49-F238E27FC236}">
                <a16:creationId xmlns:a16="http://schemas.microsoft.com/office/drawing/2014/main" id="{564AD98B-632B-71B4-E8B1-B29320FC45ED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4869497" y="1719063"/>
            <a:ext cx="781485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00" dirty="0">
              <a:solidFill>
                <a:schemeClr val="tx1"/>
              </a:solidFill>
            </a:endParaRPr>
          </a:p>
          <a:p>
            <a:pPr algn="ctr"/>
            <a:r>
              <a:rPr lang="en-US" altLang="zh-CN" sz="602" dirty="0">
                <a:solidFill>
                  <a:schemeClr val="tx1"/>
                </a:solidFill>
              </a:rPr>
              <a:t>qsfp0_phy_1_inst</a:t>
            </a:r>
          </a:p>
          <a:p>
            <a:pPr algn="ctr"/>
            <a:endParaRPr lang="en-US" altLang="zh-CN" sz="500" dirty="0">
              <a:solidFill>
                <a:schemeClr val="tx1"/>
              </a:solidFill>
            </a:endParaRPr>
          </a:p>
        </p:txBody>
      </p:sp>
      <p:sp>
        <p:nvSpPr>
          <p:cNvPr id="495" name="矩形 494">
            <a:extLst>
              <a:ext uri="{FF2B5EF4-FFF2-40B4-BE49-F238E27FC236}">
                <a16:creationId xmlns:a16="http://schemas.microsoft.com/office/drawing/2014/main" id="{2117C60B-7EBA-0021-A4F1-2958DF25279B}"/>
              </a:ext>
            </a:extLst>
          </p:cNvPr>
          <p:cNvSpPr/>
          <p:nvPr/>
        </p:nvSpPr>
        <p:spPr>
          <a:xfrm>
            <a:off x="3758180" y="1756454"/>
            <a:ext cx="772891" cy="8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496" name="圆角矩形 23">
            <a:extLst>
              <a:ext uri="{FF2B5EF4-FFF2-40B4-BE49-F238E27FC236}">
                <a16:creationId xmlns:a16="http://schemas.microsoft.com/office/drawing/2014/main" id="{D01404F9-540B-4126-FBCF-950D4D58A359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3863051" y="1935079"/>
            <a:ext cx="555356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Rocket</a:t>
            </a:r>
          </a:p>
        </p:txBody>
      </p:sp>
      <p:sp>
        <p:nvSpPr>
          <p:cNvPr id="497" name="文本框 496">
            <a:extLst>
              <a:ext uri="{FF2B5EF4-FFF2-40B4-BE49-F238E27FC236}">
                <a16:creationId xmlns:a16="http://schemas.microsoft.com/office/drawing/2014/main" id="{24C0E1C9-A41D-1CF8-A918-35B8EF4E3A12}"/>
              </a:ext>
            </a:extLst>
          </p:cNvPr>
          <p:cNvSpPr txBox="1"/>
          <p:nvPr/>
        </p:nvSpPr>
        <p:spPr>
          <a:xfrm>
            <a:off x="3840614" y="1799755"/>
            <a:ext cx="606187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3" dirty="0"/>
              <a:t>Rocket Tile</a:t>
            </a:r>
          </a:p>
        </p:txBody>
      </p:sp>
      <p:sp>
        <p:nvSpPr>
          <p:cNvPr id="498" name="圆角矩形 26">
            <a:extLst>
              <a:ext uri="{FF2B5EF4-FFF2-40B4-BE49-F238E27FC236}">
                <a16:creationId xmlns:a16="http://schemas.microsoft.com/office/drawing/2014/main" id="{55AD7151-16C0-B10F-BD04-632020F975DC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3840620" y="2201715"/>
            <a:ext cx="309349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L/I</a:t>
            </a:r>
          </a:p>
        </p:txBody>
      </p:sp>
      <p:sp>
        <p:nvSpPr>
          <p:cNvPr id="499" name="圆角矩形 27">
            <a:extLst>
              <a:ext uri="{FF2B5EF4-FFF2-40B4-BE49-F238E27FC236}">
                <a16:creationId xmlns:a16="http://schemas.microsoft.com/office/drawing/2014/main" id="{BE4139EF-74D9-6E93-CE0C-481048E879B7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4178438" y="2201715"/>
            <a:ext cx="316051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L/D</a:t>
            </a:r>
          </a:p>
        </p:txBody>
      </p:sp>
      <p:sp>
        <p:nvSpPr>
          <p:cNvPr id="500" name="圆角矩形 28">
            <a:extLst>
              <a:ext uri="{FF2B5EF4-FFF2-40B4-BE49-F238E27FC236}">
                <a16:creationId xmlns:a16="http://schemas.microsoft.com/office/drawing/2014/main" id="{D9BD2049-F903-6306-F99B-1E3FFDC6A69A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3904039" y="2482942"/>
            <a:ext cx="531115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/>
              <a:t>Tile Bus</a:t>
            </a:r>
          </a:p>
        </p:txBody>
      </p: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FECBEE05-56A2-8FC1-EE66-7736AE8884C2}"/>
              </a:ext>
            </a:extLst>
          </p:cNvPr>
          <p:cNvCxnSpPr>
            <a:cxnSpLocks/>
            <a:stCxn id="498" idx="2"/>
          </p:cNvCxnSpPr>
          <p:nvPr>
            <p:custDataLst>
              <p:tags r:id="rId81"/>
            </p:custDataLst>
          </p:nvPr>
        </p:nvCxnSpPr>
        <p:spPr>
          <a:xfrm>
            <a:off x="3995293" y="2333308"/>
            <a:ext cx="7845" cy="147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2" name="直接箭头连接符 501">
            <a:extLst>
              <a:ext uri="{FF2B5EF4-FFF2-40B4-BE49-F238E27FC236}">
                <a16:creationId xmlns:a16="http://schemas.microsoft.com/office/drawing/2014/main" id="{D482BDAB-FA35-36E8-0211-E6A3CCC9AA67}"/>
              </a:ext>
            </a:extLst>
          </p:cNvPr>
          <p:cNvCxnSpPr>
            <a:cxnSpLocks/>
            <a:stCxn id="499" idx="2"/>
          </p:cNvCxnSpPr>
          <p:nvPr>
            <p:custDataLst>
              <p:tags r:id="rId82"/>
            </p:custDataLst>
          </p:nvPr>
        </p:nvCxnSpPr>
        <p:spPr>
          <a:xfrm>
            <a:off x="4336453" y="2333308"/>
            <a:ext cx="0" cy="147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3" name="直接箭头连接符 502">
            <a:extLst>
              <a:ext uri="{FF2B5EF4-FFF2-40B4-BE49-F238E27FC236}">
                <a16:creationId xmlns:a16="http://schemas.microsoft.com/office/drawing/2014/main" id="{AAC36224-F896-4446-F1E4-539742009DB1}"/>
              </a:ext>
            </a:extLst>
          </p:cNvPr>
          <p:cNvCxnSpPr>
            <a:cxnSpLocks/>
            <a:endCxn id="498" idx="0"/>
          </p:cNvCxnSpPr>
          <p:nvPr>
            <p:custDataLst>
              <p:tags r:id="rId83"/>
            </p:custDataLst>
          </p:nvPr>
        </p:nvCxnSpPr>
        <p:spPr>
          <a:xfrm>
            <a:off x="3995283" y="2066676"/>
            <a:ext cx="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60B604C2-4F36-50D8-1AA6-9B9CF5B9AD89}"/>
              </a:ext>
            </a:extLst>
          </p:cNvPr>
          <p:cNvCxnSpPr>
            <a:cxnSpLocks/>
            <a:endCxn id="499" idx="0"/>
          </p:cNvCxnSpPr>
          <p:nvPr>
            <p:custDataLst>
              <p:tags r:id="rId84"/>
            </p:custDataLst>
          </p:nvPr>
        </p:nvCxnSpPr>
        <p:spPr>
          <a:xfrm>
            <a:off x="4331172" y="2066676"/>
            <a:ext cx="529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1" name="等腰三角形 510">
            <a:extLst>
              <a:ext uri="{FF2B5EF4-FFF2-40B4-BE49-F238E27FC236}">
                <a16:creationId xmlns:a16="http://schemas.microsoft.com/office/drawing/2014/main" id="{F2EED73C-8BE3-C7EE-A425-FB9B9C2898B2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684275" y="1560682"/>
            <a:ext cx="67155" cy="103381"/>
          </a:xfrm>
          <a:prstGeom prst="triangle">
            <a:avLst>
              <a:gd name="adj" fmla="val 50001"/>
            </a:avLst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516" name="直接箭头连接符 515">
            <a:extLst>
              <a:ext uri="{FF2B5EF4-FFF2-40B4-BE49-F238E27FC236}">
                <a16:creationId xmlns:a16="http://schemas.microsoft.com/office/drawing/2014/main" id="{A5C73106-B21C-9D9D-5B57-52AEE0EAAE6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966375" y="4998625"/>
            <a:ext cx="7428" cy="43106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8" name="圆角矩形 20">
            <a:extLst>
              <a:ext uri="{FF2B5EF4-FFF2-40B4-BE49-F238E27FC236}">
                <a16:creationId xmlns:a16="http://schemas.microsoft.com/office/drawing/2014/main" id="{A2D316CD-707B-8A65-9FD1-8201A72CB8D9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6822174" y="4233471"/>
            <a:ext cx="512247" cy="1667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PCIe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055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EBA58039-2414-6D3F-4A73-6905D9E7D16E}"/>
              </a:ext>
            </a:extLst>
          </p:cNvPr>
          <p:cNvPicPr>
            <a:picLocks noChangeAspect="1"/>
          </p:cNvPicPr>
          <p:nvPr/>
        </p:nvPicPr>
        <p:blipFill rotWithShape="1">
          <a:blip r:embed="rId78"/>
          <a:srcRect l="5648" t="13626" r="4213" b="1675"/>
          <a:stretch/>
        </p:blipFill>
        <p:spPr>
          <a:xfrm>
            <a:off x="3107204" y="456562"/>
            <a:ext cx="3594837" cy="179280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756702" y="2541128"/>
            <a:ext cx="772891" cy="8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4" name="圆角矩形 3"/>
          <p:cNvSpPr/>
          <p:nvPr/>
        </p:nvSpPr>
        <p:spPr>
          <a:xfrm>
            <a:off x="1537039" y="4159504"/>
            <a:ext cx="6506390" cy="2398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16" dirty="0">
                <a:solidFill>
                  <a:schemeClr val="tx1"/>
                </a:solidFill>
              </a:rPr>
              <a:t>System Bus</a:t>
            </a:r>
            <a:r>
              <a:rPr lang="zh-CN" altLang="en-US" sz="816" dirty="0">
                <a:solidFill>
                  <a:schemeClr val="tx1"/>
                </a:solidFill>
              </a:rPr>
              <a:t>（</a:t>
            </a:r>
            <a:r>
              <a:rPr lang="en-US" altLang="zh-CN" sz="816" dirty="0">
                <a:solidFill>
                  <a:schemeClr val="tx1"/>
                </a:solidFill>
              </a:rPr>
              <a:t>RISC-V</a:t>
            </a:r>
            <a:r>
              <a:rPr lang="zh-CN" altLang="en-US" sz="816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2142555" y="4601308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L2 Bank</a:t>
            </a: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2846679" y="4601308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L2 Bank</a:t>
            </a: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735386" y="4612181"/>
            <a:ext cx="1003055" cy="1969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Control Bus</a:t>
            </a:r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2143406" y="5043113"/>
            <a:ext cx="1246890" cy="220039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Ethernet</a:t>
            </a:r>
          </a:p>
        </p:txBody>
      </p:sp>
      <p:sp>
        <p:nvSpPr>
          <p:cNvPr id="9" name="圆角矩形 8"/>
          <p:cNvSpPr/>
          <p:nvPr>
            <p:custDataLst>
              <p:tags r:id="rId6"/>
            </p:custDataLst>
          </p:nvPr>
        </p:nvSpPr>
        <p:spPr>
          <a:xfrm>
            <a:off x="2143409" y="5541867"/>
            <a:ext cx="549234" cy="43662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AXI LITE SLAVE</a:t>
            </a:r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>
            <a:off x="2847117" y="5541861"/>
            <a:ext cx="616541" cy="437056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AXI Master Interface</a:t>
            </a: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2461395" y="6180415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Memory</a:t>
            </a:r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>
            <a:off x="7277229" y="5009347"/>
            <a:ext cx="599623" cy="16564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 err="1"/>
              <a:t>BootRom</a:t>
            </a:r>
            <a:endParaRPr lang="en-US" sz="816" dirty="0"/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3938356" y="4743891"/>
            <a:ext cx="2237441" cy="37320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Periphery Bus</a:t>
            </a:r>
          </a:p>
        </p:txBody>
      </p:sp>
      <p:sp>
        <p:nvSpPr>
          <p:cNvPr id="18" name="圆角矩形 17"/>
          <p:cNvSpPr/>
          <p:nvPr>
            <p:custDataLst>
              <p:tags r:id="rId11"/>
            </p:custDataLst>
          </p:nvPr>
        </p:nvSpPr>
        <p:spPr>
          <a:xfrm>
            <a:off x="3784974" y="5316649"/>
            <a:ext cx="595401" cy="256713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PHY MDIO</a:t>
            </a:r>
          </a:p>
        </p:txBody>
      </p:sp>
      <p:sp>
        <p:nvSpPr>
          <p:cNvPr id="20" name="圆角矩形 19"/>
          <p:cNvSpPr/>
          <p:nvPr>
            <p:custDataLst>
              <p:tags r:id="rId12"/>
            </p:custDataLst>
          </p:nvPr>
        </p:nvSpPr>
        <p:spPr>
          <a:xfrm>
            <a:off x="7528802" y="5631450"/>
            <a:ext cx="564480" cy="16564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BSCAN</a:t>
            </a:r>
          </a:p>
        </p:txBody>
      </p:sp>
      <p:sp>
        <p:nvSpPr>
          <p:cNvPr id="21" name="圆角矩形 20"/>
          <p:cNvSpPr/>
          <p:nvPr>
            <p:custDataLst>
              <p:tags r:id="rId13"/>
            </p:custDataLst>
          </p:nvPr>
        </p:nvSpPr>
        <p:spPr>
          <a:xfrm>
            <a:off x="7528802" y="6209728"/>
            <a:ext cx="564480" cy="13713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JTAG</a:t>
            </a:r>
          </a:p>
        </p:txBody>
      </p:sp>
      <p:sp>
        <p:nvSpPr>
          <p:cNvPr id="22" name="圆角矩形 21"/>
          <p:cNvSpPr/>
          <p:nvPr>
            <p:custDataLst>
              <p:tags r:id="rId14"/>
            </p:custDataLst>
          </p:nvPr>
        </p:nvSpPr>
        <p:spPr>
          <a:xfrm>
            <a:off x="4436715" y="5330382"/>
            <a:ext cx="408692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IIC</a:t>
            </a:r>
          </a:p>
        </p:txBody>
      </p:sp>
      <p:sp>
        <p:nvSpPr>
          <p:cNvPr id="23" name="圆角矩形 22"/>
          <p:cNvSpPr/>
          <p:nvPr>
            <p:custDataLst>
              <p:tags r:id="rId15"/>
            </p:custDataLst>
          </p:nvPr>
        </p:nvSpPr>
        <p:spPr>
          <a:xfrm>
            <a:off x="2854578" y="3579274"/>
            <a:ext cx="1524639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L2-</a:t>
            </a:r>
            <a:r>
              <a:rPr lang="en-US" altLang="zh-CN" sz="816" dirty="0"/>
              <a:t>Bank</a:t>
            </a:r>
            <a:endParaRPr lang="en-US" sz="816" dirty="0"/>
          </a:p>
        </p:txBody>
      </p:sp>
      <p:sp>
        <p:nvSpPr>
          <p:cNvPr id="24" name="圆角矩形 23"/>
          <p:cNvSpPr/>
          <p:nvPr>
            <p:custDataLst>
              <p:tags r:id="rId16"/>
            </p:custDataLst>
          </p:nvPr>
        </p:nvSpPr>
        <p:spPr>
          <a:xfrm>
            <a:off x="2867800" y="2721601"/>
            <a:ext cx="555356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Rocket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845364" y="2564295"/>
            <a:ext cx="606186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3" dirty="0"/>
              <a:t>Rocket Tile</a:t>
            </a:r>
          </a:p>
        </p:txBody>
      </p:sp>
      <p:sp>
        <p:nvSpPr>
          <p:cNvPr id="27" name="圆角矩形 26"/>
          <p:cNvSpPr/>
          <p:nvPr>
            <p:custDataLst>
              <p:tags r:id="rId17"/>
            </p:custDataLst>
          </p:nvPr>
        </p:nvSpPr>
        <p:spPr>
          <a:xfrm>
            <a:off x="2845372" y="2988238"/>
            <a:ext cx="309349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L/I</a:t>
            </a:r>
          </a:p>
        </p:txBody>
      </p:sp>
      <p:sp>
        <p:nvSpPr>
          <p:cNvPr id="28" name="圆角矩形 27"/>
          <p:cNvSpPr/>
          <p:nvPr>
            <p:custDataLst>
              <p:tags r:id="rId18"/>
            </p:custDataLst>
          </p:nvPr>
        </p:nvSpPr>
        <p:spPr>
          <a:xfrm>
            <a:off x="3183188" y="2988238"/>
            <a:ext cx="316051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L/D</a:t>
            </a:r>
          </a:p>
        </p:txBody>
      </p:sp>
      <p:sp>
        <p:nvSpPr>
          <p:cNvPr id="29" name="圆角矩形 28"/>
          <p:cNvSpPr/>
          <p:nvPr>
            <p:custDataLst>
              <p:tags r:id="rId19"/>
            </p:custDataLst>
          </p:nvPr>
        </p:nvSpPr>
        <p:spPr>
          <a:xfrm>
            <a:off x="2908789" y="3269464"/>
            <a:ext cx="531115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/>
              <a:t>Tile Bus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716951" y="2814602"/>
            <a:ext cx="783358" cy="119177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1" dirty="0">
                <a:solidFill>
                  <a:schemeClr val="tx1"/>
                </a:solidFill>
              </a:rPr>
              <a:t>eth-mac-10g_fifo</a:t>
            </a: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2451904" y="4450302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>
            <p:custDataLst>
              <p:tags r:id="rId20"/>
            </p:custDataLst>
          </p:nvPr>
        </p:nvCxnSpPr>
        <p:spPr>
          <a:xfrm flipH="1">
            <a:off x="3137477" y="4450302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>
            <p:custDataLst>
              <p:tags r:id="rId21"/>
            </p:custDataLst>
          </p:nvPr>
        </p:nvCxnSpPr>
        <p:spPr>
          <a:xfrm flipH="1">
            <a:off x="7227538" y="4428747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>
            <p:custDataLst>
              <p:tags r:id="rId22"/>
            </p:custDataLst>
          </p:nvPr>
        </p:nvCxnSpPr>
        <p:spPr>
          <a:xfrm flipH="1">
            <a:off x="2451042" y="4892106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>
            <p:custDataLst>
              <p:tags r:id="rId23"/>
            </p:custDataLst>
          </p:nvPr>
        </p:nvCxnSpPr>
        <p:spPr>
          <a:xfrm flipH="1">
            <a:off x="3136614" y="4892106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>
            <p:custDataLst>
              <p:tags r:id="rId24"/>
            </p:custDataLst>
          </p:nvPr>
        </p:nvCxnSpPr>
        <p:spPr>
          <a:xfrm flipH="1">
            <a:off x="7597409" y="4819455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>
            <p:custDataLst>
              <p:tags r:id="rId25"/>
            </p:custDataLst>
          </p:nvPr>
        </p:nvCxnSpPr>
        <p:spPr>
          <a:xfrm>
            <a:off x="2772033" y="5316647"/>
            <a:ext cx="3020" cy="863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9" idx="0"/>
          </p:cNvCxnSpPr>
          <p:nvPr/>
        </p:nvCxnSpPr>
        <p:spPr>
          <a:xfrm flipH="1" flipV="1">
            <a:off x="2414800" y="5285586"/>
            <a:ext cx="3451" cy="2562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>
            <p:custDataLst>
              <p:tags r:id="rId26"/>
            </p:custDataLst>
          </p:nvPr>
        </p:nvCxnSpPr>
        <p:spPr>
          <a:xfrm>
            <a:off x="3253538" y="5321829"/>
            <a:ext cx="3451" cy="22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>
            <p:custDataLst>
              <p:tags r:id="rId27"/>
            </p:custDataLst>
          </p:nvPr>
        </p:nvCxnSpPr>
        <p:spPr>
          <a:xfrm flipH="1" flipV="1">
            <a:off x="3078370" y="5316650"/>
            <a:ext cx="3451" cy="210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>
            <p:custDataLst>
              <p:tags r:id="rId28"/>
            </p:custDataLst>
          </p:nvPr>
        </p:nvSpPr>
        <p:spPr>
          <a:xfrm>
            <a:off x="2810800" y="5336815"/>
            <a:ext cx="31721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1" dirty="0"/>
              <a:t>RX</a:t>
            </a:r>
          </a:p>
        </p:txBody>
      </p:sp>
      <p:sp>
        <p:nvSpPr>
          <p:cNvPr id="61" name="文本框 60"/>
          <p:cNvSpPr txBox="1"/>
          <p:nvPr>
            <p:custDataLst>
              <p:tags r:id="rId29"/>
            </p:custDataLst>
          </p:nvPr>
        </p:nvSpPr>
        <p:spPr>
          <a:xfrm>
            <a:off x="3288613" y="5322024"/>
            <a:ext cx="323535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/>
              <a:t>TX</a:t>
            </a:r>
          </a:p>
        </p:txBody>
      </p:sp>
      <p:cxnSp>
        <p:nvCxnSpPr>
          <p:cNvPr id="62" name="直接箭头连接符 61"/>
          <p:cNvCxnSpPr>
            <a:cxnSpLocks/>
          </p:cNvCxnSpPr>
          <p:nvPr>
            <p:custDataLst>
              <p:tags r:id="rId30"/>
            </p:custDataLst>
          </p:nvPr>
        </p:nvCxnSpPr>
        <p:spPr>
          <a:xfrm>
            <a:off x="4526090" y="4395510"/>
            <a:ext cx="0" cy="35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cxnSpLocks/>
          </p:cNvCxnSpPr>
          <p:nvPr>
            <p:custDataLst>
              <p:tags r:id="rId31"/>
            </p:custDataLst>
          </p:nvPr>
        </p:nvCxnSpPr>
        <p:spPr>
          <a:xfrm>
            <a:off x="4089888" y="5118783"/>
            <a:ext cx="0" cy="19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cxnSpLocks/>
          </p:cNvCxnSpPr>
          <p:nvPr/>
        </p:nvCxnSpPr>
        <p:spPr>
          <a:xfrm>
            <a:off x="6933722" y="4827954"/>
            <a:ext cx="0" cy="166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cxnSpLocks/>
            <a:endCxn id="8" idx="1"/>
          </p:cNvCxnSpPr>
          <p:nvPr/>
        </p:nvCxnSpPr>
        <p:spPr>
          <a:xfrm rot="16200000" flipH="1">
            <a:off x="1731587" y="4741308"/>
            <a:ext cx="747056" cy="765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rot="5400000" flipV="1">
            <a:off x="1381043" y="5007728"/>
            <a:ext cx="1351730" cy="1691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7492438" y="3953276"/>
            <a:ext cx="614874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BSCAN</a:t>
            </a:r>
          </a:p>
        </p:txBody>
      </p:sp>
      <p:cxnSp>
        <p:nvCxnSpPr>
          <p:cNvPr id="93" name="直接箭头连接符 92"/>
          <p:cNvCxnSpPr>
            <a:cxnSpLocks/>
            <a:stCxn id="495" idx="2"/>
          </p:cNvCxnSpPr>
          <p:nvPr>
            <p:custDataLst>
              <p:tags r:id="rId33"/>
            </p:custDataLst>
          </p:nvPr>
        </p:nvCxnSpPr>
        <p:spPr>
          <a:xfrm>
            <a:off x="3981855" y="3426157"/>
            <a:ext cx="5342" cy="156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cxnSpLocks/>
            <a:endCxn id="511" idx="0"/>
          </p:cNvCxnSpPr>
          <p:nvPr/>
        </p:nvCxnSpPr>
        <p:spPr>
          <a:xfrm flipH="1" flipV="1">
            <a:off x="5555079" y="2340732"/>
            <a:ext cx="2016" cy="181876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cxnSpLocks/>
          </p:cNvCxnSpPr>
          <p:nvPr/>
        </p:nvCxnSpPr>
        <p:spPr>
          <a:xfrm flipH="1" flipV="1">
            <a:off x="1972350" y="4001897"/>
            <a:ext cx="3594837" cy="12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cxnSpLocks/>
          </p:cNvCxnSpPr>
          <p:nvPr/>
        </p:nvCxnSpPr>
        <p:spPr>
          <a:xfrm>
            <a:off x="1877202" y="4401110"/>
            <a:ext cx="0" cy="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2" name="等腰三角形 101"/>
          <p:cNvSpPr/>
          <p:nvPr>
            <p:custDataLst>
              <p:tags r:id="rId34"/>
            </p:custDataLst>
          </p:nvPr>
        </p:nvSpPr>
        <p:spPr>
          <a:xfrm>
            <a:off x="1931902" y="4401974"/>
            <a:ext cx="81235" cy="92337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103" name="等腰三角形 102"/>
          <p:cNvSpPr/>
          <p:nvPr>
            <p:custDataLst>
              <p:tags r:id="rId35"/>
            </p:custDataLst>
          </p:nvPr>
        </p:nvSpPr>
        <p:spPr>
          <a:xfrm>
            <a:off x="2031025" y="4408453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113" name="圆角矩形 112"/>
          <p:cNvSpPr/>
          <p:nvPr>
            <p:custDataLst>
              <p:tags r:id="rId36"/>
            </p:custDataLst>
          </p:nvPr>
        </p:nvSpPr>
        <p:spPr>
          <a:xfrm>
            <a:off x="5611495" y="3928884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AXI LITE SLAVE</a:t>
            </a:r>
          </a:p>
        </p:txBody>
      </p:sp>
      <p:sp>
        <p:nvSpPr>
          <p:cNvPr id="115" name="文本框 114"/>
          <p:cNvSpPr txBox="1"/>
          <p:nvPr>
            <p:custDataLst>
              <p:tags r:id="rId37"/>
            </p:custDataLst>
          </p:nvPr>
        </p:nvSpPr>
        <p:spPr>
          <a:xfrm>
            <a:off x="4492171" y="3732974"/>
            <a:ext cx="546474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13" dirty="0"/>
              <a:t>BSCAN</a:t>
            </a:r>
          </a:p>
        </p:txBody>
      </p:sp>
      <p:cxnSp>
        <p:nvCxnSpPr>
          <p:cNvPr id="124" name="直接箭头连接符 123"/>
          <p:cNvCxnSpPr>
            <a:cxnSpLocks/>
            <a:stCxn id="27" idx="2"/>
          </p:cNvCxnSpPr>
          <p:nvPr>
            <p:custDataLst>
              <p:tags r:id="rId38"/>
            </p:custDataLst>
          </p:nvPr>
        </p:nvCxnSpPr>
        <p:spPr>
          <a:xfrm>
            <a:off x="3000047" y="3119828"/>
            <a:ext cx="7845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cxnSpLocks/>
            <a:stCxn id="28" idx="2"/>
          </p:cNvCxnSpPr>
          <p:nvPr>
            <p:custDataLst>
              <p:tags r:id="rId39"/>
            </p:custDataLst>
          </p:nvPr>
        </p:nvCxnSpPr>
        <p:spPr>
          <a:xfrm>
            <a:off x="3341205" y="3119828"/>
            <a:ext cx="0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cxnSpLocks/>
          </p:cNvCxnSpPr>
          <p:nvPr>
            <p:custDataLst>
              <p:tags r:id="rId40"/>
            </p:custDataLst>
          </p:nvPr>
        </p:nvCxnSpPr>
        <p:spPr>
          <a:xfrm>
            <a:off x="3149370" y="3432635"/>
            <a:ext cx="0" cy="12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cxnSpLocks/>
            <a:endCxn id="27" idx="0"/>
          </p:cNvCxnSpPr>
          <p:nvPr>
            <p:custDataLst>
              <p:tags r:id="rId41"/>
            </p:custDataLst>
          </p:nvPr>
        </p:nvCxnSpPr>
        <p:spPr>
          <a:xfrm>
            <a:off x="3000038" y="2853198"/>
            <a:ext cx="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cxnSpLocks/>
            <a:endCxn id="28" idx="0"/>
          </p:cNvCxnSpPr>
          <p:nvPr>
            <p:custDataLst>
              <p:tags r:id="rId42"/>
            </p:custDataLst>
          </p:nvPr>
        </p:nvCxnSpPr>
        <p:spPr>
          <a:xfrm>
            <a:off x="3335927" y="2853198"/>
            <a:ext cx="5289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909F293-647C-EFE1-954E-375ACAA80D53}"/>
              </a:ext>
            </a:extLst>
          </p:cNvPr>
          <p:cNvCxnSpPr>
            <a:cxnSpLocks/>
            <a:endCxn id="22" idx="0"/>
          </p:cNvCxnSpPr>
          <p:nvPr>
            <p:custDataLst>
              <p:tags r:id="rId43"/>
            </p:custDataLst>
          </p:nvPr>
        </p:nvCxnSpPr>
        <p:spPr>
          <a:xfrm>
            <a:off x="4637619" y="5132516"/>
            <a:ext cx="3451" cy="19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3">
            <a:extLst>
              <a:ext uri="{FF2B5EF4-FFF2-40B4-BE49-F238E27FC236}">
                <a16:creationId xmlns:a16="http://schemas.microsoft.com/office/drawing/2014/main" id="{D3D27621-75CB-4A95-C1C1-1F30E3449886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908361" y="5330375"/>
            <a:ext cx="347449" cy="2234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SD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FB97737-96CB-BCB9-D859-C93829965209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>
          <a:xfrm>
            <a:off x="5062805" y="5142216"/>
            <a:ext cx="0" cy="174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11DB6547-A3B4-90BC-26E0-9A441AE2B85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345216" y="5313986"/>
            <a:ext cx="395208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DDR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CABFAC0-BF74-25D9-018C-5FF2E94D634F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 flipH="1">
            <a:off x="5500312" y="5147554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肘形连接符 65">
            <a:extLst>
              <a:ext uri="{FF2B5EF4-FFF2-40B4-BE49-F238E27FC236}">
                <a16:creationId xmlns:a16="http://schemas.microsoft.com/office/drawing/2014/main" id="{7ABEEA43-DCA4-1859-CDB7-F5255E49DF2D}"/>
              </a:ext>
            </a:extLst>
          </p:cNvPr>
          <p:cNvCxnSpPr>
            <a:cxnSpLocks/>
            <a:stCxn id="209" idx="0"/>
          </p:cNvCxnSpPr>
          <p:nvPr/>
        </p:nvCxnSpPr>
        <p:spPr>
          <a:xfrm rot="5400000" flipH="1" flipV="1">
            <a:off x="5434687" y="5034157"/>
            <a:ext cx="1206534" cy="942559"/>
          </a:xfrm>
          <a:prstGeom prst="bentConnector3">
            <a:avLst>
              <a:gd name="adj1" fmla="val 23159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3" name="圆角矩形 14">
            <a:extLst>
              <a:ext uri="{FF2B5EF4-FFF2-40B4-BE49-F238E27FC236}">
                <a16:creationId xmlns:a16="http://schemas.microsoft.com/office/drawing/2014/main" id="{88008081-AA40-F5D7-B8B6-93FE58B82768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5808896" y="5313986"/>
            <a:ext cx="454317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/>
              <a:t>UART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73D0ECE-9DF3-5980-C496-2C733FAB1419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 flipH="1">
            <a:off x="5948990" y="5134578"/>
            <a:ext cx="863" cy="151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8" name="肘形连接符 65">
            <a:extLst>
              <a:ext uri="{FF2B5EF4-FFF2-40B4-BE49-F238E27FC236}">
                <a16:creationId xmlns:a16="http://schemas.microsoft.com/office/drawing/2014/main" id="{975B50A0-14D4-64E7-773D-0014082CFB02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7240144" y="4987326"/>
            <a:ext cx="1215022" cy="73231"/>
          </a:xfrm>
          <a:prstGeom prst="bentConnector3">
            <a:avLst>
              <a:gd name="adj1" fmla="val 7275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9" name="等腰三角形 178">
            <a:extLst>
              <a:ext uri="{FF2B5EF4-FFF2-40B4-BE49-F238E27FC236}">
                <a16:creationId xmlns:a16="http://schemas.microsoft.com/office/drawing/2014/main" id="{7891C78A-215F-7B2E-4D3A-083F1C3A3476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7848007" y="4403080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208" name="圆角矩形 20">
            <a:extLst>
              <a:ext uri="{FF2B5EF4-FFF2-40B4-BE49-F238E27FC236}">
                <a16:creationId xmlns:a16="http://schemas.microsoft.com/office/drawing/2014/main" id="{6F433BB3-3DE3-9B9B-BDD0-D45BD681332A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4358167" y="6117961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QSFP</a:t>
            </a:r>
          </a:p>
        </p:txBody>
      </p:sp>
      <p:sp>
        <p:nvSpPr>
          <p:cNvPr id="209" name="圆角矩形 20">
            <a:extLst>
              <a:ext uri="{FF2B5EF4-FFF2-40B4-BE49-F238E27FC236}">
                <a16:creationId xmlns:a16="http://schemas.microsoft.com/office/drawing/2014/main" id="{F47EF01F-E412-ADEE-826F-C475482E9262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5258194" y="6108706"/>
            <a:ext cx="616973" cy="239887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QDMA</a:t>
            </a:r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9D3345E6-D772-DA20-D577-B8D48ABEA48D}"/>
              </a:ext>
            </a:extLst>
          </p:cNvPr>
          <p:cNvCxnSpPr>
            <a:cxnSpLocks/>
          </p:cNvCxnSpPr>
          <p:nvPr>
            <p:custDataLst>
              <p:tags r:id="rId53"/>
            </p:custDataLst>
          </p:nvPr>
        </p:nvCxnSpPr>
        <p:spPr>
          <a:xfrm flipH="1">
            <a:off x="6169942" y="4938088"/>
            <a:ext cx="346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7" name="肘形连接符 65">
            <a:extLst>
              <a:ext uri="{FF2B5EF4-FFF2-40B4-BE49-F238E27FC236}">
                <a16:creationId xmlns:a16="http://schemas.microsoft.com/office/drawing/2014/main" id="{BEDA2B58-3E76-8287-8184-91ABAEB41B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00501" y="4974402"/>
            <a:ext cx="1181832" cy="1140592"/>
          </a:xfrm>
          <a:prstGeom prst="bentConnector3">
            <a:avLst>
              <a:gd name="adj1" fmla="val 24613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C65CA26D-2A9F-F514-2E8E-C65BA6D66789}"/>
              </a:ext>
            </a:extLst>
          </p:cNvPr>
          <p:cNvCxnSpPr>
            <a:cxnSpLocks/>
          </p:cNvCxnSpPr>
          <p:nvPr>
            <p:custDataLst>
              <p:tags r:id="rId54"/>
            </p:custDataLst>
          </p:nvPr>
        </p:nvCxnSpPr>
        <p:spPr>
          <a:xfrm flipV="1">
            <a:off x="3612181" y="4953843"/>
            <a:ext cx="328245" cy="5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8" name="等腰三角形 277">
            <a:extLst>
              <a:ext uri="{FF2B5EF4-FFF2-40B4-BE49-F238E27FC236}">
                <a16:creationId xmlns:a16="http://schemas.microsoft.com/office/drawing/2014/main" id="{C2414BB4-E480-A010-1C14-1D35D76B5C01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582759" y="4407373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6048FA35-3378-C0AE-88CB-BD621198EB4F}"/>
              </a:ext>
            </a:extLst>
          </p:cNvPr>
          <p:cNvCxnSpPr>
            <a:cxnSpLocks/>
          </p:cNvCxnSpPr>
          <p:nvPr>
            <p:custDataLst>
              <p:tags r:id="rId56"/>
            </p:custDataLst>
          </p:nvPr>
        </p:nvCxnSpPr>
        <p:spPr>
          <a:xfrm flipV="1">
            <a:off x="1972341" y="3994346"/>
            <a:ext cx="0" cy="165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8" name="直接连接符 287">
            <a:extLst>
              <a:ext uri="{FF2B5EF4-FFF2-40B4-BE49-F238E27FC236}">
                <a16:creationId xmlns:a16="http://schemas.microsoft.com/office/drawing/2014/main" id="{672993B3-A275-049E-AC4D-DDF5E6974A55}"/>
              </a:ext>
            </a:extLst>
          </p:cNvPr>
          <p:cNvCxnSpPr>
            <a:cxnSpLocks/>
          </p:cNvCxnSpPr>
          <p:nvPr>
            <p:custDataLst>
              <p:tags r:id="rId57"/>
            </p:custDataLst>
          </p:nvPr>
        </p:nvCxnSpPr>
        <p:spPr>
          <a:xfrm flipV="1">
            <a:off x="2067891" y="4007767"/>
            <a:ext cx="0" cy="156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3665589F-2CB7-030E-CD80-4B633CC20549}"/>
              </a:ext>
            </a:extLst>
          </p:cNvPr>
          <p:cNvCxnSpPr>
            <a:cxnSpLocks/>
            <a:endCxn id="278" idx="0"/>
          </p:cNvCxnSpPr>
          <p:nvPr/>
        </p:nvCxnSpPr>
        <p:spPr>
          <a:xfrm flipH="1" flipV="1">
            <a:off x="3618354" y="4407373"/>
            <a:ext cx="2777" cy="56972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132ADA8E-48A8-91CF-3C08-F0DB47C147EF}"/>
              </a:ext>
            </a:extLst>
          </p:cNvPr>
          <p:cNvCxnSpPr>
            <a:cxnSpLocks/>
          </p:cNvCxnSpPr>
          <p:nvPr>
            <p:custDataLst>
              <p:tags r:id="rId58"/>
            </p:custDataLst>
          </p:nvPr>
        </p:nvCxnSpPr>
        <p:spPr>
          <a:xfrm>
            <a:off x="1747310" y="3689974"/>
            <a:ext cx="0" cy="47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2" name="直接连接符 361">
            <a:extLst>
              <a:ext uri="{FF2B5EF4-FFF2-40B4-BE49-F238E27FC236}">
                <a16:creationId xmlns:a16="http://schemas.microsoft.com/office/drawing/2014/main" id="{3C490FED-9E3E-DEBF-1F27-42DC6004AF2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1747319" y="3697716"/>
            <a:ext cx="1107259" cy="1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144B2961-771D-5087-AC3E-7AF34A94CF0B}"/>
              </a:ext>
            </a:extLst>
          </p:cNvPr>
          <p:cNvCxnSpPr>
            <a:cxnSpLocks/>
          </p:cNvCxnSpPr>
          <p:nvPr/>
        </p:nvCxnSpPr>
        <p:spPr>
          <a:xfrm>
            <a:off x="4389299" y="3705682"/>
            <a:ext cx="1167801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9" name="等腰三角形 368">
            <a:extLst>
              <a:ext uri="{FF2B5EF4-FFF2-40B4-BE49-F238E27FC236}">
                <a16:creationId xmlns:a16="http://schemas.microsoft.com/office/drawing/2014/main" id="{D075F6B3-BFEF-0ECF-0239-FF81DB3420C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rot="16200000">
            <a:off x="4396635" y="3663247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FB25073B-68E9-C366-8384-82C879A1FAFB}"/>
              </a:ext>
            </a:extLst>
          </p:cNvPr>
          <p:cNvCxnSpPr>
            <a:cxnSpLocks/>
          </p:cNvCxnSpPr>
          <p:nvPr/>
        </p:nvCxnSpPr>
        <p:spPr>
          <a:xfrm flipV="1">
            <a:off x="5547809" y="3695185"/>
            <a:ext cx="2335784" cy="1049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65DDF5FC-41AB-3201-5A3C-08D34EA2C027}"/>
              </a:ext>
            </a:extLst>
          </p:cNvPr>
          <p:cNvCxnSpPr>
            <a:cxnSpLocks/>
          </p:cNvCxnSpPr>
          <p:nvPr/>
        </p:nvCxnSpPr>
        <p:spPr>
          <a:xfrm>
            <a:off x="7883593" y="3697843"/>
            <a:ext cx="0" cy="4669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E5929A3D-5802-D3EE-EEB8-E967593088E5}"/>
              </a:ext>
            </a:extLst>
          </p:cNvPr>
          <p:cNvCxnSpPr>
            <a:cxnSpLocks/>
          </p:cNvCxnSpPr>
          <p:nvPr>
            <p:custDataLst>
              <p:tags r:id="rId60"/>
            </p:custDataLst>
          </p:nvPr>
        </p:nvCxnSpPr>
        <p:spPr>
          <a:xfrm flipV="1">
            <a:off x="3618876" y="4017886"/>
            <a:ext cx="865" cy="139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7" name="圆角矩形 112">
            <a:extLst>
              <a:ext uri="{FF2B5EF4-FFF2-40B4-BE49-F238E27FC236}">
                <a16:creationId xmlns:a16="http://schemas.microsoft.com/office/drawing/2014/main" id="{F244E23D-076C-8BA6-B525-03ED962C0479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rot="10800000" flipV="1">
            <a:off x="3558858" y="4504242"/>
            <a:ext cx="703870" cy="117336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qsfp0_phy_1_inst</a:t>
            </a:r>
          </a:p>
        </p:txBody>
      </p:sp>
      <p:sp>
        <p:nvSpPr>
          <p:cNvPr id="388" name="圆角矩形 112">
            <a:extLst>
              <a:ext uri="{FF2B5EF4-FFF2-40B4-BE49-F238E27FC236}">
                <a16:creationId xmlns:a16="http://schemas.microsoft.com/office/drawing/2014/main" id="{6AEEA39C-094E-63A1-E44C-90E08FA74480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5645712" y="2577519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1" dirty="0">
                <a:solidFill>
                  <a:schemeClr val="tx1"/>
                </a:solidFill>
              </a:rPr>
              <a:t>riscv_qdma_0</a:t>
            </a:r>
          </a:p>
        </p:txBody>
      </p:sp>
      <p:sp>
        <p:nvSpPr>
          <p:cNvPr id="391" name="等腰三角形 390">
            <a:extLst>
              <a:ext uri="{FF2B5EF4-FFF2-40B4-BE49-F238E27FC236}">
                <a16:creationId xmlns:a16="http://schemas.microsoft.com/office/drawing/2014/main" id="{293E8C77-540E-A3C8-5E23-C0094202A5B0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6473550" y="4407373"/>
            <a:ext cx="71189" cy="85859"/>
          </a:xfrm>
          <a:prstGeom prst="triangl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96DEEDC8-3AB7-CA47-A445-04C95B51F5BA}"/>
              </a:ext>
            </a:extLst>
          </p:cNvPr>
          <p:cNvCxnSpPr>
            <a:cxnSpLocks/>
            <a:endCxn id="391" idx="0"/>
          </p:cNvCxnSpPr>
          <p:nvPr/>
        </p:nvCxnSpPr>
        <p:spPr>
          <a:xfrm flipH="1" flipV="1">
            <a:off x="6509145" y="4407373"/>
            <a:ext cx="2777" cy="56972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8" name="圆角矩形 112">
            <a:extLst>
              <a:ext uri="{FF2B5EF4-FFF2-40B4-BE49-F238E27FC236}">
                <a16:creationId xmlns:a16="http://schemas.microsoft.com/office/drawing/2014/main" id="{323FB0AF-D47B-C3CF-F695-EA9DB9B5BE4D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 rot="10800000" flipV="1">
            <a:off x="5921293" y="4488931"/>
            <a:ext cx="614839" cy="117336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riscv_qdma_0</a:t>
            </a:r>
          </a:p>
        </p:txBody>
      </p:sp>
      <p:sp>
        <p:nvSpPr>
          <p:cNvPr id="419" name="圆角矩形 112">
            <a:extLst>
              <a:ext uri="{FF2B5EF4-FFF2-40B4-BE49-F238E27FC236}">
                <a16:creationId xmlns:a16="http://schemas.microsoft.com/office/drawing/2014/main" id="{564AD98B-632B-71B4-E8B1-B29320FC45ED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4706735" y="2499116"/>
            <a:ext cx="781485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00" dirty="0">
              <a:solidFill>
                <a:schemeClr val="tx1"/>
              </a:solidFill>
            </a:endParaRPr>
          </a:p>
          <a:p>
            <a:pPr algn="ctr"/>
            <a:r>
              <a:rPr lang="en-US" altLang="zh-CN" sz="601" dirty="0">
                <a:solidFill>
                  <a:schemeClr val="tx1"/>
                </a:solidFill>
              </a:rPr>
              <a:t>qsfp0_phy_1_inst</a:t>
            </a:r>
          </a:p>
          <a:p>
            <a:pPr algn="ctr"/>
            <a:endParaRPr lang="en-US" altLang="zh-CN" sz="500" dirty="0">
              <a:solidFill>
                <a:schemeClr val="tx1"/>
              </a:solidFill>
            </a:endParaRPr>
          </a:p>
        </p:txBody>
      </p:sp>
      <p:sp>
        <p:nvSpPr>
          <p:cNvPr id="495" name="矩形 494">
            <a:extLst>
              <a:ext uri="{FF2B5EF4-FFF2-40B4-BE49-F238E27FC236}">
                <a16:creationId xmlns:a16="http://schemas.microsoft.com/office/drawing/2014/main" id="{2117C60B-7EBA-0021-A4F1-2958DF25279B}"/>
              </a:ext>
            </a:extLst>
          </p:cNvPr>
          <p:cNvSpPr/>
          <p:nvPr/>
        </p:nvSpPr>
        <p:spPr>
          <a:xfrm>
            <a:off x="3595416" y="2536507"/>
            <a:ext cx="772891" cy="8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sp>
        <p:nvSpPr>
          <p:cNvPr id="496" name="圆角矩形 23">
            <a:extLst>
              <a:ext uri="{FF2B5EF4-FFF2-40B4-BE49-F238E27FC236}">
                <a16:creationId xmlns:a16="http://schemas.microsoft.com/office/drawing/2014/main" id="{D01404F9-540B-4126-FBCF-950D4D58A359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3700285" y="2715131"/>
            <a:ext cx="555356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Rocket</a:t>
            </a:r>
          </a:p>
        </p:txBody>
      </p:sp>
      <p:sp>
        <p:nvSpPr>
          <p:cNvPr id="497" name="文本框 496">
            <a:extLst>
              <a:ext uri="{FF2B5EF4-FFF2-40B4-BE49-F238E27FC236}">
                <a16:creationId xmlns:a16="http://schemas.microsoft.com/office/drawing/2014/main" id="{24C0E1C9-A41D-1CF8-A918-35B8EF4E3A12}"/>
              </a:ext>
            </a:extLst>
          </p:cNvPr>
          <p:cNvSpPr txBox="1"/>
          <p:nvPr/>
        </p:nvSpPr>
        <p:spPr>
          <a:xfrm>
            <a:off x="3677848" y="2579808"/>
            <a:ext cx="606186" cy="18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13" dirty="0"/>
              <a:t>Rocket Tile</a:t>
            </a:r>
          </a:p>
        </p:txBody>
      </p:sp>
      <p:sp>
        <p:nvSpPr>
          <p:cNvPr id="498" name="圆角矩形 26">
            <a:extLst>
              <a:ext uri="{FF2B5EF4-FFF2-40B4-BE49-F238E27FC236}">
                <a16:creationId xmlns:a16="http://schemas.microsoft.com/office/drawing/2014/main" id="{55AD7151-16C0-B10F-BD04-632020F975DC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3677856" y="2981768"/>
            <a:ext cx="309349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L/I</a:t>
            </a:r>
          </a:p>
        </p:txBody>
      </p:sp>
      <p:sp>
        <p:nvSpPr>
          <p:cNvPr id="499" name="圆角矩形 27">
            <a:extLst>
              <a:ext uri="{FF2B5EF4-FFF2-40B4-BE49-F238E27FC236}">
                <a16:creationId xmlns:a16="http://schemas.microsoft.com/office/drawing/2014/main" id="{BE4139EF-74D9-6E93-CE0C-481048E879B7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4015672" y="2981768"/>
            <a:ext cx="316051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 dirty="0"/>
              <a:t>L/D</a:t>
            </a:r>
          </a:p>
        </p:txBody>
      </p:sp>
      <p:sp>
        <p:nvSpPr>
          <p:cNvPr id="500" name="圆角矩形 28">
            <a:extLst>
              <a:ext uri="{FF2B5EF4-FFF2-40B4-BE49-F238E27FC236}">
                <a16:creationId xmlns:a16="http://schemas.microsoft.com/office/drawing/2014/main" id="{D9BD2049-F903-6306-F99B-1E3FFDC6A69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3741274" y="3262994"/>
            <a:ext cx="531115" cy="131592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13"/>
              <a:t>Tile Bus</a:t>
            </a:r>
          </a:p>
        </p:txBody>
      </p: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FECBEE05-56A2-8FC1-EE66-7736AE8884C2}"/>
              </a:ext>
            </a:extLst>
          </p:cNvPr>
          <p:cNvCxnSpPr>
            <a:cxnSpLocks/>
            <a:stCxn id="498" idx="2"/>
          </p:cNvCxnSpPr>
          <p:nvPr>
            <p:custDataLst>
              <p:tags r:id="rId70"/>
            </p:custDataLst>
          </p:nvPr>
        </p:nvCxnSpPr>
        <p:spPr>
          <a:xfrm>
            <a:off x="3832530" y="3113358"/>
            <a:ext cx="7845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2" name="直接箭头连接符 501">
            <a:extLst>
              <a:ext uri="{FF2B5EF4-FFF2-40B4-BE49-F238E27FC236}">
                <a16:creationId xmlns:a16="http://schemas.microsoft.com/office/drawing/2014/main" id="{D482BDAB-FA35-36E8-0211-E6A3CCC9AA67}"/>
              </a:ext>
            </a:extLst>
          </p:cNvPr>
          <p:cNvCxnSpPr>
            <a:cxnSpLocks/>
            <a:stCxn id="499" idx="2"/>
          </p:cNvCxnSpPr>
          <p:nvPr>
            <p:custDataLst>
              <p:tags r:id="rId71"/>
            </p:custDataLst>
          </p:nvPr>
        </p:nvCxnSpPr>
        <p:spPr>
          <a:xfrm>
            <a:off x="4173690" y="3113358"/>
            <a:ext cx="0" cy="14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3" name="直接箭头连接符 502">
            <a:extLst>
              <a:ext uri="{FF2B5EF4-FFF2-40B4-BE49-F238E27FC236}">
                <a16:creationId xmlns:a16="http://schemas.microsoft.com/office/drawing/2014/main" id="{AAC36224-F896-4446-F1E4-539742009DB1}"/>
              </a:ext>
            </a:extLst>
          </p:cNvPr>
          <p:cNvCxnSpPr>
            <a:cxnSpLocks/>
            <a:endCxn id="498" idx="0"/>
          </p:cNvCxnSpPr>
          <p:nvPr>
            <p:custDataLst>
              <p:tags r:id="rId72"/>
            </p:custDataLst>
          </p:nvPr>
        </p:nvCxnSpPr>
        <p:spPr>
          <a:xfrm>
            <a:off x="3832522" y="2846729"/>
            <a:ext cx="0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60B604C2-4F36-50D8-1AA6-9B9CF5B9AD89}"/>
              </a:ext>
            </a:extLst>
          </p:cNvPr>
          <p:cNvCxnSpPr>
            <a:cxnSpLocks/>
            <a:endCxn id="499" idx="0"/>
          </p:cNvCxnSpPr>
          <p:nvPr>
            <p:custDataLst>
              <p:tags r:id="rId73"/>
            </p:custDataLst>
          </p:nvPr>
        </p:nvCxnSpPr>
        <p:spPr>
          <a:xfrm>
            <a:off x="4168410" y="2846729"/>
            <a:ext cx="5289" cy="1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1" name="等腰三角形 510">
            <a:extLst>
              <a:ext uri="{FF2B5EF4-FFF2-40B4-BE49-F238E27FC236}">
                <a16:creationId xmlns:a16="http://schemas.microsoft.com/office/drawing/2014/main" id="{F2EED73C-8BE3-C7EE-A425-FB9B9C2898B2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5521510" y="2340736"/>
            <a:ext cx="67155" cy="103381"/>
          </a:xfrm>
          <a:prstGeom prst="triangle">
            <a:avLst>
              <a:gd name="adj" fmla="val 50001"/>
            </a:avLst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3"/>
          </a:p>
        </p:txBody>
      </p:sp>
      <p:cxnSp>
        <p:nvCxnSpPr>
          <p:cNvPr id="516" name="直接箭头连接符 515">
            <a:extLst>
              <a:ext uri="{FF2B5EF4-FFF2-40B4-BE49-F238E27FC236}">
                <a16:creationId xmlns:a16="http://schemas.microsoft.com/office/drawing/2014/main" id="{A5C73106-B21C-9D9D-5B57-52AEE0EAAE6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803612" y="5778678"/>
            <a:ext cx="7428" cy="43106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8" name="圆角矩形 20">
            <a:extLst>
              <a:ext uri="{FF2B5EF4-FFF2-40B4-BE49-F238E27FC236}">
                <a16:creationId xmlns:a16="http://schemas.microsoft.com/office/drawing/2014/main" id="{A2D316CD-707B-8A65-9FD1-8201A72CB8D9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6659408" y="5013521"/>
            <a:ext cx="512246" cy="166754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/>
              <a:t>PCIe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6DA2E28D-58AD-1C80-C436-8945ED5F27A8}"/>
              </a:ext>
            </a:extLst>
          </p:cNvPr>
          <p:cNvCxnSpPr>
            <a:cxnSpLocks/>
          </p:cNvCxnSpPr>
          <p:nvPr/>
        </p:nvCxnSpPr>
        <p:spPr>
          <a:xfrm rot="10800000">
            <a:off x="3027872" y="914319"/>
            <a:ext cx="1609747" cy="1521228"/>
          </a:xfrm>
          <a:prstGeom prst="bentConnector3">
            <a:avLst>
              <a:gd name="adj1" fmla="val 149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434290DA-4D9F-E6E2-E660-F228E7F0A1A5}"/>
              </a:ext>
            </a:extLst>
          </p:cNvPr>
          <p:cNvCxnSpPr>
            <a:endCxn id="36" idx="1"/>
          </p:cNvCxnSpPr>
          <p:nvPr/>
        </p:nvCxnSpPr>
        <p:spPr>
          <a:xfrm rot="16200000" flipH="1">
            <a:off x="4457963" y="2615203"/>
            <a:ext cx="438644" cy="793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8A8BF69-0D6A-9137-3147-5EF68CA89BE8}"/>
              </a:ext>
            </a:extLst>
          </p:cNvPr>
          <p:cNvCxnSpPr>
            <a:cxnSpLocks/>
            <a:stCxn id="388" idx="3"/>
          </p:cNvCxnSpPr>
          <p:nvPr/>
        </p:nvCxnSpPr>
        <p:spPr>
          <a:xfrm flipV="1">
            <a:off x="6309546" y="800100"/>
            <a:ext cx="907315" cy="18501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39F6AE4-CD05-8F72-0632-58703AF7668A}"/>
              </a:ext>
            </a:extLst>
          </p:cNvPr>
          <p:cNvCxnSpPr/>
          <p:nvPr/>
        </p:nvCxnSpPr>
        <p:spPr>
          <a:xfrm flipH="1">
            <a:off x="6594475" y="800100"/>
            <a:ext cx="6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>
            <a:extLst>
              <a:ext uri="{FF2B5EF4-FFF2-40B4-BE49-F238E27FC236}">
                <a16:creationId xmlns:a16="http://schemas.microsoft.com/office/drawing/2014/main" id="{063561CC-AE50-57F0-72A9-BB96C18BF28A}"/>
              </a:ext>
            </a:extLst>
          </p:cNvPr>
          <p:cNvCxnSpPr>
            <a:cxnSpLocks/>
            <a:stCxn id="419" idx="0"/>
          </p:cNvCxnSpPr>
          <p:nvPr/>
        </p:nvCxnSpPr>
        <p:spPr>
          <a:xfrm flipV="1">
            <a:off x="5097478" y="1765300"/>
            <a:ext cx="0" cy="73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圆角矩形 112">
            <a:extLst>
              <a:ext uri="{FF2B5EF4-FFF2-40B4-BE49-F238E27FC236}">
                <a16:creationId xmlns:a16="http://schemas.microsoft.com/office/drawing/2014/main" id="{BD6FE7DC-A6F0-539C-19F8-07636E19EF62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5645712" y="2899380"/>
            <a:ext cx="663834" cy="14539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>
                <a:solidFill>
                  <a:schemeClr val="tx1"/>
                </a:solidFill>
              </a:rPr>
              <a:t>AXI LITE SLAVE</a:t>
            </a:r>
          </a:p>
        </p:txBody>
      </p:sp>
      <p:cxnSp>
        <p:nvCxnSpPr>
          <p:cNvPr id="454" name="连接符: 肘形 453">
            <a:extLst>
              <a:ext uri="{FF2B5EF4-FFF2-40B4-BE49-F238E27FC236}">
                <a16:creationId xmlns:a16="http://schemas.microsoft.com/office/drawing/2014/main" id="{C3D85856-F055-E13A-DE1F-559DF8661AE9}"/>
              </a:ext>
            </a:extLst>
          </p:cNvPr>
          <p:cNvCxnSpPr>
            <a:stCxn id="452" idx="3"/>
          </p:cNvCxnSpPr>
          <p:nvPr/>
        </p:nvCxnSpPr>
        <p:spPr>
          <a:xfrm flipV="1">
            <a:off x="6309546" y="1765300"/>
            <a:ext cx="138879" cy="1206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54433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JlYmM1ZjA0ZTIyNDU5ZDVhNmRlZTZhYTcwOTUyMz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251</TotalTime>
  <Words>287</Words>
  <Application>Microsoft Office PowerPoint</Application>
  <PresentationFormat>A4 纸张(210x297 毫米)</PresentationFormat>
  <Paragraphs>135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Yuzhe Jin</cp:lastModifiedBy>
  <cp:revision>170</cp:revision>
  <dcterms:created xsi:type="dcterms:W3CDTF">2019-06-19T02:08:00Z</dcterms:created>
  <dcterms:modified xsi:type="dcterms:W3CDTF">2023-08-29T13:31:41Z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2052-12.1.0.15355</vt:lpwstr>
  </property>
  <property fmtid="{D5CDD505-2E9C-101B-9397-08002B2CF9AE}" pid="3" name="ICV">
    <vt:lpwstr>3E0A09279CAA4AC2AB91240E7FC40BF1_13</vt:lpwstr>
  </property>
</Properties>
</file>