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sldIdLst>
    <p:sldId id="260" r:id="rId2"/>
    <p:sldId id="256" r:id="rId3"/>
    <p:sldId id="261" r:id="rId4"/>
    <p:sldId id="262" r:id="rId5"/>
  </p:sldIdLst>
  <p:sldSz cx="9906000" cy="6858000" type="A4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5E38C23-833F-4326-BD9F-E8DF507810E1}">
          <p14:sldIdLst>
            <p14:sldId id="260"/>
            <p14:sldId id="256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41" y="37"/>
      </p:cViewPr>
      <p:guideLst>
        <p:guide orient="horz" pos="2148"/>
        <p:guide pos="322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D851B6-9D24-C1B8-C7EC-7C05A1BBA7F2}"/>
              </a:ext>
            </a:extLst>
          </p:cNvPr>
          <p:cNvSpPr/>
          <p:nvPr userDrawn="1"/>
        </p:nvSpPr>
        <p:spPr>
          <a:xfrm>
            <a:off x="-70120042" y="-32196505"/>
            <a:ext cx="12320337" cy="784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A9EBE-B6FF-489B-8EE0-4D0B54060E8E}"/>
              </a:ext>
            </a:extLst>
          </p:cNvPr>
          <p:cNvSpPr/>
          <p:nvPr userDrawn="1"/>
        </p:nvSpPr>
        <p:spPr>
          <a:xfrm>
            <a:off x="65315432" y="-32196505"/>
            <a:ext cx="12320337" cy="784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DBD06-7BBB-EDED-E4F5-617023E4F0F5}"/>
              </a:ext>
            </a:extLst>
          </p:cNvPr>
          <p:cNvSpPr/>
          <p:nvPr userDrawn="1"/>
        </p:nvSpPr>
        <p:spPr>
          <a:xfrm>
            <a:off x="-70713602" y="23261054"/>
            <a:ext cx="12913897" cy="9328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B16282-3B2C-A4B4-BD04-82AC7D03FDB5}"/>
              </a:ext>
            </a:extLst>
          </p:cNvPr>
          <p:cNvSpPr/>
          <p:nvPr userDrawn="1"/>
        </p:nvSpPr>
        <p:spPr>
          <a:xfrm>
            <a:off x="65467832" y="24744949"/>
            <a:ext cx="12320337" cy="784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6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3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2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94351" y="1555329"/>
            <a:ext cx="4252072" cy="46083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16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159952" y="1555329"/>
            <a:ext cx="4247296" cy="46083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16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94350" y="774072"/>
            <a:ext cx="8915813" cy="5483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74085" y="2484204"/>
            <a:ext cx="7962218" cy="101887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059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974085" y="3560687"/>
            <a:ext cx="7962218" cy="47163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223" spc="137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6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3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65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42.xml"/><Relationship Id="rId21" Type="http://schemas.openxmlformats.org/officeDocument/2006/relationships/tags" Target="../tags/tag37.xml"/><Relationship Id="rId42" Type="http://schemas.openxmlformats.org/officeDocument/2006/relationships/tags" Target="../tags/tag58.xml"/><Relationship Id="rId47" Type="http://schemas.openxmlformats.org/officeDocument/2006/relationships/tags" Target="../tags/tag63.xml"/><Relationship Id="rId63" Type="http://schemas.openxmlformats.org/officeDocument/2006/relationships/tags" Target="../tags/tag79.xml"/><Relationship Id="rId68" Type="http://schemas.openxmlformats.org/officeDocument/2006/relationships/tags" Target="../tags/tag84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9" Type="http://schemas.openxmlformats.org/officeDocument/2006/relationships/tags" Target="../tags/tag45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tags" Target="../tags/tag61.xml"/><Relationship Id="rId53" Type="http://schemas.openxmlformats.org/officeDocument/2006/relationships/tags" Target="../tags/tag69.xml"/><Relationship Id="rId58" Type="http://schemas.openxmlformats.org/officeDocument/2006/relationships/tags" Target="../tags/tag74.xml"/><Relationship Id="rId66" Type="http://schemas.openxmlformats.org/officeDocument/2006/relationships/tags" Target="../tags/tag82.xml"/><Relationship Id="rId5" Type="http://schemas.openxmlformats.org/officeDocument/2006/relationships/tags" Target="../tags/tag21.xml"/><Relationship Id="rId61" Type="http://schemas.openxmlformats.org/officeDocument/2006/relationships/tags" Target="../tags/tag77.xml"/><Relationship Id="rId19" Type="http://schemas.openxmlformats.org/officeDocument/2006/relationships/tags" Target="../tags/tag3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tags" Target="../tags/tag59.xml"/><Relationship Id="rId48" Type="http://schemas.openxmlformats.org/officeDocument/2006/relationships/tags" Target="../tags/tag64.xml"/><Relationship Id="rId56" Type="http://schemas.openxmlformats.org/officeDocument/2006/relationships/tags" Target="../tags/tag72.xml"/><Relationship Id="rId64" Type="http://schemas.openxmlformats.org/officeDocument/2006/relationships/tags" Target="../tags/tag80.xml"/><Relationship Id="rId69" Type="http://schemas.openxmlformats.org/officeDocument/2006/relationships/slideLayout" Target="../slideLayouts/slideLayout1.xml"/><Relationship Id="rId8" Type="http://schemas.openxmlformats.org/officeDocument/2006/relationships/tags" Target="../tags/tag24.xml"/><Relationship Id="rId51" Type="http://schemas.openxmlformats.org/officeDocument/2006/relationships/tags" Target="../tags/tag67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tags" Target="../tags/tag62.xml"/><Relationship Id="rId59" Type="http://schemas.openxmlformats.org/officeDocument/2006/relationships/tags" Target="../tags/tag75.xml"/><Relationship Id="rId67" Type="http://schemas.openxmlformats.org/officeDocument/2006/relationships/tags" Target="../tags/tag83.xml"/><Relationship Id="rId20" Type="http://schemas.openxmlformats.org/officeDocument/2006/relationships/tags" Target="../tags/tag36.xml"/><Relationship Id="rId41" Type="http://schemas.openxmlformats.org/officeDocument/2006/relationships/tags" Target="../tags/tag57.xml"/><Relationship Id="rId54" Type="http://schemas.openxmlformats.org/officeDocument/2006/relationships/tags" Target="../tags/tag70.xml"/><Relationship Id="rId62" Type="http://schemas.openxmlformats.org/officeDocument/2006/relationships/tags" Target="../tags/tag7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49" Type="http://schemas.openxmlformats.org/officeDocument/2006/relationships/tags" Target="../tags/tag65.xml"/><Relationship Id="rId57" Type="http://schemas.openxmlformats.org/officeDocument/2006/relationships/tags" Target="../tags/tag73.xml"/><Relationship Id="rId10" Type="http://schemas.openxmlformats.org/officeDocument/2006/relationships/tags" Target="../tags/tag26.xml"/><Relationship Id="rId31" Type="http://schemas.openxmlformats.org/officeDocument/2006/relationships/tags" Target="../tags/tag47.xml"/><Relationship Id="rId44" Type="http://schemas.openxmlformats.org/officeDocument/2006/relationships/tags" Target="../tags/tag60.xml"/><Relationship Id="rId52" Type="http://schemas.openxmlformats.org/officeDocument/2006/relationships/tags" Target="../tags/tag68.xml"/><Relationship Id="rId60" Type="http://schemas.openxmlformats.org/officeDocument/2006/relationships/tags" Target="../tags/tag76.xml"/><Relationship Id="rId65" Type="http://schemas.openxmlformats.org/officeDocument/2006/relationships/tags" Target="../tags/tag81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9" Type="http://schemas.openxmlformats.org/officeDocument/2006/relationships/tags" Target="../tags/tag55.xml"/><Relationship Id="rId34" Type="http://schemas.openxmlformats.org/officeDocument/2006/relationships/tags" Target="../tags/tag50.xml"/><Relationship Id="rId50" Type="http://schemas.openxmlformats.org/officeDocument/2006/relationships/tags" Target="../tags/tag66.xml"/><Relationship Id="rId55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11.xml"/><Relationship Id="rId21" Type="http://schemas.openxmlformats.org/officeDocument/2006/relationships/tags" Target="../tags/tag106.xml"/><Relationship Id="rId42" Type="http://schemas.openxmlformats.org/officeDocument/2006/relationships/tags" Target="../tags/tag127.xml"/><Relationship Id="rId47" Type="http://schemas.openxmlformats.org/officeDocument/2006/relationships/tags" Target="../tags/tag132.xml"/><Relationship Id="rId63" Type="http://schemas.openxmlformats.org/officeDocument/2006/relationships/tags" Target="../tags/tag148.xml"/><Relationship Id="rId68" Type="http://schemas.openxmlformats.org/officeDocument/2006/relationships/tags" Target="../tags/tag153.xml"/><Relationship Id="rId16" Type="http://schemas.openxmlformats.org/officeDocument/2006/relationships/tags" Target="../tags/tag101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32" Type="http://schemas.openxmlformats.org/officeDocument/2006/relationships/tags" Target="../tags/tag117.xml"/><Relationship Id="rId37" Type="http://schemas.openxmlformats.org/officeDocument/2006/relationships/tags" Target="../tags/tag122.xml"/><Relationship Id="rId40" Type="http://schemas.openxmlformats.org/officeDocument/2006/relationships/tags" Target="../tags/tag125.xml"/><Relationship Id="rId45" Type="http://schemas.openxmlformats.org/officeDocument/2006/relationships/tags" Target="../tags/tag130.xml"/><Relationship Id="rId53" Type="http://schemas.openxmlformats.org/officeDocument/2006/relationships/tags" Target="../tags/tag138.xml"/><Relationship Id="rId58" Type="http://schemas.openxmlformats.org/officeDocument/2006/relationships/tags" Target="../tags/tag143.xml"/><Relationship Id="rId66" Type="http://schemas.openxmlformats.org/officeDocument/2006/relationships/tags" Target="../tags/tag151.xml"/><Relationship Id="rId74" Type="http://schemas.openxmlformats.org/officeDocument/2006/relationships/tags" Target="../tags/tag159.xml"/><Relationship Id="rId5" Type="http://schemas.openxmlformats.org/officeDocument/2006/relationships/tags" Target="../tags/tag90.xml"/><Relationship Id="rId61" Type="http://schemas.openxmlformats.org/officeDocument/2006/relationships/tags" Target="../tags/tag146.xml"/><Relationship Id="rId19" Type="http://schemas.openxmlformats.org/officeDocument/2006/relationships/tags" Target="../tags/tag10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35" Type="http://schemas.openxmlformats.org/officeDocument/2006/relationships/tags" Target="../tags/tag120.xml"/><Relationship Id="rId43" Type="http://schemas.openxmlformats.org/officeDocument/2006/relationships/tags" Target="../tags/tag128.xml"/><Relationship Id="rId48" Type="http://schemas.openxmlformats.org/officeDocument/2006/relationships/tags" Target="../tags/tag133.xml"/><Relationship Id="rId56" Type="http://schemas.openxmlformats.org/officeDocument/2006/relationships/tags" Target="../tags/tag141.xml"/><Relationship Id="rId64" Type="http://schemas.openxmlformats.org/officeDocument/2006/relationships/tags" Target="../tags/tag149.xml"/><Relationship Id="rId69" Type="http://schemas.openxmlformats.org/officeDocument/2006/relationships/tags" Target="../tags/tag154.xml"/><Relationship Id="rId77" Type="http://schemas.openxmlformats.org/officeDocument/2006/relationships/tags" Target="../tags/tag162.xml"/><Relationship Id="rId8" Type="http://schemas.openxmlformats.org/officeDocument/2006/relationships/tags" Target="../tags/tag93.xml"/><Relationship Id="rId51" Type="http://schemas.openxmlformats.org/officeDocument/2006/relationships/tags" Target="../tags/tag136.xml"/><Relationship Id="rId72" Type="http://schemas.openxmlformats.org/officeDocument/2006/relationships/tags" Target="../tags/tag157.xml"/><Relationship Id="rId3" Type="http://schemas.openxmlformats.org/officeDocument/2006/relationships/tags" Target="../tags/tag88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38" Type="http://schemas.openxmlformats.org/officeDocument/2006/relationships/tags" Target="../tags/tag123.xml"/><Relationship Id="rId46" Type="http://schemas.openxmlformats.org/officeDocument/2006/relationships/tags" Target="../tags/tag131.xml"/><Relationship Id="rId59" Type="http://schemas.openxmlformats.org/officeDocument/2006/relationships/tags" Target="../tags/tag144.xml"/><Relationship Id="rId67" Type="http://schemas.openxmlformats.org/officeDocument/2006/relationships/tags" Target="../tags/tag152.xml"/><Relationship Id="rId20" Type="http://schemas.openxmlformats.org/officeDocument/2006/relationships/tags" Target="../tags/tag105.xml"/><Relationship Id="rId41" Type="http://schemas.openxmlformats.org/officeDocument/2006/relationships/tags" Target="../tags/tag126.xml"/><Relationship Id="rId54" Type="http://schemas.openxmlformats.org/officeDocument/2006/relationships/tags" Target="../tags/tag139.xml"/><Relationship Id="rId62" Type="http://schemas.openxmlformats.org/officeDocument/2006/relationships/tags" Target="../tags/tag147.xml"/><Relationship Id="rId70" Type="http://schemas.openxmlformats.org/officeDocument/2006/relationships/tags" Target="../tags/tag155.xml"/><Relationship Id="rId75" Type="http://schemas.openxmlformats.org/officeDocument/2006/relationships/tags" Target="../tags/tag160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36" Type="http://schemas.openxmlformats.org/officeDocument/2006/relationships/tags" Target="../tags/tag121.xml"/><Relationship Id="rId49" Type="http://schemas.openxmlformats.org/officeDocument/2006/relationships/tags" Target="../tags/tag134.xml"/><Relationship Id="rId57" Type="http://schemas.openxmlformats.org/officeDocument/2006/relationships/tags" Target="../tags/tag142.xml"/><Relationship Id="rId10" Type="http://schemas.openxmlformats.org/officeDocument/2006/relationships/tags" Target="../tags/tag95.xml"/><Relationship Id="rId31" Type="http://schemas.openxmlformats.org/officeDocument/2006/relationships/tags" Target="../tags/tag116.xml"/><Relationship Id="rId44" Type="http://schemas.openxmlformats.org/officeDocument/2006/relationships/tags" Target="../tags/tag129.xml"/><Relationship Id="rId52" Type="http://schemas.openxmlformats.org/officeDocument/2006/relationships/tags" Target="../tags/tag137.xml"/><Relationship Id="rId60" Type="http://schemas.openxmlformats.org/officeDocument/2006/relationships/tags" Target="../tags/tag145.xml"/><Relationship Id="rId65" Type="http://schemas.openxmlformats.org/officeDocument/2006/relationships/tags" Target="../tags/tag150.xml"/><Relationship Id="rId73" Type="http://schemas.openxmlformats.org/officeDocument/2006/relationships/tags" Target="../tags/tag158.xml"/><Relationship Id="rId78" Type="http://schemas.openxmlformats.org/officeDocument/2006/relationships/slideLayout" Target="../slideLayouts/slideLayout1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39" Type="http://schemas.openxmlformats.org/officeDocument/2006/relationships/tags" Target="../tags/tag124.xml"/><Relationship Id="rId34" Type="http://schemas.openxmlformats.org/officeDocument/2006/relationships/tags" Target="../tags/tag119.xml"/><Relationship Id="rId50" Type="http://schemas.openxmlformats.org/officeDocument/2006/relationships/tags" Target="../tags/tag135.xml"/><Relationship Id="rId55" Type="http://schemas.openxmlformats.org/officeDocument/2006/relationships/tags" Target="../tags/tag140.xml"/><Relationship Id="rId76" Type="http://schemas.openxmlformats.org/officeDocument/2006/relationships/tags" Target="../tags/tag161.xml"/><Relationship Id="rId7" Type="http://schemas.openxmlformats.org/officeDocument/2006/relationships/tags" Target="../tags/tag92.xml"/><Relationship Id="rId71" Type="http://schemas.openxmlformats.org/officeDocument/2006/relationships/tags" Target="../tags/tag156.xml"/><Relationship Id="rId2" Type="http://schemas.openxmlformats.org/officeDocument/2006/relationships/tags" Target="../tags/tag87.xml"/><Relationship Id="rId29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88.xml"/><Relationship Id="rId21" Type="http://schemas.openxmlformats.org/officeDocument/2006/relationships/tags" Target="../tags/tag183.xml"/><Relationship Id="rId34" Type="http://schemas.openxmlformats.org/officeDocument/2006/relationships/tags" Target="../tags/tag196.xml"/><Relationship Id="rId42" Type="http://schemas.openxmlformats.org/officeDocument/2006/relationships/tags" Target="../tags/tag204.xml"/><Relationship Id="rId47" Type="http://schemas.openxmlformats.org/officeDocument/2006/relationships/tags" Target="../tags/tag209.xml"/><Relationship Id="rId50" Type="http://schemas.openxmlformats.org/officeDocument/2006/relationships/tags" Target="../tags/tag212.xml"/><Relationship Id="rId55" Type="http://schemas.openxmlformats.org/officeDocument/2006/relationships/tags" Target="../tags/tag217.xml"/><Relationship Id="rId63" Type="http://schemas.openxmlformats.org/officeDocument/2006/relationships/tags" Target="../tags/tag22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9" Type="http://schemas.openxmlformats.org/officeDocument/2006/relationships/tags" Target="../tags/tag191.xml"/><Relationship Id="rId11" Type="http://schemas.openxmlformats.org/officeDocument/2006/relationships/tags" Target="../tags/tag173.xml"/><Relationship Id="rId24" Type="http://schemas.openxmlformats.org/officeDocument/2006/relationships/tags" Target="../tags/tag186.xml"/><Relationship Id="rId32" Type="http://schemas.openxmlformats.org/officeDocument/2006/relationships/tags" Target="../tags/tag194.xml"/><Relationship Id="rId37" Type="http://schemas.openxmlformats.org/officeDocument/2006/relationships/tags" Target="../tags/tag199.xml"/><Relationship Id="rId40" Type="http://schemas.openxmlformats.org/officeDocument/2006/relationships/tags" Target="../tags/tag202.xml"/><Relationship Id="rId45" Type="http://schemas.openxmlformats.org/officeDocument/2006/relationships/tags" Target="../tags/tag207.xml"/><Relationship Id="rId53" Type="http://schemas.openxmlformats.org/officeDocument/2006/relationships/tags" Target="../tags/tag215.xml"/><Relationship Id="rId58" Type="http://schemas.openxmlformats.org/officeDocument/2006/relationships/tags" Target="../tags/tag220.xml"/><Relationship Id="rId5" Type="http://schemas.openxmlformats.org/officeDocument/2006/relationships/tags" Target="../tags/tag167.xml"/><Relationship Id="rId61" Type="http://schemas.openxmlformats.org/officeDocument/2006/relationships/tags" Target="../tags/tag223.xml"/><Relationship Id="rId19" Type="http://schemas.openxmlformats.org/officeDocument/2006/relationships/tags" Target="../tags/tag181.xml"/><Relationship Id="rId14" Type="http://schemas.openxmlformats.org/officeDocument/2006/relationships/tags" Target="../tags/tag176.xml"/><Relationship Id="rId22" Type="http://schemas.openxmlformats.org/officeDocument/2006/relationships/tags" Target="../tags/tag184.xml"/><Relationship Id="rId27" Type="http://schemas.openxmlformats.org/officeDocument/2006/relationships/tags" Target="../tags/tag189.xml"/><Relationship Id="rId30" Type="http://schemas.openxmlformats.org/officeDocument/2006/relationships/tags" Target="../tags/tag192.xml"/><Relationship Id="rId35" Type="http://schemas.openxmlformats.org/officeDocument/2006/relationships/tags" Target="../tags/tag197.xml"/><Relationship Id="rId43" Type="http://schemas.openxmlformats.org/officeDocument/2006/relationships/tags" Target="../tags/tag205.xml"/><Relationship Id="rId48" Type="http://schemas.openxmlformats.org/officeDocument/2006/relationships/tags" Target="../tags/tag210.xml"/><Relationship Id="rId56" Type="http://schemas.openxmlformats.org/officeDocument/2006/relationships/tags" Target="../tags/tag218.xml"/><Relationship Id="rId64" Type="http://schemas.openxmlformats.org/officeDocument/2006/relationships/slideLayout" Target="../slideLayouts/slideLayout1.xml"/><Relationship Id="rId8" Type="http://schemas.openxmlformats.org/officeDocument/2006/relationships/tags" Target="../tags/tag170.xml"/><Relationship Id="rId51" Type="http://schemas.openxmlformats.org/officeDocument/2006/relationships/tags" Target="../tags/tag213.xml"/><Relationship Id="rId3" Type="http://schemas.openxmlformats.org/officeDocument/2006/relationships/tags" Target="../tags/tag165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5" Type="http://schemas.openxmlformats.org/officeDocument/2006/relationships/tags" Target="../tags/tag187.xml"/><Relationship Id="rId33" Type="http://schemas.openxmlformats.org/officeDocument/2006/relationships/tags" Target="../tags/tag195.xml"/><Relationship Id="rId38" Type="http://schemas.openxmlformats.org/officeDocument/2006/relationships/tags" Target="../tags/tag200.xml"/><Relationship Id="rId46" Type="http://schemas.openxmlformats.org/officeDocument/2006/relationships/tags" Target="../tags/tag208.xml"/><Relationship Id="rId59" Type="http://schemas.openxmlformats.org/officeDocument/2006/relationships/tags" Target="../tags/tag221.xml"/><Relationship Id="rId20" Type="http://schemas.openxmlformats.org/officeDocument/2006/relationships/tags" Target="../tags/tag182.xml"/><Relationship Id="rId41" Type="http://schemas.openxmlformats.org/officeDocument/2006/relationships/tags" Target="../tags/tag203.xml"/><Relationship Id="rId54" Type="http://schemas.openxmlformats.org/officeDocument/2006/relationships/tags" Target="../tags/tag216.xml"/><Relationship Id="rId62" Type="http://schemas.openxmlformats.org/officeDocument/2006/relationships/tags" Target="../tags/tag22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5" Type="http://schemas.openxmlformats.org/officeDocument/2006/relationships/tags" Target="../tags/tag177.xml"/><Relationship Id="rId23" Type="http://schemas.openxmlformats.org/officeDocument/2006/relationships/tags" Target="../tags/tag185.xml"/><Relationship Id="rId28" Type="http://schemas.openxmlformats.org/officeDocument/2006/relationships/tags" Target="../tags/tag190.xml"/><Relationship Id="rId36" Type="http://schemas.openxmlformats.org/officeDocument/2006/relationships/tags" Target="../tags/tag198.xml"/><Relationship Id="rId49" Type="http://schemas.openxmlformats.org/officeDocument/2006/relationships/tags" Target="../tags/tag211.xml"/><Relationship Id="rId57" Type="http://schemas.openxmlformats.org/officeDocument/2006/relationships/tags" Target="../tags/tag219.xml"/><Relationship Id="rId10" Type="http://schemas.openxmlformats.org/officeDocument/2006/relationships/tags" Target="../tags/tag172.xml"/><Relationship Id="rId31" Type="http://schemas.openxmlformats.org/officeDocument/2006/relationships/tags" Target="../tags/tag193.xml"/><Relationship Id="rId44" Type="http://schemas.openxmlformats.org/officeDocument/2006/relationships/tags" Target="../tags/tag206.xml"/><Relationship Id="rId52" Type="http://schemas.openxmlformats.org/officeDocument/2006/relationships/tags" Target="../tags/tag214.xml"/><Relationship Id="rId60" Type="http://schemas.openxmlformats.org/officeDocument/2006/relationships/tags" Target="../tags/tag222.xml"/><Relationship Id="rId65" Type="http://schemas.openxmlformats.org/officeDocument/2006/relationships/image" Target="../media/image1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9" Type="http://schemas.openxmlformats.org/officeDocument/2006/relationships/tags" Target="../tags/tag2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38">
            <a:extLst>
              <a:ext uri="{FF2B5EF4-FFF2-40B4-BE49-F238E27FC236}">
                <a16:creationId xmlns:a16="http://schemas.microsoft.com/office/drawing/2014/main" id="{0667D963-9EAD-1C4A-C0EC-F4D2C0A076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82669" y="746252"/>
            <a:ext cx="1819183" cy="5656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NetFPGA</a:t>
            </a:r>
            <a:r>
              <a:rPr lang="en-US" sz="816" dirty="0"/>
              <a:t>-Plus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9EA5515-7A0C-11B8-3F1B-B06A19A8DD77}"/>
              </a:ext>
            </a:extLst>
          </p:cNvPr>
          <p:cNvSpPr/>
          <p:nvPr/>
        </p:nvSpPr>
        <p:spPr>
          <a:xfrm>
            <a:off x="1835016" y="1523010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70" name="圆角矩形 3">
            <a:extLst>
              <a:ext uri="{FF2B5EF4-FFF2-40B4-BE49-F238E27FC236}">
                <a16:creationId xmlns:a16="http://schemas.microsoft.com/office/drawing/2014/main" id="{6280B4B4-4E57-CF50-5D4C-411454B89C81}"/>
              </a:ext>
            </a:extLst>
          </p:cNvPr>
          <p:cNvSpPr/>
          <p:nvPr/>
        </p:nvSpPr>
        <p:spPr>
          <a:xfrm>
            <a:off x="893233" y="3511941"/>
            <a:ext cx="7515859" cy="2398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>
                <a:solidFill>
                  <a:schemeClr val="tx1"/>
                </a:solidFill>
              </a:rPr>
              <a:t>System Bus</a:t>
            </a:r>
            <a:r>
              <a:rPr lang="zh-CN" altLang="en-US" sz="816" dirty="0">
                <a:solidFill>
                  <a:schemeClr val="tx1"/>
                </a:solidFill>
              </a:rPr>
              <a:t>（</a:t>
            </a:r>
            <a:r>
              <a:rPr lang="en-US" altLang="zh-CN" sz="816" dirty="0">
                <a:solidFill>
                  <a:schemeClr val="tx1"/>
                </a:solidFill>
              </a:rPr>
              <a:t>RISC-V</a:t>
            </a:r>
            <a:r>
              <a:rPr lang="zh-CN" altLang="en-US" sz="81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1" name="圆角矩形 4">
            <a:extLst>
              <a:ext uri="{FF2B5EF4-FFF2-40B4-BE49-F238E27FC236}">
                <a16:creationId xmlns:a16="http://schemas.microsoft.com/office/drawing/2014/main" id="{562CCAD5-F4E5-5DBA-2BF4-0C3AE8C05F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95511" y="3009859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72" name="圆角矩形 5">
            <a:extLst>
              <a:ext uri="{FF2B5EF4-FFF2-40B4-BE49-F238E27FC236}">
                <a16:creationId xmlns:a16="http://schemas.microsoft.com/office/drawing/2014/main" id="{FE4561BD-F914-A276-805D-0E6A30691E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2027" y="3012432"/>
            <a:ext cx="616973" cy="233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 Bank</a:t>
            </a:r>
          </a:p>
        </p:txBody>
      </p:sp>
      <p:sp>
        <p:nvSpPr>
          <p:cNvPr id="73" name="圆角矩形 6">
            <a:extLst>
              <a:ext uri="{FF2B5EF4-FFF2-40B4-BE49-F238E27FC236}">
                <a16:creationId xmlns:a16="http://schemas.microsoft.com/office/drawing/2014/main" id="{0AF7AB22-2975-360E-4637-5F829C5716D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36698" y="3962161"/>
            <a:ext cx="1003055" cy="1969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Control Bus</a:t>
            </a:r>
          </a:p>
        </p:txBody>
      </p:sp>
      <p:sp>
        <p:nvSpPr>
          <p:cNvPr id="74" name="圆角矩形 8">
            <a:extLst>
              <a:ext uri="{FF2B5EF4-FFF2-40B4-BE49-F238E27FC236}">
                <a16:creationId xmlns:a16="http://schemas.microsoft.com/office/drawing/2014/main" id="{6C391B41-AB5A-8568-E259-0A6931D5EAF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13241" y="3992628"/>
            <a:ext cx="549234" cy="43662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AXI LITE SLAVE</a:t>
            </a:r>
          </a:p>
        </p:txBody>
      </p:sp>
      <p:sp>
        <p:nvSpPr>
          <p:cNvPr id="77" name="圆角矩形 10">
            <a:extLst>
              <a:ext uri="{FF2B5EF4-FFF2-40B4-BE49-F238E27FC236}">
                <a16:creationId xmlns:a16="http://schemas.microsoft.com/office/drawing/2014/main" id="{B7FCEDE6-0034-167A-E8CE-4C214F7A305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13178" y="4003994"/>
            <a:ext cx="616541" cy="43705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AXI Master Interface</a:t>
            </a:r>
          </a:p>
        </p:txBody>
      </p:sp>
      <p:sp>
        <p:nvSpPr>
          <p:cNvPr id="78" name="圆角矩形 12">
            <a:extLst>
              <a:ext uri="{FF2B5EF4-FFF2-40B4-BE49-F238E27FC236}">
                <a16:creationId xmlns:a16="http://schemas.microsoft.com/office/drawing/2014/main" id="{F10576F4-7438-7411-D9A2-40CAD0A9F5C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825307" y="4354199"/>
            <a:ext cx="599623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BootRom</a:t>
            </a:r>
            <a:endParaRPr lang="en-US" sz="816" dirty="0"/>
          </a:p>
        </p:txBody>
      </p:sp>
      <p:sp>
        <p:nvSpPr>
          <p:cNvPr id="80" name="圆角矩形 16">
            <a:extLst>
              <a:ext uri="{FF2B5EF4-FFF2-40B4-BE49-F238E27FC236}">
                <a16:creationId xmlns:a16="http://schemas.microsoft.com/office/drawing/2014/main" id="{E885DA56-D70F-A1A0-6833-E3F7A5C91D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838133" y="4099784"/>
            <a:ext cx="2237441" cy="37320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Periphery Bus</a:t>
            </a:r>
          </a:p>
        </p:txBody>
      </p:sp>
      <p:sp>
        <p:nvSpPr>
          <p:cNvPr id="81" name="圆角矩形 17">
            <a:extLst>
              <a:ext uri="{FF2B5EF4-FFF2-40B4-BE49-F238E27FC236}">
                <a16:creationId xmlns:a16="http://schemas.microsoft.com/office/drawing/2014/main" id="{B7BCAD79-5007-63C8-6964-9AC87D0B5BC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684751" y="4672542"/>
            <a:ext cx="595401" cy="25671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PHY MDIO</a:t>
            </a:r>
          </a:p>
        </p:txBody>
      </p:sp>
      <p:sp>
        <p:nvSpPr>
          <p:cNvPr id="83" name="圆角矩形 19">
            <a:extLst>
              <a:ext uri="{FF2B5EF4-FFF2-40B4-BE49-F238E27FC236}">
                <a16:creationId xmlns:a16="http://schemas.microsoft.com/office/drawing/2014/main" id="{93FF1592-3FAC-C331-3390-95479A779AB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11861" y="4236429"/>
            <a:ext cx="564480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BSCAN</a:t>
            </a:r>
          </a:p>
        </p:txBody>
      </p:sp>
      <p:sp>
        <p:nvSpPr>
          <p:cNvPr id="84" name="圆角矩形 20">
            <a:extLst>
              <a:ext uri="{FF2B5EF4-FFF2-40B4-BE49-F238E27FC236}">
                <a16:creationId xmlns:a16="http://schemas.microsoft.com/office/drawing/2014/main" id="{A4BF0D62-3659-BCFC-FA91-8ED43686137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611018" y="4669084"/>
            <a:ext cx="564480" cy="13713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JTAG</a:t>
            </a:r>
          </a:p>
        </p:txBody>
      </p:sp>
      <p:sp>
        <p:nvSpPr>
          <p:cNvPr id="85" name="圆角矩形 21">
            <a:extLst>
              <a:ext uri="{FF2B5EF4-FFF2-40B4-BE49-F238E27FC236}">
                <a16:creationId xmlns:a16="http://schemas.microsoft.com/office/drawing/2014/main" id="{1E2080C1-93E3-DA29-3A80-ED29A834C8E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336492" y="4686275"/>
            <a:ext cx="408692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IIC</a:t>
            </a:r>
          </a:p>
        </p:txBody>
      </p:sp>
      <p:sp>
        <p:nvSpPr>
          <p:cNvPr id="86" name="圆角矩形 22">
            <a:extLst>
              <a:ext uri="{FF2B5EF4-FFF2-40B4-BE49-F238E27FC236}">
                <a16:creationId xmlns:a16="http://schemas.microsoft.com/office/drawing/2014/main" id="{4576650D-451D-BEF9-8628-B7046D4A703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835566" y="2577957"/>
            <a:ext cx="1524639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L2-FrontBus</a:t>
            </a:r>
          </a:p>
        </p:txBody>
      </p:sp>
      <p:sp>
        <p:nvSpPr>
          <p:cNvPr id="87" name="圆角矩形 23">
            <a:extLst>
              <a:ext uri="{FF2B5EF4-FFF2-40B4-BE49-F238E27FC236}">
                <a16:creationId xmlns:a16="http://schemas.microsoft.com/office/drawing/2014/main" id="{5FABE729-ABC3-4663-6379-80B7B31D07D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963651" y="1705097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CDD5B12-739E-42A8-C365-3EC0C74DDC08}"/>
              </a:ext>
            </a:extLst>
          </p:cNvPr>
          <p:cNvSpPr txBox="1"/>
          <p:nvPr/>
        </p:nvSpPr>
        <p:spPr>
          <a:xfrm>
            <a:off x="1941215" y="1547791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89" name="圆角矩形 26">
            <a:extLst>
              <a:ext uri="{FF2B5EF4-FFF2-40B4-BE49-F238E27FC236}">
                <a16:creationId xmlns:a16="http://schemas.microsoft.com/office/drawing/2014/main" id="{9208F6E4-BBE8-BFA9-E34E-6F1F175E55D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941223" y="1971734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90" name="圆角矩形 27">
            <a:extLst>
              <a:ext uri="{FF2B5EF4-FFF2-40B4-BE49-F238E27FC236}">
                <a16:creationId xmlns:a16="http://schemas.microsoft.com/office/drawing/2014/main" id="{0F50AA32-EF5C-5B1B-BD41-4815ED34A35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279039" y="1971734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91" name="圆角矩形 28">
            <a:extLst>
              <a:ext uri="{FF2B5EF4-FFF2-40B4-BE49-F238E27FC236}">
                <a16:creationId xmlns:a16="http://schemas.microsoft.com/office/drawing/2014/main" id="{2F89D98E-FBC7-4FC8-AA65-475DF8F5A65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004640" y="2252960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sp>
        <p:nvSpPr>
          <p:cNvPr id="92" name="圆角矩形 35">
            <a:extLst>
              <a:ext uri="{FF2B5EF4-FFF2-40B4-BE49-F238E27FC236}">
                <a16:creationId xmlns:a16="http://schemas.microsoft.com/office/drawing/2014/main" id="{5B7B04C6-25C6-4AFD-EF4D-58A07A8184B5}"/>
              </a:ext>
            </a:extLst>
          </p:cNvPr>
          <p:cNvSpPr/>
          <p:nvPr/>
        </p:nvSpPr>
        <p:spPr>
          <a:xfrm>
            <a:off x="4454125" y="1810871"/>
            <a:ext cx="783358" cy="119177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eth-mac-10g_fifo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111CCCE-96DE-0602-739E-FE9D0CC25739}"/>
              </a:ext>
            </a:extLst>
          </p:cNvPr>
          <p:cNvCxnSpPr>
            <a:cxnSpLocks/>
          </p:cNvCxnSpPr>
          <p:nvPr/>
        </p:nvCxnSpPr>
        <p:spPr>
          <a:xfrm>
            <a:off x="2223595" y="2821483"/>
            <a:ext cx="0" cy="18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0D5F5FF-12BB-D4EA-1D7E-F366DBA4CD8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>
            <a:off x="7138225" y="4203192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FAB51B8-689A-1930-9E6F-44F73E2C88BC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2550820" y="3762208"/>
            <a:ext cx="35" cy="255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F9D82D1-1257-D539-C7D9-88D44DA7A65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 flipV="1">
            <a:off x="2258744" y="3741539"/>
            <a:ext cx="0" cy="25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F54E6C8-62F6-9935-B0A3-AC39E07B4E89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945841" y="3811095"/>
            <a:ext cx="268077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1" dirty="0"/>
              <a:t>RX 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7AD6960-65E8-112D-79DC-760C2AF7BCC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563422" y="3785833"/>
            <a:ext cx="323535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TX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082E464-64E2-8FF6-72A2-4EC1F1C4D6D0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4521335" y="3758374"/>
            <a:ext cx="0" cy="35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3CDA617-DF4E-30DC-F478-F67A59D02B5D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3989665" y="4474676"/>
            <a:ext cx="0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638457B-10FD-0489-D923-1A2220E95D3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7005893" y="2953147"/>
            <a:ext cx="6148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7DB6441-E0F9-557E-F767-C91D2C786A80}"/>
              </a:ext>
            </a:extLst>
          </p:cNvPr>
          <p:cNvCxnSpPr>
            <a:cxnSpLocks/>
            <a:stCxn id="533" idx="2"/>
          </p:cNvCxnSpPr>
          <p:nvPr>
            <p:custDataLst>
              <p:tags r:id="rId27"/>
            </p:custDataLst>
          </p:nvPr>
        </p:nvCxnSpPr>
        <p:spPr>
          <a:xfrm>
            <a:off x="3060169" y="2408039"/>
            <a:ext cx="5342" cy="15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4B0C247-2C70-0F93-1F6D-B04CF1E9C105}"/>
              </a:ext>
            </a:extLst>
          </p:cNvPr>
          <p:cNvCxnSpPr>
            <a:cxnSpLocks/>
            <a:endCxn id="543" idx="0"/>
          </p:cNvCxnSpPr>
          <p:nvPr/>
        </p:nvCxnSpPr>
        <p:spPr>
          <a:xfrm flipV="1">
            <a:off x="5292261" y="1337005"/>
            <a:ext cx="1" cy="21711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47C13DE-A222-1DE8-5A93-1A459C108088}"/>
              </a:ext>
            </a:extLst>
          </p:cNvPr>
          <p:cNvCxnSpPr>
            <a:cxnSpLocks/>
          </p:cNvCxnSpPr>
          <p:nvPr/>
        </p:nvCxnSpPr>
        <p:spPr>
          <a:xfrm flipH="1">
            <a:off x="3186290" y="3367234"/>
            <a:ext cx="21059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6BAC457-4C61-2A7B-F4C5-E2A5E1FF8FAA}"/>
              </a:ext>
            </a:extLst>
          </p:cNvPr>
          <p:cNvCxnSpPr>
            <a:cxnSpLocks/>
          </p:cNvCxnSpPr>
          <p:nvPr/>
        </p:nvCxnSpPr>
        <p:spPr>
          <a:xfrm>
            <a:off x="1979376" y="3790407"/>
            <a:ext cx="0" cy="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CDA40B11-6D53-8DA3-055B-9DC2FED67B3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150039" y="3751185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14" name="圆角矩形 112">
            <a:extLst>
              <a:ext uri="{FF2B5EF4-FFF2-40B4-BE49-F238E27FC236}">
                <a16:creationId xmlns:a16="http://schemas.microsoft.com/office/drawing/2014/main" id="{9B69572C-74B5-5B19-8E9A-013B6ED3078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348669" y="2925153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E5C8634-D8BE-6788-4274-07C5916BF6B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229345" y="2729243"/>
            <a:ext cx="5464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6DA72D0-DC8A-9D37-AE64-9D9AF5B8BD61}"/>
              </a:ext>
            </a:extLst>
          </p:cNvPr>
          <p:cNvCxnSpPr>
            <a:cxnSpLocks/>
            <a:stCxn id="89" idx="2"/>
          </p:cNvCxnSpPr>
          <p:nvPr>
            <p:custDataLst>
              <p:tags r:id="rId31"/>
            </p:custDataLst>
          </p:nvPr>
        </p:nvCxnSpPr>
        <p:spPr>
          <a:xfrm>
            <a:off x="2095898" y="2103324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F1CC1DA-6258-07B0-B602-39152C1DB072}"/>
              </a:ext>
            </a:extLst>
          </p:cNvPr>
          <p:cNvCxnSpPr>
            <a:cxnSpLocks/>
            <a:stCxn id="90" idx="2"/>
          </p:cNvCxnSpPr>
          <p:nvPr>
            <p:custDataLst>
              <p:tags r:id="rId32"/>
            </p:custDataLst>
          </p:nvPr>
        </p:nvCxnSpPr>
        <p:spPr>
          <a:xfrm>
            <a:off x="2437056" y="2103324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90B6065-D058-D0B1-A0BC-2640E3C284BD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2219371" y="2408039"/>
            <a:ext cx="0" cy="12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8282C71-511F-FE6E-D92E-C63E82BF5089}"/>
              </a:ext>
            </a:extLst>
          </p:cNvPr>
          <p:cNvCxnSpPr>
            <a:cxnSpLocks/>
            <a:endCxn id="89" idx="0"/>
          </p:cNvCxnSpPr>
          <p:nvPr>
            <p:custDataLst>
              <p:tags r:id="rId34"/>
            </p:custDataLst>
          </p:nvPr>
        </p:nvCxnSpPr>
        <p:spPr>
          <a:xfrm>
            <a:off x="2095889" y="1836694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3213D5CA-B9FA-E7B8-FC71-7EA4870F6BC2}"/>
              </a:ext>
            </a:extLst>
          </p:cNvPr>
          <p:cNvCxnSpPr>
            <a:cxnSpLocks/>
            <a:endCxn id="90" idx="0"/>
          </p:cNvCxnSpPr>
          <p:nvPr>
            <p:custDataLst>
              <p:tags r:id="rId35"/>
            </p:custDataLst>
          </p:nvPr>
        </p:nvCxnSpPr>
        <p:spPr>
          <a:xfrm>
            <a:off x="2431778" y="1836694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41B555B-A6C1-0A52-45D3-3B54A836DD8B}"/>
              </a:ext>
            </a:extLst>
          </p:cNvPr>
          <p:cNvCxnSpPr>
            <a:cxnSpLocks/>
            <a:endCxn id="85" idx="0"/>
          </p:cNvCxnSpPr>
          <p:nvPr>
            <p:custDataLst>
              <p:tags r:id="rId36"/>
            </p:custDataLst>
          </p:nvPr>
        </p:nvCxnSpPr>
        <p:spPr>
          <a:xfrm>
            <a:off x="4537396" y="4488409"/>
            <a:ext cx="3451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2" name="圆角矩形 13">
            <a:extLst>
              <a:ext uri="{FF2B5EF4-FFF2-40B4-BE49-F238E27FC236}">
                <a16:creationId xmlns:a16="http://schemas.microsoft.com/office/drawing/2014/main" id="{51DFF031-62B5-0C7F-EB8A-38796C0F1D2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808138" y="4686268"/>
            <a:ext cx="347449" cy="2234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SD</a:t>
            </a:r>
          </a:p>
        </p:txBody>
      </p:sp>
      <p:cxnSp>
        <p:nvCxnSpPr>
          <p:cNvPr id="513" name="直接箭头连接符 512">
            <a:extLst>
              <a:ext uri="{FF2B5EF4-FFF2-40B4-BE49-F238E27FC236}">
                <a16:creationId xmlns:a16="http://schemas.microsoft.com/office/drawing/2014/main" id="{5EF36E66-2D76-D834-5C82-4BDBB43CF1D6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4962582" y="4498109"/>
            <a:ext cx="0" cy="17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4" name="圆角矩形 15">
            <a:extLst>
              <a:ext uri="{FF2B5EF4-FFF2-40B4-BE49-F238E27FC236}">
                <a16:creationId xmlns:a16="http://schemas.microsoft.com/office/drawing/2014/main" id="{8A10521A-9376-F2CE-8064-AEA5AE9A7557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244993" y="4669879"/>
            <a:ext cx="39520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DDR</a:t>
            </a:r>
          </a:p>
        </p:txBody>
      </p: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8B825AD4-E853-688F-9B1C-79B295269B03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 flipH="1">
            <a:off x="5400089" y="4503447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7" name="圆角矩形 14">
            <a:extLst>
              <a:ext uri="{FF2B5EF4-FFF2-40B4-BE49-F238E27FC236}">
                <a16:creationId xmlns:a16="http://schemas.microsoft.com/office/drawing/2014/main" id="{C6B5E5C9-5DA5-A90A-2612-A5E38A6585B4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708673" y="4669879"/>
            <a:ext cx="454317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UART</a:t>
            </a:r>
          </a:p>
        </p:txBody>
      </p:sp>
      <p:cxnSp>
        <p:nvCxnSpPr>
          <p:cNvPr id="519" name="直接箭头连接符 518">
            <a:extLst>
              <a:ext uri="{FF2B5EF4-FFF2-40B4-BE49-F238E27FC236}">
                <a16:creationId xmlns:a16="http://schemas.microsoft.com/office/drawing/2014/main" id="{0E8E07BF-F839-A6F5-73B9-5201841DB483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H="1">
            <a:off x="5848767" y="4490471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0" name="肘形连接符 65">
            <a:extLst>
              <a:ext uri="{FF2B5EF4-FFF2-40B4-BE49-F238E27FC236}">
                <a16:creationId xmlns:a16="http://schemas.microsoft.com/office/drawing/2014/main" id="{FD219FFA-6DA1-01F4-E0E9-D0914D6FB502}"/>
              </a:ext>
            </a:extLst>
          </p:cNvPr>
          <p:cNvCxnSpPr>
            <a:cxnSpLocks/>
            <a:stCxn id="83" idx="0"/>
            <a:endCxn id="521" idx="3"/>
          </p:cNvCxnSpPr>
          <p:nvPr/>
        </p:nvCxnSpPr>
        <p:spPr>
          <a:xfrm flipV="1">
            <a:off x="7894101" y="3843563"/>
            <a:ext cx="0" cy="3928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1" name="等腰三角形 520">
            <a:extLst>
              <a:ext uri="{FF2B5EF4-FFF2-40B4-BE49-F238E27FC236}">
                <a16:creationId xmlns:a16="http://schemas.microsoft.com/office/drawing/2014/main" id="{5A681B6C-6189-4EC4-BF75-26349FA3E6F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858506" y="3757704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 dirty="0"/>
          </a:p>
        </p:txBody>
      </p:sp>
      <p:cxnSp>
        <p:nvCxnSpPr>
          <p:cNvPr id="522" name="直接箭头连接符 521">
            <a:extLst>
              <a:ext uri="{FF2B5EF4-FFF2-40B4-BE49-F238E27FC236}">
                <a16:creationId xmlns:a16="http://schemas.microsoft.com/office/drawing/2014/main" id="{7E3DFE9A-8674-CC96-4333-9DB254C26EEB}"/>
              </a:ext>
            </a:extLst>
          </p:cNvPr>
          <p:cNvCxnSpPr>
            <a:cxnSpLocks/>
          </p:cNvCxnSpPr>
          <p:nvPr>
            <p:custDataLst>
              <p:tags r:id="rId44"/>
            </p:custDataLst>
          </p:nvPr>
        </p:nvCxnSpPr>
        <p:spPr>
          <a:xfrm flipH="1">
            <a:off x="6069719" y="4293981"/>
            <a:ext cx="346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302B4F72-8930-7565-E540-403CB7ECFF42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 flipV="1">
            <a:off x="3186290" y="3367234"/>
            <a:ext cx="0" cy="140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4" name="直接箭头连接符 523">
            <a:extLst>
              <a:ext uri="{FF2B5EF4-FFF2-40B4-BE49-F238E27FC236}">
                <a16:creationId xmlns:a16="http://schemas.microsoft.com/office/drawing/2014/main" id="{17D83C66-9639-0CAA-9CEB-2265DF9D43E5}"/>
              </a:ext>
            </a:extLst>
          </p:cNvPr>
          <p:cNvCxnSpPr>
            <a:cxnSpLocks/>
            <a:stCxn id="71" idx="2"/>
          </p:cNvCxnSpPr>
          <p:nvPr>
            <p:custDataLst>
              <p:tags r:id="rId46"/>
            </p:custDataLst>
          </p:nvPr>
        </p:nvCxnSpPr>
        <p:spPr>
          <a:xfrm>
            <a:off x="2203998" y="3249746"/>
            <a:ext cx="0" cy="27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5" name="直接箭头连接符 524">
            <a:extLst>
              <a:ext uri="{FF2B5EF4-FFF2-40B4-BE49-F238E27FC236}">
                <a16:creationId xmlns:a16="http://schemas.microsoft.com/office/drawing/2014/main" id="{AC4107AF-8A10-60D9-C87F-186904FF053C}"/>
              </a:ext>
            </a:extLst>
          </p:cNvPr>
          <p:cNvCxnSpPr>
            <a:cxnSpLocks/>
            <a:stCxn id="526" idx="3"/>
          </p:cNvCxnSpPr>
          <p:nvPr/>
        </p:nvCxnSpPr>
        <p:spPr>
          <a:xfrm flipV="1">
            <a:off x="3450577" y="2701951"/>
            <a:ext cx="1843697" cy="269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6" name="等腰三角形 525">
            <a:extLst>
              <a:ext uri="{FF2B5EF4-FFF2-40B4-BE49-F238E27FC236}">
                <a16:creationId xmlns:a16="http://schemas.microsoft.com/office/drawing/2014/main" id="{11764841-73CE-CF0B-ECDA-506D6F10FB6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3372053" y="2661717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27" name="直接箭头连接符 526">
            <a:extLst>
              <a:ext uri="{FF2B5EF4-FFF2-40B4-BE49-F238E27FC236}">
                <a16:creationId xmlns:a16="http://schemas.microsoft.com/office/drawing/2014/main" id="{BA5F2BE6-1A85-20EF-AB32-A765E0BBC98B}"/>
              </a:ext>
            </a:extLst>
          </p:cNvPr>
          <p:cNvCxnSpPr>
            <a:cxnSpLocks/>
          </p:cNvCxnSpPr>
          <p:nvPr/>
        </p:nvCxnSpPr>
        <p:spPr>
          <a:xfrm>
            <a:off x="7893258" y="2682847"/>
            <a:ext cx="7428" cy="8252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8" name="圆角矩形 112">
            <a:extLst>
              <a:ext uri="{FF2B5EF4-FFF2-40B4-BE49-F238E27FC236}">
                <a16:creationId xmlns:a16="http://schemas.microsoft.com/office/drawing/2014/main" id="{7EA493DA-98B1-6612-FBB8-E0F38E7E275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382886" y="1573788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529" name="等腰三角形 528">
            <a:extLst>
              <a:ext uri="{FF2B5EF4-FFF2-40B4-BE49-F238E27FC236}">
                <a16:creationId xmlns:a16="http://schemas.microsoft.com/office/drawing/2014/main" id="{CAB0B3E4-17BC-0D6E-A1E3-90F188ADF3C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373327" y="3763266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30" name="直接箭头连接符 529">
            <a:extLst>
              <a:ext uri="{FF2B5EF4-FFF2-40B4-BE49-F238E27FC236}">
                <a16:creationId xmlns:a16="http://schemas.microsoft.com/office/drawing/2014/main" id="{E13D438A-E53B-3BA3-EDDE-3F1432B1E6D4}"/>
              </a:ext>
            </a:extLst>
          </p:cNvPr>
          <p:cNvCxnSpPr>
            <a:cxnSpLocks/>
            <a:endCxn id="529" idx="0"/>
          </p:cNvCxnSpPr>
          <p:nvPr/>
        </p:nvCxnSpPr>
        <p:spPr>
          <a:xfrm flipH="1" flipV="1">
            <a:off x="6408922" y="3763266"/>
            <a:ext cx="6926" cy="53071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1" name="圆角矩形 112">
            <a:extLst>
              <a:ext uri="{FF2B5EF4-FFF2-40B4-BE49-F238E27FC236}">
                <a16:creationId xmlns:a16="http://schemas.microsoft.com/office/drawing/2014/main" id="{E57744C2-6B03-807A-6E48-C5B2F99FFEC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0800000" flipV="1">
            <a:off x="5821070" y="3844824"/>
            <a:ext cx="614839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532" name="圆角矩形 112">
            <a:extLst>
              <a:ext uri="{FF2B5EF4-FFF2-40B4-BE49-F238E27FC236}">
                <a16:creationId xmlns:a16="http://schemas.microsoft.com/office/drawing/2014/main" id="{56EB5C26-2585-8209-0F96-5F2306253E3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443909" y="1495385"/>
            <a:ext cx="781485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00" dirty="0">
              <a:solidFill>
                <a:schemeClr val="tx1"/>
              </a:solidFill>
            </a:endParaRPr>
          </a:p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qsfp0_phy_1_inst</a:t>
            </a:r>
          </a:p>
          <a:p>
            <a:pPr algn="ctr"/>
            <a:endParaRPr lang="en-US" altLang="zh-CN" sz="500" dirty="0">
              <a:solidFill>
                <a:schemeClr val="tx1"/>
              </a:solidFill>
            </a:endParaRPr>
          </a:p>
        </p:txBody>
      </p:sp>
      <p:sp>
        <p:nvSpPr>
          <p:cNvPr id="533" name="矩形 532">
            <a:extLst>
              <a:ext uri="{FF2B5EF4-FFF2-40B4-BE49-F238E27FC236}">
                <a16:creationId xmlns:a16="http://schemas.microsoft.com/office/drawing/2014/main" id="{1C0EED2D-ED51-9B1B-45CD-DCABA41734C6}"/>
              </a:ext>
            </a:extLst>
          </p:cNvPr>
          <p:cNvSpPr/>
          <p:nvPr/>
        </p:nvSpPr>
        <p:spPr>
          <a:xfrm>
            <a:off x="2673730" y="1518389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534" name="圆角矩形 23">
            <a:extLst>
              <a:ext uri="{FF2B5EF4-FFF2-40B4-BE49-F238E27FC236}">
                <a16:creationId xmlns:a16="http://schemas.microsoft.com/office/drawing/2014/main" id="{0229184E-EDDF-D77C-90A9-9EFAF223DED6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2796136" y="1698627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5AC869F4-C42E-C46A-66C5-C320B961E0E4}"/>
              </a:ext>
            </a:extLst>
          </p:cNvPr>
          <p:cNvSpPr txBox="1"/>
          <p:nvPr/>
        </p:nvSpPr>
        <p:spPr>
          <a:xfrm>
            <a:off x="2773699" y="1563304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536" name="圆角矩形 26">
            <a:extLst>
              <a:ext uri="{FF2B5EF4-FFF2-40B4-BE49-F238E27FC236}">
                <a16:creationId xmlns:a16="http://schemas.microsoft.com/office/drawing/2014/main" id="{B84A7E0A-E9A7-2C8C-56C3-A71C5E1EEF9F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2773707" y="1965264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537" name="圆角矩形 27">
            <a:extLst>
              <a:ext uri="{FF2B5EF4-FFF2-40B4-BE49-F238E27FC236}">
                <a16:creationId xmlns:a16="http://schemas.microsoft.com/office/drawing/2014/main" id="{50C21A3C-87D3-A813-0B25-D6566D0658F7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3111523" y="1965264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538" name="圆角矩形 28">
            <a:extLst>
              <a:ext uri="{FF2B5EF4-FFF2-40B4-BE49-F238E27FC236}">
                <a16:creationId xmlns:a16="http://schemas.microsoft.com/office/drawing/2014/main" id="{F453B1C2-A81B-FB13-2A00-AE477F7EFD5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2837125" y="2246490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28517FD9-EF61-BC0A-34C6-D2A728B474D7}"/>
              </a:ext>
            </a:extLst>
          </p:cNvPr>
          <p:cNvCxnSpPr>
            <a:cxnSpLocks/>
            <a:stCxn id="536" idx="2"/>
          </p:cNvCxnSpPr>
          <p:nvPr>
            <p:custDataLst>
              <p:tags r:id="rId56"/>
            </p:custDataLst>
          </p:nvPr>
        </p:nvCxnSpPr>
        <p:spPr>
          <a:xfrm>
            <a:off x="2928381" y="2096854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0" name="直接箭头连接符 539">
            <a:extLst>
              <a:ext uri="{FF2B5EF4-FFF2-40B4-BE49-F238E27FC236}">
                <a16:creationId xmlns:a16="http://schemas.microsoft.com/office/drawing/2014/main" id="{AE8030BB-4D85-069C-0939-CBDBC37C3272}"/>
              </a:ext>
            </a:extLst>
          </p:cNvPr>
          <p:cNvCxnSpPr>
            <a:cxnSpLocks/>
            <a:stCxn id="537" idx="2"/>
          </p:cNvCxnSpPr>
          <p:nvPr>
            <p:custDataLst>
              <p:tags r:id="rId57"/>
            </p:custDataLst>
          </p:nvPr>
        </p:nvCxnSpPr>
        <p:spPr>
          <a:xfrm>
            <a:off x="3269541" y="2096854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1" name="直接箭头连接符 540">
            <a:extLst>
              <a:ext uri="{FF2B5EF4-FFF2-40B4-BE49-F238E27FC236}">
                <a16:creationId xmlns:a16="http://schemas.microsoft.com/office/drawing/2014/main" id="{DB09C322-B58A-2244-E0A0-0B3FBB1464C1}"/>
              </a:ext>
            </a:extLst>
          </p:cNvPr>
          <p:cNvCxnSpPr>
            <a:cxnSpLocks/>
            <a:endCxn id="536" idx="0"/>
          </p:cNvCxnSpPr>
          <p:nvPr>
            <p:custDataLst>
              <p:tags r:id="rId58"/>
            </p:custDataLst>
          </p:nvPr>
        </p:nvCxnSpPr>
        <p:spPr>
          <a:xfrm>
            <a:off x="2928373" y="1830225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9B913749-71BB-FBA3-425F-E17706C87793}"/>
              </a:ext>
            </a:extLst>
          </p:cNvPr>
          <p:cNvCxnSpPr>
            <a:cxnSpLocks/>
            <a:endCxn id="537" idx="0"/>
          </p:cNvCxnSpPr>
          <p:nvPr>
            <p:custDataLst>
              <p:tags r:id="rId59"/>
            </p:custDataLst>
          </p:nvPr>
        </p:nvCxnSpPr>
        <p:spPr>
          <a:xfrm>
            <a:off x="3264261" y="1830225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3" name="等腰三角形 542">
            <a:extLst>
              <a:ext uri="{FF2B5EF4-FFF2-40B4-BE49-F238E27FC236}">
                <a16:creationId xmlns:a16="http://schemas.microsoft.com/office/drawing/2014/main" id="{682D0EE4-EEE2-01E9-CFF9-AE0CBBF56080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5258684" y="1337005"/>
            <a:ext cx="67155" cy="103381"/>
          </a:xfrm>
          <a:prstGeom prst="triangle">
            <a:avLst>
              <a:gd name="adj" fmla="val 50001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44" name="直接箭头连接符 543">
            <a:extLst>
              <a:ext uri="{FF2B5EF4-FFF2-40B4-BE49-F238E27FC236}">
                <a16:creationId xmlns:a16="http://schemas.microsoft.com/office/drawing/2014/main" id="{9B3FFB3E-B387-0D60-5EA5-AA177B81DC6F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V="1">
            <a:off x="7893258" y="4402073"/>
            <a:ext cx="843" cy="26701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6" name="圆角矩形 112">
            <a:extLst>
              <a:ext uri="{FF2B5EF4-FFF2-40B4-BE49-F238E27FC236}">
                <a16:creationId xmlns:a16="http://schemas.microsoft.com/office/drawing/2014/main" id="{2586EE39-9436-811D-DD5C-D16DB5969D32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5382886" y="1895649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cxnSp>
        <p:nvCxnSpPr>
          <p:cNvPr id="547" name="直接箭头连接符 546">
            <a:extLst>
              <a:ext uri="{FF2B5EF4-FFF2-40B4-BE49-F238E27FC236}">
                <a16:creationId xmlns:a16="http://schemas.microsoft.com/office/drawing/2014/main" id="{AA223AE0-1D47-D06A-A121-DEAB09B76DA9}"/>
              </a:ext>
            </a:extLst>
          </p:cNvPr>
          <p:cNvCxnSpPr>
            <a:cxnSpLocks/>
          </p:cNvCxnSpPr>
          <p:nvPr>
            <p:custDataLst>
              <p:tags r:id="rId62"/>
            </p:custDataLst>
          </p:nvPr>
        </p:nvCxnSpPr>
        <p:spPr>
          <a:xfrm flipV="1">
            <a:off x="5310674" y="3751403"/>
            <a:ext cx="0" cy="348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8" name="直接箭头连接符 547">
            <a:extLst>
              <a:ext uri="{FF2B5EF4-FFF2-40B4-BE49-F238E27FC236}">
                <a16:creationId xmlns:a16="http://schemas.microsoft.com/office/drawing/2014/main" id="{D75F308E-58E6-3379-F04D-F7170BE0CF56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>
          <a:xfrm flipV="1">
            <a:off x="7360753" y="3745490"/>
            <a:ext cx="0" cy="205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9" name="直接箭头连接符 548">
            <a:extLst>
              <a:ext uri="{FF2B5EF4-FFF2-40B4-BE49-F238E27FC236}">
                <a16:creationId xmlns:a16="http://schemas.microsoft.com/office/drawing/2014/main" id="{2FBBD29C-AE51-D690-6A18-988B4E0ADD9C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>
            <a:off x="6856987" y="3745490"/>
            <a:ext cx="0" cy="220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0" name="直接箭头连接符 549">
            <a:extLst>
              <a:ext uri="{FF2B5EF4-FFF2-40B4-BE49-F238E27FC236}">
                <a16:creationId xmlns:a16="http://schemas.microsoft.com/office/drawing/2014/main" id="{131639DE-27DD-3A65-DC28-E4343BD3C32B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898288" y="2808562"/>
            <a:ext cx="2226" cy="20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1" name="直接箭头连接符 550">
            <a:extLst>
              <a:ext uri="{FF2B5EF4-FFF2-40B4-BE49-F238E27FC236}">
                <a16:creationId xmlns:a16="http://schemas.microsoft.com/office/drawing/2014/main" id="{30EFDE48-C712-13D9-DD03-573B8CEA5D64}"/>
              </a:ext>
            </a:extLst>
          </p:cNvPr>
          <p:cNvCxnSpPr>
            <a:cxnSpLocks/>
            <a:stCxn id="72" idx="2"/>
          </p:cNvCxnSpPr>
          <p:nvPr>
            <p:custDataLst>
              <p:tags r:id="rId65"/>
            </p:custDataLst>
          </p:nvPr>
        </p:nvCxnSpPr>
        <p:spPr>
          <a:xfrm flipH="1">
            <a:off x="2898288" y="3245687"/>
            <a:ext cx="2226" cy="262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2" name="直接箭头连接符 551">
            <a:extLst>
              <a:ext uri="{FF2B5EF4-FFF2-40B4-BE49-F238E27FC236}">
                <a16:creationId xmlns:a16="http://schemas.microsoft.com/office/drawing/2014/main" id="{A449B1EF-9F80-9022-DAA8-FC1C66AD9C7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3184207" y="3757198"/>
            <a:ext cx="3651" cy="23543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11E5977B-679C-8345-E8DA-C187445ED954}"/>
              </a:ext>
            </a:extLst>
          </p:cNvPr>
          <p:cNvCxnSpPr>
            <a:cxnSpLocks/>
          </p:cNvCxnSpPr>
          <p:nvPr/>
        </p:nvCxnSpPr>
        <p:spPr>
          <a:xfrm>
            <a:off x="5281421" y="2695858"/>
            <a:ext cx="2619265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1">
            <a:extLst>
              <a:ext uri="{FF2B5EF4-FFF2-40B4-BE49-F238E27FC236}">
                <a16:creationId xmlns:a16="http://schemas.microsoft.com/office/drawing/2014/main" id="{8C6A9AF7-E5EA-F7F8-3D2C-0494AC72977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957832" y="4079524"/>
            <a:ext cx="945925" cy="36152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/>
              <a:t>DDR4 </a:t>
            </a:r>
            <a:r>
              <a:rPr lang="en-US" sz="816" dirty="0"/>
              <a:t>Memory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19FFC87-2FD6-98FD-CB94-A98CDF112E62}"/>
              </a:ext>
            </a:extLst>
          </p:cNvPr>
          <p:cNvCxnSpPr>
            <a:cxnSpLocks/>
          </p:cNvCxnSpPr>
          <p:nvPr>
            <p:custDataLst>
              <p:tags r:id="rId67"/>
            </p:custDataLst>
          </p:nvPr>
        </p:nvCxnSpPr>
        <p:spPr>
          <a:xfrm>
            <a:off x="1178967" y="3751185"/>
            <a:ext cx="0" cy="327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0B5E078-141D-8045-6CA0-044FF740F4FE}"/>
              </a:ext>
            </a:extLst>
          </p:cNvPr>
          <p:cNvCxnSpPr>
            <a:cxnSpLocks/>
          </p:cNvCxnSpPr>
          <p:nvPr>
            <p:custDataLst>
              <p:tags r:id="rId68"/>
            </p:custDataLst>
          </p:nvPr>
        </p:nvCxnSpPr>
        <p:spPr>
          <a:xfrm flipV="1">
            <a:off x="1650984" y="3753334"/>
            <a:ext cx="0" cy="369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267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图片 570">
            <a:extLst>
              <a:ext uri="{FF2B5EF4-FFF2-40B4-BE49-F238E27FC236}">
                <a16:creationId xmlns:a16="http://schemas.microsoft.com/office/drawing/2014/main" id="{FCF87404-20FE-9D2E-D621-A44E12824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8" t="13626" r="4213" b="1675"/>
          <a:stretch/>
        </p:blipFill>
        <p:spPr>
          <a:xfrm>
            <a:off x="1915929" y="1625045"/>
            <a:ext cx="6181726" cy="3082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>
            <p:custDataLst>
              <p:tags r:id="rId2"/>
            </p:custDataLst>
          </p:nvPr>
        </p:nvSpPr>
        <p:spPr>
          <a:xfrm>
            <a:off x="3689232" y="1059617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CMAC</a:t>
            </a:r>
          </a:p>
        </p:txBody>
      </p:sp>
      <p:sp>
        <p:nvSpPr>
          <p:cNvPr id="38" name="圆角矩形 37"/>
          <p:cNvSpPr/>
          <p:nvPr>
            <p:custDataLst>
              <p:tags r:id="rId3"/>
            </p:custDataLst>
          </p:nvPr>
        </p:nvSpPr>
        <p:spPr>
          <a:xfrm>
            <a:off x="4500789" y="1059617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OS</a:t>
            </a:r>
          </a:p>
        </p:txBody>
      </p:sp>
      <p:sp>
        <p:nvSpPr>
          <p:cNvPr id="39" name="圆角矩形 38"/>
          <p:cNvSpPr/>
          <p:nvPr>
            <p:custDataLst>
              <p:tags r:id="rId4"/>
            </p:custDataLst>
          </p:nvPr>
        </p:nvSpPr>
        <p:spPr>
          <a:xfrm>
            <a:off x="5312343" y="1057891"/>
            <a:ext cx="1144634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NetFPGA Data Path</a:t>
            </a:r>
          </a:p>
        </p:txBody>
      </p:sp>
      <p:sp>
        <p:nvSpPr>
          <p:cNvPr id="40" name="圆角矩形 39"/>
          <p:cNvSpPr/>
          <p:nvPr>
            <p:custDataLst>
              <p:tags r:id="rId5"/>
            </p:custDataLst>
          </p:nvPr>
        </p:nvSpPr>
        <p:spPr>
          <a:xfrm>
            <a:off x="6651566" y="1057891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QDMA</a:t>
            </a:r>
          </a:p>
        </p:txBody>
      </p:sp>
      <p:sp>
        <p:nvSpPr>
          <p:cNvPr id="41" name="圆角矩形 40"/>
          <p:cNvSpPr/>
          <p:nvPr>
            <p:custDataLst>
              <p:tags r:id="rId6"/>
            </p:custDataLst>
          </p:nvPr>
        </p:nvSpPr>
        <p:spPr>
          <a:xfrm>
            <a:off x="4136647" y="1457419"/>
            <a:ext cx="106179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Output Port Lockup</a:t>
            </a:r>
          </a:p>
        </p:txBody>
      </p:sp>
      <p:sp>
        <p:nvSpPr>
          <p:cNvPr id="42" name="圆角矩形 41"/>
          <p:cNvSpPr/>
          <p:nvPr>
            <p:custDataLst>
              <p:tags r:id="rId7"/>
            </p:custDataLst>
          </p:nvPr>
        </p:nvSpPr>
        <p:spPr>
          <a:xfrm>
            <a:off x="5312346" y="1457419"/>
            <a:ext cx="106179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Input Arbiter</a:t>
            </a:r>
          </a:p>
        </p:txBody>
      </p:sp>
      <p:sp>
        <p:nvSpPr>
          <p:cNvPr id="43" name="圆角矩形 42"/>
          <p:cNvSpPr/>
          <p:nvPr>
            <p:custDataLst>
              <p:tags r:id="rId8"/>
            </p:custDataLst>
          </p:nvPr>
        </p:nvSpPr>
        <p:spPr>
          <a:xfrm>
            <a:off x="6467341" y="1455041"/>
            <a:ext cx="106179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Output Queues</a:t>
            </a: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4342446" y="1179134"/>
            <a:ext cx="125552" cy="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>
            <p:custDataLst>
              <p:tags r:id="rId9"/>
            </p:custDataLst>
          </p:nvPr>
        </p:nvCxnSpPr>
        <p:spPr>
          <a:xfrm flipV="1">
            <a:off x="5151415" y="1178702"/>
            <a:ext cx="125552" cy="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10"/>
            </p:custDataLst>
          </p:nvPr>
        </p:nvCxnSpPr>
        <p:spPr>
          <a:xfrm flipV="1">
            <a:off x="6493223" y="1178269"/>
            <a:ext cx="125552" cy="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5843449" y="1324091"/>
            <a:ext cx="0" cy="112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cxnSpLocks/>
            <a:endCxn id="42" idx="1"/>
          </p:cNvCxnSpPr>
          <p:nvPr/>
        </p:nvCxnSpPr>
        <p:spPr>
          <a:xfrm>
            <a:off x="5219146" y="1577349"/>
            <a:ext cx="93196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  <a:stCxn id="42" idx="3"/>
          </p:cNvCxnSpPr>
          <p:nvPr>
            <p:custDataLst>
              <p:tags r:id="rId11"/>
            </p:custDataLst>
          </p:nvPr>
        </p:nvCxnSpPr>
        <p:spPr>
          <a:xfrm flipV="1">
            <a:off x="6374137" y="1577353"/>
            <a:ext cx="88016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cxnSpLocks/>
            <a:stCxn id="41" idx="2"/>
          </p:cNvCxnSpPr>
          <p:nvPr/>
        </p:nvCxnSpPr>
        <p:spPr>
          <a:xfrm rot="5400000" flipV="1">
            <a:off x="5843459" y="521587"/>
            <a:ext cx="2158" cy="2351400"/>
          </a:xfrm>
          <a:prstGeom prst="bentConnector3">
            <a:avLst>
              <a:gd name="adj1" fmla="val 75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cxnSpLocks/>
            <a:endCxn id="42" idx="2"/>
          </p:cNvCxnSpPr>
          <p:nvPr>
            <p:custDataLst>
              <p:tags r:id="rId12"/>
            </p:custDataLst>
          </p:nvPr>
        </p:nvCxnSpPr>
        <p:spPr>
          <a:xfrm flipV="1">
            <a:off x="5843449" y="1697300"/>
            <a:ext cx="0" cy="159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3">
            <a:extLst>
              <a:ext uri="{FF2B5EF4-FFF2-40B4-BE49-F238E27FC236}">
                <a16:creationId xmlns:a16="http://schemas.microsoft.com/office/drawing/2014/main" id="{0C4713E1-B500-36E9-304C-19049EAE5BA1}"/>
              </a:ext>
            </a:extLst>
          </p:cNvPr>
          <p:cNvSpPr/>
          <p:nvPr/>
        </p:nvSpPr>
        <p:spPr>
          <a:xfrm>
            <a:off x="1464172" y="4052678"/>
            <a:ext cx="7496108" cy="2398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>
                <a:solidFill>
                  <a:schemeClr val="tx1"/>
                </a:solidFill>
              </a:rPr>
              <a:t>System Bus</a:t>
            </a:r>
            <a:r>
              <a:rPr lang="zh-CN" altLang="en-US" sz="816" dirty="0">
                <a:solidFill>
                  <a:schemeClr val="tx1"/>
                </a:solidFill>
              </a:rPr>
              <a:t>（</a:t>
            </a:r>
            <a:r>
              <a:rPr lang="en-US" altLang="zh-CN" sz="816" dirty="0">
                <a:solidFill>
                  <a:schemeClr val="tx1"/>
                </a:solidFill>
              </a:rPr>
              <a:t>RISC-V</a:t>
            </a:r>
            <a:r>
              <a:rPr lang="zh-CN" altLang="en-US" sz="81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圆角矩形 4">
            <a:extLst>
              <a:ext uri="{FF2B5EF4-FFF2-40B4-BE49-F238E27FC236}">
                <a16:creationId xmlns:a16="http://schemas.microsoft.com/office/drawing/2014/main" id="{0DB7C368-82BC-9073-1F58-CAFFB8AE688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46698" y="3550596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16" name="圆角矩形 5">
            <a:extLst>
              <a:ext uri="{FF2B5EF4-FFF2-40B4-BE49-F238E27FC236}">
                <a16:creationId xmlns:a16="http://schemas.microsoft.com/office/drawing/2014/main" id="{3733E15A-718E-193D-8D85-55F4E7EB8A2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43214" y="3553169"/>
            <a:ext cx="616973" cy="233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 Bank</a:t>
            </a:r>
          </a:p>
        </p:txBody>
      </p:sp>
      <p:sp>
        <p:nvSpPr>
          <p:cNvPr id="19" name="圆角矩形 6">
            <a:extLst>
              <a:ext uri="{FF2B5EF4-FFF2-40B4-BE49-F238E27FC236}">
                <a16:creationId xmlns:a16="http://schemas.microsoft.com/office/drawing/2014/main" id="{13352142-B81C-4C68-F325-6EDFDD3EE30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187885" y="4502898"/>
            <a:ext cx="1003055" cy="1969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Control Bus</a:t>
            </a:r>
          </a:p>
        </p:txBody>
      </p:sp>
      <p:sp>
        <p:nvSpPr>
          <p:cNvPr id="30" name="圆角矩形 8">
            <a:extLst>
              <a:ext uri="{FF2B5EF4-FFF2-40B4-BE49-F238E27FC236}">
                <a16:creationId xmlns:a16="http://schemas.microsoft.com/office/drawing/2014/main" id="{66906E88-7CE3-A62B-F498-515D3E3BC39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64428" y="4533365"/>
            <a:ext cx="549234" cy="43662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AXI LITE SLAVE</a:t>
            </a:r>
          </a:p>
        </p:txBody>
      </p:sp>
      <p:sp>
        <p:nvSpPr>
          <p:cNvPr id="31" name="圆角矩形 10">
            <a:extLst>
              <a:ext uri="{FF2B5EF4-FFF2-40B4-BE49-F238E27FC236}">
                <a16:creationId xmlns:a16="http://schemas.microsoft.com/office/drawing/2014/main" id="{9E5D0A72-65F4-8705-495F-A0171183229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664365" y="4544731"/>
            <a:ext cx="616541" cy="43705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AXI Master Interface</a:t>
            </a: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C6F95ED4-5369-6DF3-8B3E-07C8A3454CA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376494" y="4894936"/>
            <a:ext cx="599623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BootRom</a:t>
            </a:r>
            <a:endParaRPr lang="en-US" sz="816" dirty="0"/>
          </a:p>
        </p:txBody>
      </p:sp>
      <p:sp>
        <p:nvSpPr>
          <p:cNvPr id="33" name="圆角矩形 16">
            <a:extLst>
              <a:ext uri="{FF2B5EF4-FFF2-40B4-BE49-F238E27FC236}">
                <a16:creationId xmlns:a16="http://schemas.microsoft.com/office/drawing/2014/main" id="{D36239E3-570F-95E1-4120-AC418D071BC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389320" y="4640521"/>
            <a:ext cx="2237441" cy="37320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Periphery Bus</a:t>
            </a:r>
          </a:p>
        </p:txBody>
      </p:sp>
      <p:sp>
        <p:nvSpPr>
          <p:cNvPr id="34" name="圆角矩形 17">
            <a:extLst>
              <a:ext uri="{FF2B5EF4-FFF2-40B4-BE49-F238E27FC236}">
                <a16:creationId xmlns:a16="http://schemas.microsoft.com/office/drawing/2014/main" id="{BE7B499C-8A92-47AB-9187-D2DF73D8566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235938" y="5213279"/>
            <a:ext cx="595401" cy="25671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PHY MDIO</a:t>
            </a:r>
          </a:p>
        </p:txBody>
      </p:sp>
      <p:sp>
        <p:nvSpPr>
          <p:cNvPr id="35" name="圆角矩形 19">
            <a:extLst>
              <a:ext uri="{FF2B5EF4-FFF2-40B4-BE49-F238E27FC236}">
                <a16:creationId xmlns:a16="http://schemas.microsoft.com/office/drawing/2014/main" id="{6907398D-7244-B298-79F2-184E47E5A22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163048" y="4777166"/>
            <a:ext cx="564480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BSCAN</a:t>
            </a: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B20D2A68-5BE1-6AAB-5DF5-BEC4A53BE34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162205" y="5209821"/>
            <a:ext cx="564480" cy="13713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JTAG</a:t>
            </a:r>
          </a:p>
        </p:txBody>
      </p:sp>
      <p:sp>
        <p:nvSpPr>
          <p:cNvPr id="45" name="圆角矩形 21">
            <a:extLst>
              <a:ext uri="{FF2B5EF4-FFF2-40B4-BE49-F238E27FC236}">
                <a16:creationId xmlns:a16="http://schemas.microsoft.com/office/drawing/2014/main" id="{782DF2D5-8ECB-005A-FA03-8C6B6833D7E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887679" y="5227012"/>
            <a:ext cx="408692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IIC</a:t>
            </a:r>
          </a:p>
        </p:txBody>
      </p:sp>
      <p:sp>
        <p:nvSpPr>
          <p:cNvPr id="53" name="圆角矩形 22">
            <a:extLst>
              <a:ext uri="{FF2B5EF4-FFF2-40B4-BE49-F238E27FC236}">
                <a16:creationId xmlns:a16="http://schemas.microsoft.com/office/drawing/2014/main" id="{8C08F957-9B1E-518A-D715-DF7E17EDDEC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386753" y="3118694"/>
            <a:ext cx="1524639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L2-FrontBus</a:t>
            </a:r>
          </a:p>
        </p:txBody>
      </p:sp>
      <p:sp>
        <p:nvSpPr>
          <p:cNvPr id="54" name="圆角矩形 23">
            <a:extLst>
              <a:ext uri="{FF2B5EF4-FFF2-40B4-BE49-F238E27FC236}">
                <a16:creationId xmlns:a16="http://schemas.microsoft.com/office/drawing/2014/main" id="{055F0FC6-6858-5447-511F-782741F056A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514838" y="2245834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690F68E-3435-D3B3-798A-2D018C8424F0}"/>
              </a:ext>
            </a:extLst>
          </p:cNvPr>
          <p:cNvSpPr txBox="1"/>
          <p:nvPr/>
        </p:nvSpPr>
        <p:spPr>
          <a:xfrm>
            <a:off x="2492402" y="2088528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63" name="圆角矩形 26">
            <a:extLst>
              <a:ext uri="{FF2B5EF4-FFF2-40B4-BE49-F238E27FC236}">
                <a16:creationId xmlns:a16="http://schemas.microsoft.com/office/drawing/2014/main" id="{C79B7FF5-D19C-E1B9-4275-70AB758C498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492410" y="2512471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448" name="圆角矩形 27">
            <a:extLst>
              <a:ext uri="{FF2B5EF4-FFF2-40B4-BE49-F238E27FC236}">
                <a16:creationId xmlns:a16="http://schemas.microsoft.com/office/drawing/2014/main" id="{EC9F765B-11DE-D76E-8266-AC3170040A9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830226" y="2512471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449" name="圆角矩形 28">
            <a:extLst>
              <a:ext uri="{FF2B5EF4-FFF2-40B4-BE49-F238E27FC236}">
                <a16:creationId xmlns:a16="http://schemas.microsoft.com/office/drawing/2014/main" id="{6B7FD52A-72FC-F8A5-D341-1F1DC3EA2AE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555827" y="2793697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sp>
        <p:nvSpPr>
          <p:cNvPr id="450" name="圆角矩形 35">
            <a:extLst>
              <a:ext uri="{FF2B5EF4-FFF2-40B4-BE49-F238E27FC236}">
                <a16:creationId xmlns:a16="http://schemas.microsoft.com/office/drawing/2014/main" id="{43AD6FC7-7E6D-E7A3-9F44-E062DA803A23}"/>
              </a:ext>
            </a:extLst>
          </p:cNvPr>
          <p:cNvSpPr/>
          <p:nvPr/>
        </p:nvSpPr>
        <p:spPr>
          <a:xfrm>
            <a:off x="5005312" y="2351608"/>
            <a:ext cx="783358" cy="119177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eth-mac-10g_fifo</a:t>
            </a:r>
          </a:p>
        </p:txBody>
      </p: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842B9F46-C142-63B8-F4CF-9CD815ACF43A}"/>
              </a:ext>
            </a:extLst>
          </p:cNvPr>
          <p:cNvCxnSpPr>
            <a:cxnSpLocks/>
          </p:cNvCxnSpPr>
          <p:nvPr/>
        </p:nvCxnSpPr>
        <p:spPr>
          <a:xfrm>
            <a:off x="2774782" y="3362220"/>
            <a:ext cx="0" cy="18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2" name="直接箭头连接符 451">
            <a:extLst>
              <a:ext uri="{FF2B5EF4-FFF2-40B4-BE49-F238E27FC236}">
                <a16:creationId xmlns:a16="http://schemas.microsoft.com/office/drawing/2014/main" id="{34448120-5E60-3B27-0110-0E8487FA85B4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flipH="1">
            <a:off x="7689412" y="4743929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5AC1B7A6-90A8-EC89-CD5E-3B8191A4D6E0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3102007" y="4302945"/>
            <a:ext cx="35" cy="255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577B05CA-5179-5EB2-1DB2-E5EE9E8CF07C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2809931" y="4282276"/>
            <a:ext cx="0" cy="25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5" name="文本框 454">
            <a:extLst>
              <a:ext uri="{FF2B5EF4-FFF2-40B4-BE49-F238E27FC236}">
                <a16:creationId xmlns:a16="http://schemas.microsoft.com/office/drawing/2014/main" id="{9158BBB2-016F-4F69-9D50-087DF259327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497028" y="4351832"/>
            <a:ext cx="268077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1" dirty="0"/>
              <a:t>RX </a:t>
            </a:r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A497FD62-CBFD-B187-7AEC-A1FA2A3EA3E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114609" y="4326570"/>
            <a:ext cx="323535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TX</a:t>
            </a:r>
          </a:p>
        </p:txBody>
      </p:sp>
      <p:cxnSp>
        <p:nvCxnSpPr>
          <p:cNvPr id="457" name="直接箭头连接符 456">
            <a:extLst>
              <a:ext uri="{FF2B5EF4-FFF2-40B4-BE49-F238E27FC236}">
                <a16:creationId xmlns:a16="http://schemas.microsoft.com/office/drawing/2014/main" id="{7D6C49FE-C736-5653-EAA6-AC19AA82D62D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5072522" y="4299111"/>
            <a:ext cx="0" cy="35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42C4208A-EE4F-79C2-3B9B-C24C18E5E5D6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4540852" y="5015413"/>
            <a:ext cx="0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9" name="文本框 458">
            <a:extLst>
              <a:ext uri="{FF2B5EF4-FFF2-40B4-BE49-F238E27FC236}">
                <a16:creationId xmlns:a16="http://schemas.microsoft.com/office/drawing/2014/main" id="{DEAED124-1D9E-B366-8A2D-A40497DD288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557080" y="3493884"/>
            <a:ext cx="6148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460" name="直接箭头连接符 459">
            <a:extLst>
              <a:ext uri="{FF2B5EF4-FFF2-40B4-BE49-F238E27FC236}">
                <a16:creationId xmlns:a16="http://schemas.microsoft.com/office/drawing/2014/main" id="{503C7489-5454-EEFF-E58F-8A763F9A5434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>
          <a:xfrm>
            <a:off x="3611356" y="2948776"/>
            <a:ext cx="5342" cy="15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1" name="直接箭头连接符 460">
            <a:extLst>
              <a:ext uri="{FF2B5EF4-FFF2-40B4-BE49-F238E27FC236}">
                <a16:creationId xmlns:a16="http://schemas.microsoft.com/office/drawing/2014/main" id="{DB6AE39C-5213-70B6-54C0-9923437FEE76}"/>
              </a:ext>
            </a:extLst>
          </p:cNvPr>
          <p:cNvCxnSpPr>
            <a:cxnSpLocks/>
            <a:endCxn id="510" idx="0"/>
          </p:cNvCxnSpPr>
          <p:nvPr/>
        </p:nvCxnSpPr>
        <p:spPr>
          <a:xfrm flipV="1">
            <a:off x="5843448" y="1877742"/>
            <a:ext cx="1" cy="21711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2" name="直接连接符 461">
            <a:extLst>
              <a:ext uri="{FF2B5EF4-FFF2-40B4-BE49-F238E27FC236}">
                <a16:creationId xmlns:a16="http://schemas.microsoft.com/office/drawing/2014/main" id="{D15D136B-C026-28D6-4033-73675A677E92}"/>
              </a:ext>
            </a:extLst>
          </p:cNvPr>
          <p:cNvCxnSpPr>
            <a:cxnSpLocks/>
          </p:cNvCxnSpPr>
          <p:nvPr/>
        </p:nvCxnSpPr>
        <p:spPr>
          <a:xfrm flipH="1">
            <a:off x="3737477" y="3907971"/>
            <a:ext cx="21059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9D6A8DD3-D52E-3065-9C19-761627E6E134}"/>
              </a:ext>
            </a:extLst>
          </p:cNvPr>
          <p:cNvCxnSpPr>
            <a:cxnSpLocks/>
          </p:cNvCxnSpPr>
          <p:nvPr/>
        </p:nvCxnSpPr>
        <p:spPr>
          <a:xfrm>
            <a:off x="2530563" y="4331144"/>
            <a:ext cx="0" cy="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4" name="等腰三角形 463">
            <a:extLst>
              <a:ext uri="{FF2B5EF4-FFF2-40B4-BE49-F238E27FC236}">
                <a16:creationId xmlns:a16="http://schemas.microsoft.com/office/drawing/2014/main" id="{63C86354-4ED2-0026-DD99-A1B895C2F33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01226" y="4291922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465" name="圆角矩形 112">
            <a:extLst>
              <a:ext uri="{FF2B5EF4-FFF2-40B4-BE49-F238E27FC236}">
                <a16:creationId xmlns:a16="http://schemas.microsoft.com/office/drawing/2014/main" id="{478DF278-E304-87C6-DA02-B2E009C91DBD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899856" y="3465890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86475B41-3786-9695-AE53-8405F65690B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780532" y="3269980"/>
            <a:ext cx="5464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EC3AD2E0-3FAD-76DE-5CD7-2ECC789B4796}"/>
              </a:ext>
            </a:extLst>
          </p:cNvPr>
          <p:cNvCxnSpPr>
            <a:cxnSpLocks/>
            <a:stCxn id="63" idx="2"/>
          </p:cNvCxnSpPr>
          <p:nvPr>
            <p:custDataLst>
              <p:tags r:id="rId41"/>
            </p:custDataLst>
          </p:nvPr>
        </p:nvCxnSpPr>
        <p:spPr>
          <a:xfrm>
            <a:off x="2647085" y="2644061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4F2BB60C-FA51-D3C6-8CEB-67ABAB1386D6}"/>
              </a:ext>
            </a:extLst>
          </p:cNvPr>
          <p:cNvCxnSpPr>
            <a:cxnSpLocks/>
            <a:stCxn id="448" idx="2"/>
          </p:cNvCxnSpPr>
          <p:nvPr>
            <p:custDataLst>
              <p:tags r:id="rId42"/>
            </p:custDataLst>
          </p:nvPr>
        </p:nvCxnSpPr>
        <p:spPr>
          <a:xfrm>
            <a:off x="2988243" y="2644061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0F16FB87-A015-C521-26CB-55DDAF5347B7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2770558" y="2948776"/>
            <a:ext cx="0" cy="12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AB3F9323-14C1-3EEE-41F8-CB82F8E2403A}"/>
              </a:ext>
            </a:extLst>
          </p:cNvPr>
          <p:cNvCxnSpPr>
            <a:cxnSpLocks/>
            <a:endCxn id="63" idx="0"/>
          </p:cNvCxnSpPr>
          <p:nvPr>
            <p:custDataLst>
              <p:tags r:id="rId44"/>
            </p:custDataLst>
          </p:nvPr>
        </p:nvCxnSpPr>
        <p:spPr>
          <a:xfrm>
            <a:off x="2647076" y="2377431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728FFE5B-0310-0F13-F089-C36C82B0B162}"/>
              </a:ext>
            </a:extLst>
          </p:cNvPr>
          <p:cNvCxnSpPr>
            <a:cxnSpLocks/>
            <a:endCxn id="448" idx="0"/>
          </p:cNvCxnSpPr>
          <p:nvPr>
            <p:custDataLst>
              <p:tags r:id="rId45"/>
            </p:custDataLst>
          </p:nvPr>
        </p:nvCxnSpPr>
        <p:spPr>
          <a:xfrm>
            <a:off x="2982965" y="2377431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2" name="直接箭头连接符 471">
            <a:extLst>
              <a:ext uri="{FF2B5EF4-FFF2-40B4-BE49-F238E27FC236}">
                <a16:creationId xmlns:a16="http://schemas.microsoft.com/office/drawing/2014/main" id="{B665DD2F-5433-0DA1-D423-529CE9B177A8}"/>
              </a:ext>
            </a:extLst>
          </p:cNvPr>
          <p:cNvCxnSpPr>
            <a:cxnSpLocks/>
            <a:endCxn id="45" idx="0"/>
          </p:cNvCxnSpPr>
          <p:nvPr>
            <p:custDataLst>
              <p:tags r:id="rId46"/>
            </p:custDataLst>
          </p:nvPr>
        </p:nvCxnSpPr>
        <p:spPr>
          <a:xfrm>
            <a:off x="5088583" y="5029146"/>
            <a:ext cx="3451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3" name="圆角矩形 13">
            <a:extLst>
              <a:ext uri="{FF2B5EF4-FFF2-40B4-BE49-F238E27FC236}">
                <a16:creationId xmlns:a16="http://schemas.microsoft.com/office/drawing/2014/main" id="{3CD71B69-4009-E365-7802-3644F670A6A1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359325" y="5227005"/>
            <a:ext cx="347449" cy="2234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SD</a:t>
            </a:r>
          </a:p>
        </p:txBody>
      </p: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50C06168-F9B4-F1D2-5009-A3D1C94011CC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>
            <a:off x="5513769" y="5038846"/>
            <a:ext cx="0" cy="17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5" name="圆角矩形 15">
            <a:extLst>
              <a:ext uri="{FF2B5EF4-FFF2-40B4-BE49-F238E27FC236}">
                <a16:creationId xmlns:a16="http://schemas.microsoft.com/office/drawing/2014/main" id="{E2B44281-1D57-B490-D31B-3A5236049A4D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796180" y="5210616"/>
            <a:ext cx="39520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DDR</a:t>
            </a:r>
          </a:p>
        </p:txBody>
      </p: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0AB15C97-D602-16EA-D8B2-7B1105732054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flipH="1">
            <a:off x="5951276" y="5044184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7" name="圆角矩形 14">
            <a:extLst>
              <a:ext uri="{FF2B5EF4-FFF2-40B4-BE49-F238E27FC236}">
                <a16:creationId xmlns:a16="http://schemas.microsoft.com/office/drawing/2014/main" id="{66255BFC-8FDF-F1B0-66FB-C2FC26B07BE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6259860" y="5210616"/>
            <a:ext cx="454317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UART</a:t>
            </a:r>
          </a:p>
        </p:txBody>
      </p: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35A1407B-8934-255C-8D02-D0C0EC0B8327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flipH="1">
            <a:off x="6399954" y="5031208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9" name="肘形连接符 65">
            <a:extLst>
              <a:ext uri="{FF2B5EF4-FFF2-40B4-BE49-F238E27FC236}">
                <a16:creationId xmlns:a16="http://schemas.microsoft.com/office/drawing/2014/main" id="{600F7DA4-59D3-D405-7B67-B091B87B904B}"/>
              </a:ext>
            </a:extLst>
          </p:cNvPr>
          <p:cNvCxnSpPr>
            <a:cxnSpLocks/>
            <a:stCxn id="35" idx="0"/>
            <a:endCxn id="480" idx="3"/>
          </p:cNvCxnSpPr>
          <p:nvPr/>
        </p:nvCxnSpPr>
        <p:spPr>
          <a:xfrm flipV="1">
            <a:off x="8445288" y="4384300"/>
            <a:ext cx="0" cy="3928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0" name="等腰三角形 479">
            <a:extLst>
              <a:ext uri="{FF2B5EF4-FFF2-40B4-BE49-F238E27FC236}">
                <a16:creationId xmlns:a16="http://schemas.microsoft.com/office/drawing/2014/main" id="{5B5CD120-DCDD-C479-A817-023E5A24ACD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8409693" y="4298441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 dirty="0"/>
          </a:p>
        </p:txBody>
      </p: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53E5EBE3-354C-54AF-7DA0-B1855C05E3BF}"/>
              </a:ext>
            </a:extLst>
          </p:cNvPr>
          <p:cNvCxnSpPr>
            <a:cxnSpLocks/>
          </p:cNvCxnSpPr>
          <p:nvPr>
            <p:custDataLst>
              <p:tags r:id="rId54"/>
            </p:custDataLst>
          </p:nvPr>
        </p:nvCxnSpPr>
        <p:spPr>
          <a:xfrm flipH="1">
            <a:off x="6620906" y="4834718"/>
            <a:ext cx="346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2" name="直接连接符 481">
            <a:extLst>
              <a:ext uri="{FF2B5EF4-FFF2-40B4-BE49-F238E27FC236}">
                <a16:creationId xmlns:a16="http://schemas.microsoft.com/office/drawing/2014/main" id="{76791F2D-4D23-AD84-D2F7-4BFE80C7E218}"/>
              </a:ext>
            </a:extLst>
          </p:cNvPr>
          <p:cNvCxnSpPr>
            <a:cxnSpLocks/>
          </p:cNvCxnSpPr>
          <p:nvPr>
            <p:custDataLst>
              <p:tags r:id="rId55"/>
            </p:custDataLst>
          </p:nvPr>
        </p:nvCxnSpPr>
        <p:spPr>
          <a:xfrm flipV="1">
            <a:off x="3737477" y="3907971"/>
            <a:ext cx="0" cy="140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8E433F18-72E3-266C-26B8-679492321C6B}"/>
              </a:ext>
            </a:extLst>
          </p:cNvPr>
          <p:cNvCxnSpPr>
            <a:cxnSpLocks/>
            <a:stCxn id="15" idx="2"/>
          </p:cNvCxnSpPr>
          <p:nvPr>
            <p:custDataLst>
              <p:tags r:id="rId56"/>
            </p:custDataLst>
          </p:nvPr>
        </p:nvCxnSpPr>
        <p:spPr>
          <a:xfrm>
            <a:off x="2755185" y="3790483"/>
            <a:ext cx="0" cy="27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4" name="直接箭头连接符 483">
            <a:extLst>
              <a:ext uri="{FF2B5EF4-FFF2-40B4-BE49-F238E27FC236}">
                <a16:creationId xmlns:a16="http://schemas.microsoft.com/office/drawing/2014/main" id="{474DD3D0-3AAD-6A13-E630-7C897329B2CB}"/>
              </a:ext>
            </a:extLst>
          </p:cNvPr>
          <p:cNvCxnSpPr>
            <a:cxnSpLocks/>
            <a:stCxn id="485" idx="3"/>
          </p:cNvCxnSpPr>
          <p:nvPr/>
        </p:nvCxnSpPr>
        <p:spPr>
          <a:xfrm flipV="1">
            <a:off x="4001764" y="3242688"/>
            <a:ext cx="1843697" cy="269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5" name="等腰三角形 484">
            <a:extLst>
              <a:ext uri="{FF2B5EF4-FFF2-40B4-BE49-F238E27FC236}">
                <a16:creationId xmlns:a16="http://schemas.microsoft.com/office/drawing/2014/main" id="{242D21EB-93F6-21F6-36F4-8AA27B9C1EB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16200000">
            <a:off x="3923240" y="3202454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465F7781-9C29-C998-63F4-3B1036AD6628}"/>
              </a:ext>
            </a:extLst>
          </p:cNvPr>
          <p:cNvCxnSpPr>
            <a:cxnSpLocks/>
          </p:cNvCxnSpPr>
          <p:nvPr/>
        </p:nvCxnSpPr>
        <p:spPr>
          <a:xfrm>
            <a:off x="8444445" y="3223584"/>
            <a:ext cx="7428" cy="8252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7" name="圆角矩形 112">
            <a:extLst>
              <a:ext uri="{FF2B5EF4-FFF2-40B4-BE49-F238E27FC236}">
                <a16:creationId xmlns:a16="http://schemas.microsoft.com/office/drawing/2014/main" id="{FD76EC0A-AFD9-8542-C31F-D21A37FD71B1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934073" y="2114525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488" name="等腰三角形 487">
            <a:extLst>
              <a:ext uri="{FF2B5EF4-FFF2-40B4-BE49-F238E27FC236}">
                <a16:creationId xmlns:a16="http://schemas.microsoft.com/office/drawing/2014/main" id="{10837D20-EA9D-6503-F42B-284F945529BF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924514" y="4304003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6C7FAE9A-9256-56A5-5176-4EF1A89DE6EC}"/>
              </a:ext>
            </a:extLst>
          </p:cNvPr>
          <p:cNvCxnSpPr>
            <a:cxnSpLocks/>
            <a:endCxn id="488" idx="0"/>
          </p:cNvCxnSpPr>
          <p:nvPr/>
        </p:nvCxnSpPr>
        <p:spPr>
          <a:xfrm flipH="1" flipV="1">
            <a:off x="6960109" y="4304003"/>
            <a:ext cx="6926" cy="53071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0" name="圆角矩形 112">
            <a:extLst>
              <a:ext uri="{FF2B5EF4-FFF2-40B4-BE49-F238E27FC236}">
                <a16:creationId xmlns:a16="http://schemas.microsoft.com/office/drawing/2014/main" id="{91DC12AE-F938-E471-429A-6E6E783A606E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10800000" flipV="1">
            <a:off x="6372257" y="4385561"/>
            <a:ext cx="614839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491" name="圆角矩形 23">
            <a:extLst>
              <a:ext uri="{FF2B5EF4-FFF2-40B4-BE49-F238E27FC236}">
                <a16:creationId xmlns:a16="http://schemas.microsoft.com/office/drawing/2014/main" id="{CAB4E15D-F190-521B-0949-0DF4CDF86493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347323" y="2239364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355DE102-3A6E-80EB-B074-4D1CCDAC2584}"/>
              </a:ext>
            </a:extLst>
          </p:cNvPr>
          <p:cNvSpPr txBox="1"/>
          <p:nvPr/>
        </p:nvSpPr>
        <p:spPr>
          <a:xfrm>
            <a:off x="3324886" y="2104041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493" name="圆角矩形 26">
            <a:extLst>
              <a:ext uri="{FF2B5EF4-FFF2-40B4-BE49-F238E27FC236}">
                <a16:creationId xmlns:a16="http://schemas.microsoft.com/office/drawing/2014/main" id="{19460ABC-68A8-5A8C-AC32-95E5227D8E43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3324894" y="2506001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494" name="圆角矩形 27">
            <a:extLst>
              <a:ext uri="{FF2B5EF4-FFF2-40B4-BE49-F238E27FC236}">
                <a16:creationId xmlns:a16="http://schemas.microsoft.com/office/drawing/2014/main" id="{890F2C4C-2165-99AB-6BF4-857D68D3F918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3662710" y="2506001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505" name="圆角矩形 28">
            <a:extLst>
              <a:ext uri="{FF2B5EF4-FFF2-40B4-BE49-F238E27FC236}">
                <a16:creationId xmlns:a16="http://schemas.microsoft.com/office/drawing/2014/main" id="{49E0496D-454B-183B-D7C3-35347EC18407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3388312" y="2787227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cxnSp>
        <p:nvCxnSpPr>
          <p:cNvPr id="506" name="直接箭头连接符 505">
            <a:extLst>
              <a:ext uri="{FF2B5EF4-FFF2-40B4-BE49-F238E27FC236}">
                <a16:creationId xmlns:a16="http://schemas.microsoft.com/office/drawing/2014/main" id="{DEA712F8-9463-1968-6B51-140CB5AE3E56}"/>
              </a:ext>
            </a:extLst>
          </p:cNvPr>
          <p:cNvCxnSpPr>
            <a:cxnSpLocks/>
            <a:stCxn id="493" idx="2"/>
          </p:cNvCxnSpPr>
          <p:nvPr>
            <p:custDataLst>
              <p:tags r:id="rId65"/>
            </p:custDataLst>
          </p:nvPr>
        </p:nvCxnSpPr>
        <p:spPr>
          <a:xfrm>
            <a:off x="3479568" y="2637591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7" name="直接箭头连接符 506">
            <a:extLst>
              <a:ext uri="{FF2B5EF4-FFF2-40B4-BE49-F238E27FC236}">
                <a16:creationId xmlns:a16="http://schemas.microsoft.com/office/drawing/2014/main" id="{AD7A4046-A4D2-516B-C4B1-98725E29D096}"/>
              </a:ext>
            </a:extLst>
          </p:cNvPr>
          <p:cNvCxnSpPr>
            <a:cxnSpLocks/>
            <a:stCxn id="494" idx="2"/>
          </p:cNvCxnSpPr>
          <p:nvPr>
            <p:custDataLst>
              <p:tags r:id="rId66"/>
            </p:custDataLst>
          </p:nvPr>
        </p:nvCxnSpPr>
        <p:spPr>
          <a:xfrm>
            <a:off x="3820728" y="2637591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BA03465D-9F39-8583-5919-AE9EB246064E}"/>
              </a:ext>
            </a:extLst>
          </p:cNvPr>
          <p:cNvCxnSpPr>
            <a:cxnSpLocks/>
            <a:endCxn id="493" idx="0"/>
          </p:cNvCxnSpPr>
          <p:nvPr>
            <p:custDataLst>
              <p:tags r:id="rId67"/>
            </p:custDataLst>
          </p:nvPr>
        </p:nvCxnSpPr>
        <p:spPr>
          <a:xfrm>
            <a:off x="3479560" y="2370962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9" name="直接箭头连接符 508">
            <a:extLst>
              <a:ext uri="{FF2B5EF4-FFF2-40B4-BE49-F238E27FC236}">
                <a16:creationId xmlns:a16="http://schemas.microsoft.com/office/drawing/2014/main" id="{9B039A77-48A2-E225-05E0-6D76F0C31726}"/>
              </a:ext>
            </a:extLst>
          </p:cNvPr>
          <p:cNvCxnSpPr>
            <a:cxnSpLocks/>
            <a:endCxn id="494" idx="0"/>
          </p:cNvCxnSpPr>
          <p:nvPr>
            <p:custDataLst>
              <p:tags r:id="rId68"/>
            </p:custDataLst>
          </p:nvPr>
        </p:nvCxnSpPr>
        <p:spPr>
          <a:xfrm>
            <a:off x="3815448" y="2370962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0" name="等腰三角形 509">
            <a:extLst>
              <a:ext uri="{FF2B5EF4-FFF2-40B4-BE49-F238E27FC236}">
                <a16:creationId xmlns:a16="http://schemas.microsoft.com/office/drawing/2014/main" id="{00226FDA-0E33-282D-5113-6BFAE751D94B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5809871" y="1877742"/>
            <a:ext cx="67155" cy="103381"/>
          </a:xfrm>
          <a:prstGeom prst="triangle">
            <a:avLst>
              <a:gd name="adj" fmla="val 50001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E78463-EBDE-95C3-ED7E-3EADF809FB39}"/>
              </a:ext>
            </a:extLst>
          </p:cNvPr>
          <p:cNvCxnSpPr>
            <a:cxnSpLocks/>
            <a:stCxn id="44" idx="0"/>
            <a:endCxn id="35" idx="2"/>
          </p:cNvCxnSpPr>
          <p:nvPr/>
        </p:nvCxnSpPr>
        <p:spPr>
          <a:xfrm flipV="1">
            <a:off x="8444445" y="4942810"/>
            <a:ext cx="843" cy="26701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圆角矩形 112">
            <a:extLst>
              <a:ext uri="{FF2B5EF4-FFF2-40B4-BE49-F238E27FC236}">
                <a16:creationId xmlns:a16="http://schemas.microsoft.com/office/drawing/2014/main" id="{5F810A33-CA3E-9480-57D0-7CF3C5BB96FC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5934073" y="2436386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AE140F-89A9-8679-584D-C2EE586625CC}"/>
              </a:ext>
            </a:extLst>
          </p:cNvPr>
          <p:cNvCxnSpPr>
            <a:cxnSpLocks/>
          </p:cNvCxnSpPr>
          <p:nvPr>
            <p:custDataLst>
              <p:tags r:id="rId71"/>
            </p:custDataLst>
          </p:nvPr>
        </p:nvCxnSpPr>
        <p:spPr>
          <a:xfrm flipV="1">
            <a:off x="5861861" y="4292140"/>
            <a:ext cx="0" cy="348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59A2EF8-5D6B-5ADB-0A50-D53EB4419AF2}"/>
              </a:ext>
            </a:extLst>
          </p:cNvPr>
          <p:cNvCxnSpPr>
            <a:cxnSpLocks/>
          </p:cNvCxnSpPr>
          <p:nvPr>
            <p:custDataLst>
              <p:tags r:id="rId72"/>
            </p:custDataLst>
          </p:nvPr>
        </p:nvCxnSpPr>
        <p:spPr>
          <a:xfrm flipV="1">
            <a:off x="7911940" y="4286227"/>
            <a:ext cx="0" cy="205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EBAFA4F-1671-585E-5AC7-369DF7CCF143}"/>
              </a:ext>
            </a:extLst>
          </p:cNvPr>
          <p:cNvCxnSpPr>
            <a:cxnSpLocks/>
          </p:cNvCxnSpPr>
          <p:nvPr>
            <p:custDataLst>
              <p:tags r:id="rId73"/>
            </p:custDataLst>
          </p:nvPr>
        </p:nvCxnSpPr>
        <p:spPr>
          <a:xfrm>
            <a:off x="7408174" y="4286227"/>
            <a:ext cx="0" cy="220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303FB24-5565-83BD-DB34-5E5174BDA5E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49475" y="3349299"/>
            <a:ext cx="2226" cy="20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C34B5E5-0874-46A3-B6B7-DC44A7AC13C9}"/>
              </a:ext>
            </a:extLst>
          </p:cNvPr>
          <p:cNvCxnSpPr>
            <a:cxnSpLocks/>
            <a:stCxn id="16" idx="2"/>
          </p:cNvCxnSpPr>
          <p:nvPr>
            <p:custDataLst>
              <p:tags r:id="rId74"/>
            </p:custDataLst>
          </p:nvPr>
        </p:nvCxnSpPr>
        <p:spPr>
          <a:xfrm flipH="1">
            <a:off x="3449475" y="3786424"/>
            <a:ext cx="2226" cy="262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9A826B4-3AC9-F0EC-C155-A3EAEE8D8013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735394" y="4297935"/>
            <a:ext cx="3651" cy="23543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4CE2DC-E37A-673E-33AE-6202F5293775}"/>
              </a:ext>
            </a:extLst>
          </p:cNvPr>
          <p:cNvCxnSpPr>
            <a:cxnSpLocks/>
          </p:cNvCxnSpPr>
          <p:nvPr/>
        </p:nvCxnSpPr>
        <p:spPr>
          <a:xfrm>
            <a:off x="5832608" y="3236595"/>
            <a:ext cx="2619265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C6F037DC-5A42-88D8-CA50-432B8ED97710}"/>
              </a:ext>
            </a:extLst>
          </p:cNvPr>
          <p:cNvSpPr/>
          <p:nvPr/>
        </p:nvSpPr>
        <p:spPr>
          <a:xfrm>
            <a:off x="2411799" y="2067646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5B53542-43DC-FFB0-A45A-FA091FE390B9}"/>
              </a:ext>
            </a:extLst>
          </p:cNvPr>
          <p:cNvSpPr/>
          <p:nvPr/>
        </p:nvSpPr>
        <p:spPr>
          <a:xfrm>
            <a:off x="3239749" y="2072090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2" name="圆角矩形 11">
            <a:extLst>
              <a:ext uri="{FF2B5EF4-FFF2-40B4-BE49-F238E27FC236}">
                <a16:creationId xmlns:a16="http://schemas.microsoft.com/office/drawing/2014/main" id="{BE66E2D5-67A9-D9D4-2401-0DBE528A57FB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558684" y="4581284"/>
            <a:ext cx="945925" cy="36152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/>
              <a:t>DDR4 </a:t>
            </a:r>
            <a:r>
              <a:rPr lang="en-US" sz="816" dirty="0"/>
              <a:t>Memory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C0F520-F959-1460-77AA-4278502275D7}"/>
              </a:ext>
            </a:extLst>
          </p:cNvPr>
          <p:cNvCxnSpPr>
            <a:cxnSpLocks/>
          </p:cNvCxnSpPr>
          <p:nvPr/>
        </p:nvCxnSpPr>
        <p:spPr>
          <a:xfrm>
            <a:off x="2579411" y="4303962"/>
            <a:ext cx="0" cy="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311A2A3-C5B7-A2B0-D933-C6BA67A25C2B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>
          <a:xfrm>
            <a:off x="1779819" y="4291922"/>
            <a:ext cx="0" cy="288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F7B2F4-A576-EEA1-14F0-52647F72306E}"/>
              </a:ext>
            </a:extLst>
          </p:cNvPr>
          <p:cNvCxnSpPr>
            <a:cxnSpLocks/>
          </p:cNvCxnSpPr>
          <p:nvPr>
            <p:custDataLst>
              <p:tags r:id="rId77"/>
            </p:custDataLst>
          </p:nvPr>
        </p:nvCxnSpPr>
        <p:spPr>
          <a:xfrm flipV="1">
            <a:off x="2251836" y="4282276"/>
            <a:ext cx="0" cy="342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06A5ACE-788B-D91A-2C97-F66AA0182C83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-785312" y="2418050"/>
            <a:ext cx="4052313" cy="6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ABA07F-BF7F-3BDF-6F73-6668BB4DAE18}"/>
              </a:ext>
            </a:extLst>
          </p:cNvPr>
          <p:cNvCxnSpPr>
            <a:cxnSpLocks/>
          </p:cNvCxnSpPr>
          <p:nvPr/>
        </p:nvCxnSpPr>
        <p:spPr>
          <a:xfrm>
            <a:off x="921958" y="711952"/>
            <a:ext cx="600255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8F0F17-7C23-6B6C-E0F8-9492EFAE6827}"/>
              </a:ext>
            </a:extLst>
          </p:cNvPr>
          <p:cNvCxnSpPr>
            <a:cxnSpLocks/>
          </p:cNvCxnSpPr>
          <p:nvPr/>
        </p:nvCxnSpPr>
        <p:spPr>
          <a:xfrm>
            <a:off x="6924514" y="709733"/>
            <a:ext cx="0" cy="34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245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BA58039-2414-6D3F-4A73-6905D9E7D16E}"/>
              </a:ext>
            </a:extLst>
          </p:cNvPr>
          <p:cNvPicPr>
            <a:picLocks noChangeAspect="1"/>
          </p:cNvPicPr>
          <p:nvPr/>
        </p:nvPicPr>
        <p:blipFill rotWithShape="1">
          <a:blip r:embed="rId65"/>
          <a:srcRect l="5648" t="13626" r="4213" b="1675"/>
          <a:stretch/>
        </p:blipFill>
        <p:spPr>
          <a:xfrm>
            <a:off x="3415698" y="658431"/>
            <a:ext cx="3594837" cy="1792802"/>
          </a:xfrm>
          <a:prstGeom prst="rect">
            <a:avLst/>
          </a:prstGeom>
        </p:spPr>
      </p:pic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1548319" y="5269113"/>
            <a:ext cx="945925" cy="36152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/>
              <a:t>DDR4 </a:t>
            </a:r>
            <a:r>
              <a:rPr lang="en-US" sz="816" dirty="0"/>
              <a:t>Memory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8A8BF69-0D6A-9137-3147-5EF68CA89BE8}"/>
              </a:ext>
            </a:extLst>
          </p:cNvPr>
          <p:cNvCxnSpPr>
            <a:cxnSpLocks/>
            <a:stCxn id="524" idx="3"/>
          </p:cNvCxnSpPr>
          <p:nvPr/>
        </p:nvCxnSpPr>
        <p:spPr>
          <a:xfrm flipV="1">
            <a:off x="6630260" y="1001969"/>
            <a:ext cx="896709" cy="15949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9F6AE4-CD05-8F72-0632-58703AF7668A}"/>
              </a:ext>
            </a:extLst>
          </p:cNvPr>
          <p:cNvCxnSpPr/>
          <p:nvPr/>
        </p:nvCxnSpPr>
        <p:spPr>
          <a:xfrm flipH="1">
            <a:off x="6902969" y="1001969"/>
            <a:ext cx="6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连接符: 肘形 453">
            <a:extLst>
              <a:ext uri="{FF2B5EF4-FFF2-40B4-BE49-F238E27FC236}">
                <a16:creationId xmlns:a16="http://schemas.microsoft.com/office/drawing/2014/main" id="{C3D85856-F055-E13A-DE1F-559DF8661A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07731" y="2477359"/>
            <a:ext cx="1189249" cy="100610"/>
          </a:xfrm>
          <a:prstGeom prst="bentConnector3">
            <a:avLst>
              <a:gd name="adj1" fmla="val -1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3">
            <a:extLst>
              <a:ext uri="{FF2B5EF4-FFF2-40B4-BE49-F238E27FC236}">
                <a16:creationId xmlns:a16="http://schemas.microsoft.com/office/drawing/2014/main" id="{77C5FD29-A046-CF66-29F7-D17E0BA3AF72}"/>
              </a:ext>
            </a:extLst>
          </p:cNvPr>
          <p:cNvSpPr/>
          <p:nvPr/>
        </p:nvSpPr>
        <p:spPr>
          <a:xfrm>
            <a:off x="1516676" y="4713221"/>
            <a:ext cx="7057813" cy="2398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>
                <a:solidFill>
                  <a:schemeClr val="tx1"/>
                </a:solidFill>
              </a:rPr>
              <a:t>System Bus</a:t>
            </a:r>
            <a:r>
              <a:rPr lang="zh-CN" altLang="en-US" sz="816" dirty="0">
                <a:solidFill>
                  <a:schemeClr val="tx1"/>
                </a:solidFill>
              </a:rPr>
              <a:t>（</a:t>
            </a:r>
            <a:r>
              <a:rPr lang="en-US" altLang="zh-CN" sz="816" dirty="0">
                <a:solidFill>
                  <a:schemeClr val="tx1"/>
                </a:solidFill>
              </a:rPr>
              <a:t>RISC-V</a:t>
            </a:r>
            <a:r>
              <a:rPr lang="zh-CN" altLang="en-US" sz="81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2" name="圆角矩形 4">
            <a:extLst>
              <a:ext uri="{FF2B5EF4-FFF2-40B4-BE49-F238E27FC236}">
                <a16:creationId xmlns:a16="http://schemas.microsoft.com/office/drawing/2014/main" id="{61956B72-879A-74FC-24E9-676B14AB4C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85181" y="4211243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73" name="圆角矩形 5">
            <a:extLst>
              <a:ext uri="{FF2B5EF4-FFF2-40B4-BE49-F238E27FC236}">
                <a16:creationId xmlns:a16="http://schemas.microsoft.com/office/drawing/2014/main" id="{7686D29D-9006-75F3-4323-FEE795934C0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81697" y="4213816"/>
            <a:ext cx="616973" cy="233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 Bank</a:t>
            </a:r>
          </a:p>
        </p:txBody>
      </p:sp>
      <p:sp>
        <p:nvSpPr>
          <p:cNvPr id="74" name="圆角矩形 6">
            <a:extLst>
              <a:ext uri="{FF2B5EF4-FFF2-40B4-BE49-F238E27FC236}">
                <a16:creationId xmlns:a16="http://schemas.microsoft.com/office/drawing/2014/main" id="{EDFAB19A-3876-41BF-619C-FEBF4A717B2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01846" y="5174665"/>
            <a:ext cx="1003055" cy="1969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Control Bus</a:t>
            </a:r>
          </a:p>
        </p:txBody>
      </p:sp>
      <p:sp>
        <p:nvSpPr>
          <p:cNvPr id="75" name="圆角矩形 8">
            <a:extLst>
              <a:ext uri="{FF2B5EF4-FFF2-40B4-BE49-F238E27FC236}">
                <a16:creationId xmlns:a16="http://schemas.microsoft.com/office/drawing/2014/main" id="{EFAB0819-F189-A47C-09B0-5B437D13F9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02911" y="5194012"/>
            <a:ext cx="549234" cy="43662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AXI LITE SLAVE</a:t>
            </a:r>
          </a:p>
        </p:txBody>
      </p:sp>
      <p:sp>
        <p:nvSpPr>
          <p:cNvPr id="76" name="圆角矩形 10">
            <a:extLst>
              <a:ext uri="{FF2B5EF4-FFF2-40B4-BE49-F238E27FC236}">
                <a16:creationId xmlns:a16="http://schemas.microsoft.com/office/drawing/2014/main" id="{1E189FDA-4FB1-8CB5-11D0-542F154CAB4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702848" y="5205378"/>
            <a:ext cx="616541" cy="43705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AXI Master Interface</a:t>
            </a:r>
          </a:p>
        </p:txBody>
      </p:sp>
      <p:sp>
        <p:nvSpPr>
          <p:cNvPr id="77" name="圆角矩形 12">
            <a:extLst>
              <a:ext uri="{FF2B5EF4-FFF2-40B4-BE49-F238E27FC236}">
                <a16:creationId xmlns:a16="http://schemas.microsoft.com/office/drawing/2014/main" id="{57277B8A-7362-CA44-3135-F3008EE654D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090455" y="5566703"/>
            <a:ext cx="599623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BootRom</a:t>
            </a:r>
            <a:endParaRPr lang="en-US" sz="816" dirty="0"/>
          </a:p>
        </p:txBody>
      </p:sp>
      <p:sp>
        <p:nvSpPr>
          <p:cNvPr id="78" name="圆角矩形 16">
            <a:extLst>
              <a:ext uri="{FF2B5EF4-FFF2-40B4-BE49-F238E27FC236}">
                <a16:creationId xmlns:a16="http://schemas.microsoft.com/office/drawing/2014/main" id="{B9C2BCAF-BC7F-E45C-6095-1BCF42CB6DD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427803" y="5301168"/>
            <a:ext cx="2237441" cy="37320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Periphery Bus</a:t>
            </a:r>
          </a:p>
        </p:txBody>
      </p:sp>
      <p:sp>
        <p:nvSpPr>
          <p:cNvPr id="80" name="圆角矩形 17">
            <a:extLst>
              <a:ext uri="{FF2B5EF4-FFF2-40B4-BE49-F238E27FC236}">
                <a16:creationId xmlns:a16="http://schemas.microsoft.com/office/drawing/2014/main" id="{98F55461-5F2B-FAA6-B210-E859A2E5232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274421" y="5873926"/>
            <a:ext cx="595401" cy="25671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PHY MDIO</a:t>
            </a:r>
          </a:p>
        </p:txBody>
      </p:sp>
      <p:sp>
        <p:nvSpPr>
          <p:cNvPr id="81" name="圆角矩形 19">
            <a:extLst>
              <a:ext uri="{FF2B5EF4-FFF2-40B4-BE49-F238E27FC236}">
                <a16:creationId xmlns:a16="http://schemas.microsoft.com/office/drawing/2014/main" id="{5123D574-F1A2-E18F-B566-85C7BFFCA7E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877009" y="5448933"/>
            <a:ext cx="564480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BSCAN</a:t>
            </a:r>
          </a:p>
        </p:txBody>
      </p:sp>
      <p:sp>
        <p:nvSpPr>
          <p:cNvPr id="83" name="圆角矩形 20">
            <a:extLst>
              <a:ext uri="{FF2B5EF4-FFF2-40B4-BE49-F238E27FC236}">
                <a16:creationId xmlns:a16="http://schemas.microsoft.com/office/drawing/2014/main" id="{2D1FB59D-F0AC-799E-61BA-F0A95560C87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876166" y="5881588"/>
            <a:ext cx="564480" cy="13713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JTAG</a:t>
            </a:r>
          </a:p>
        </p:txBody>
      </p:sp>
      <p:sp>
        <p:nvSpPr>
          <p:cNvPr id="84" name="圆角矩形 21">
            <a:extLst>
              <a:ext uri="{FF2B5EF4-FFF2-40B4-BE49-F238E27FC236}">
                <a16:creationId xmlns:a16="http://schemas.microsoft.com/office/drawing/2014/main" id="{4DFBC177-18EA-0582-3A9F-BF50C88D8DE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926162" y="5887659"/>
            <a:ext cx="408692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IIC</a:t>
            </a:r>
          </a:p>
        </p:txBody>
      </p:sp>
      <p:sp>
        <p:nvSpPr>
          <p:cNvPr id="85" name="圆角矩形 22">
            <a:extLst>
              <a:ext uri="{FF2B5EF4-FFF2-40B4-BE49-F238E27FC236}">
                <a16:creationId xmlns:a16="http://schemas.microsoft.com/office/drawing/2014/main" id="{828A0F9B-B0FF-A75E-4EBE-36ED0EFF99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425236" y="3779341"/>
            <a:ext cx="1524639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L2-FrontBus</a:t>
            </a:r>
          </a:p>
        </p:txBody>
      </p:sp>
      <p:sp>
        <p:nvSpPr>
          <p:cNvPr id="86" name="圆角矩形 23">
            <a:extLst>
              <a:ext uri="{FF2B5EF4-FFF2-40B4-BE49-F238E27FC236}">
                <a16:creationId xmlns:a16="http://schemas.microsoft.com/office/drawing/2014/main" id="{6FB1EBBF-0692-65B8-38BD-9BD1B3EDD82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553321" y="2906481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58E331F-167A-6B77-6696-5E051081EEE8}"/>
              </a:ext>
            </a:extLst>
          </p:cNvPr>
          <p:cNvSpPr txBox="1"/>
          <p:nvPr/>
        </p:nvSpPr>
        <p:spPr>
          <a:xfrm>
            <a:off x="2530885" y="2749175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88" name="圆角矩形 26">
            <a:extLst>
              <a:ext uri="{FF2B5EF4-FFF2-40B4-BE49-F238E27FC236}">
                <a16:creationId xmlns:a16="http://schemas.microsoft.com/office/drawing/2014/main" id="{101097E3-D222-DF40-9A85-5AFC63CE4B6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530893" y="3173118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89" name="圆角矩形 27">
            <a:extLst>
              <a:ext uri="{FF2B5EF4-FFF2-40B4-BE49-F238E27FC236}">
                <a16:creationId xmlns:a16="http://schemas.microsoft.com/office/drawing/2014/main" id="{18379FAF-90E4-9DDD-EF0E-FEE543B6288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868709" y="3173118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90" name="圆角矩形 28">
            <a:extLst>
              <a:ext uri="{FF2B5EF4-FFF2-40B4-BE49-F238E27FC236}">
                <a16:creationId xmlns:a16="http://schemas.microsoft.com/office/drawing/2014/main" id="{23AFE195-AF93-9DA0-B6F7-399FFF35278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594310" y="3454344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sp>
        <p:nvSpPr>
          <p:cNvPr id="91" name="圆角矩形 35">
            <a:extLst>
              <a:ext uri="{FF2B5EF4-FFF2-40B4-BE49-F238E27FC236}">
                <a16:creationId xmlns:a16="http://schemas.microsoft.com/office/drawing/2014/main" id="{470F772F-143A-9C66-3C59-FD59A64FCB1A}"/>
              </a:ext>
            </a:extLst>
          </p:cNvPr>
          <p:cNvSpPr/>
          <p:nvPr/>
        </p:nvSpPr>
        <p:spPr>
          <a:xfrm>
            <a:off x="4962095" y="2530168"/>
            <a:ext cx="783358" cy="119177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eth-mac-10g_fifo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F229D1A-1F05-EBED-0B59-CDB46B047D59}"/>
              </a:ext>
            </a:extLst>
          </p:cNvPr>
          <p:cNvCxnSpPr>
            <a:cxnSpLocks/>
          </p:cNvCxnSpPr>
          <p:nvPr/>
        </p:nvCxnSpPr>
        <p:spPr>
          <a:xfrm>
            <a:off x="2813265" y="4022867"/>
            <a:ext cx="0" cy="18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2F39E3B-4604-8BE8-A2E0-1A7110E72976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>
            <a:off x="7403373" y="5415696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34F3C03-A135-3B34-5E3E-E4E5A517AF73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3140490" y="4963592"/>
            <a:ext cx="35" cy="255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BA1946C-95C0-53B1-442F-065AE33AA858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 flipV="1">
            <a:off x="2848414" y="4942923"/>
            <a:ext cx="0" cy="25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65488E27-FCB5-DD7B-12CD-71EC9DC5E7BA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2535511" y="5012479"/>
            <a:ext cx="268077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1" dirty="0"/>
              <a:t>RX 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C9C55A-D0B0-5238-AA62-2673F004B4DD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153092" y="4987217"/>
            <a:ext cx="323535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TX</a:t>
            </a: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A502299-B2F9-A5B8-97B0-4C26FD37E89A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5111005" y="4959758"/>
            <a:ext cx="0" cy="35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7F4C01D-014F-4C9A-18A9-717C2319E59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4579335" y="5676060"/>
            <a:ext cx="0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65845E8-4B7C-1233-51B4-FDB06ACCF70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7734890" y="4229608"/>
            <a:ext cx="6148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9FD7D21-7591-A5D6-9406-A9B6C5DA70C2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>
            <a:off x="3649839" y="3609423"/>
            <a:ext cx="5342" cy="15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B05B2A6-B8AC-9E6F-E233-25328EB1FE8A}"/>
              </a:ext>
            </a:extLst>
          </p:cNvPr>
          <p:cNvCxnSpPr>
            <a:cxnSpLocks/>
          </p:cNvCxnSpPr>
          <p:nvPr/>
        </p:nvCxnSpPr>
        <p:spPr>
          <a:xfrm flipH="1">
            <a:off x="3775960" y="4568618"/>
            <a:ext cx="21201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777954A-DF07-9A6E-C5DA-C633A83CD996}"/>
              </a:ext>
            </a:extLst>
          </p:cNvPr>
          <p:cNvCxnSpPr>
            <a:cxnSpLocks/>
          </p:cNvCxnSpPr>
          <p:nvPr/>
        </p:nvCxnSpPr>
        <p:spPr>
          <a:xfrm>
            <a:off x="2569046" y="4991791"/>
            <a:ext cx="0" cy="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6DD5D3DD-4E26-A691-BCCF-21CCB7EBF15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39709" y="4952569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11" name="圆角矩形 112">
            <a:extLst>
              <a:ext uri="{FF2B5EF4-FFF2-40B4-BE49-F238E27FC236}">
                <a16:creationId xmlns:a16="http://schemas.microsoft.com/office/drawing/2014/main" id="{E94CAA63-3DD7-64D4-555F-6CD21EC7CD0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938339" y="4126537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DA0F99A-EA8D-69DD-3473-34B699C235B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222082" y="3923448"/>
            <a:ext cx="5464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2C3E072-083F-7952-4FD6-C7077A7868F1}"/>
              </a:ext>
            </a:extLst>
          </p:cNvPr>
          <p:cNvCxnSpPr>
            <a:cxnSpLocks/>
            <a:stCxn id="88" idx="2"/>
          </p:cNvCxnSpPr>
          <p:nvPr>
            <p:custDataLst>
              <p:tags r:id="rId31"/>
            </p:custDataLst>
          </p:nvPr>
        </p:nvCxnSpPr>
        <p:spPr>
          <a:xfrm>
            <a:off x="2685568" y="3304708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244240B-8998-C72E-F141-F34D42484CF3}"/>
              </a:ext>
            </a:extLst>
          </p:cNvPr>
          <p:cNvCxnSpPr>
            <a:cxnSpLocks/>
            <a:stCxn id="89" idx="2"/>
          </p:cNvCxnSpPr>
          <p:nvPr>
            <p:custDataLst>
              <p:tags r:id="rId32"/>
            </p:custDataLst>
          </p:nvPr>
        </p:nvCxnSpPr>
        <p:spPr>
          <a:xfrm>
            <a:off x="3026726" y="3304708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913641A-8D32-7A3F-5646-B843F289BA4B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2809041" y="3609423"/>
            <a:ext cx="0" cy="12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05F6DD7-5ED4-8EB0-EB62-9B5F6DD5D3E2}"/>
              </a:ext>
            </a:extLst>
          </p:cNvPr>
          <p:cNvCxnSpPr>
            <a:cxnSpLocks/>
            <a:endCxn id="88" idx="0"/>
          </p:cNvCxnSpPr>
          <p:nvPr>
            <p:custDataLst>
              <p:tags r:id="rId34"/>
            </p:custDataLst>
          </p:nvPr>
        </p:nvCxnSpPr>
        <p:spPr>
          <a:xfrm>
            <a:off x="2685559" y="3038078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52446FA-7FD2-BB2F-01BF-9DDE77877C04}"/>
              </a:ext>
            </a:extLst>
          </p:cNvPr>
          <p:cNvCxnSpPr>
            <a:cxnSpLocks/>
            <a:endCxn id="89" idx="0"/>
          </p:cNvCxnSpPr>
          <p:nvPr>
            <p:custDataLst>
              <p:tags r:id="rId35"/>
            </p:custDataLst>
          </p:nvPr>
        </p:nvCxnSpPr>
        <p:spPr>
          <a:xfrm>
            <a:off x="3021448" y="3038078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2D764B6-1DA4-FBC6-A9D9-69933D0DA333}"/>
              </a:ext>
            </a:extLst>
          </p:cNvPr>
          <p:cNvCxnSpPr>
            <a:cxnSpLocks/>
            <a:endCxn id="84" idx="0"/>
          </p:cNvCxnSpPr>
          <p:nvPr>
            <p:custDataLst>
              <p:tags r:id="rId36"/>
            </p:custDataLst>
          </p:nvPr>
        </p:nvCxnSpPr>
        <p:spPr>
          <a:xfrm>
            <a:off x="5127066" y="5689793"/>
            <a:ext cx="3451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1" name="圆角矩形 13">
            <a:extLst>
              <a:ext uri="{FF2B5EF4-FFF2-40B4-BE49-F238E27FC236}">
                <a16:creationId xmlns:a16="http://schemas.microsoft.com/office/drawing/2014/main" id="{F80DBAEC-78F8-2D0C-E421-AB8F52636B82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397808" y="5887652"/>
            <a:ext cx="347449" cy="2234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SD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2186AFD-E5C3-AD54-6EB9-7860AF05EBF8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5552252" y="5699493"/>
            <a:ext cx="0" cy="17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圆角矩形 15">
            <a:extLst>
              <a:ext uri="{FF2B5EF4-FFF2-40B4-BE49-F238E27FC236}">
                <a16:creationId xmlns:a16="http://schemas.microsoft.com/office/drawing/2014/main" id="{07E4C6C3-0C6F-F9E4-BB79-86FC965EEE0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834663" y="5871263"/>
            <a:ext cx="39520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DDR</a:t>
            </a:r>
          </a:p>
        </p:txBody>
      </p:sp>
      <p:cxnSp>
        <p:nvCxnSpPr>
          <p:cNvPr id="512" name="直接箭头连接符 511">
            <a:extLst>
              <a:ext uri="{FF2B5EF4-FFF2-40B4-BE49-F238E27FC236}">
                <a16:creationId xmlns:a16="http://schemas.microsoft.com/office/drawing/2014/main" id="{29144F6A-B49E-87E5-F9AF-E5B42F724AF6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 flipH="1">
            <a:off x="5989759" y="5704831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3" name="圆角矩形 14">
            <a:extLst>
              <a:ext uri="{FF2B5EF4-FFF2-40B4-BE49-F238E27FC236}">
                <a16:creationId xmlns:a16="http://schemas.microsoft.com/office/drawing/2014/main" id="{47CAD4BE-EC85-F4A0-120A-426D0EFFFD6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298343" y="5871263"/>
            <a:ext cx="454317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UART</a:t>
            </a:r>
          </a:p>
        </p:txBody>
      </p:sp>
      <p:cxnSp>
        <p:nvCxnSpPr>
          <p:cNvPr id="514" name="直接箭头连接符 513">
            <a:extLst>
              <a:ext uri="{FF2B5EF4-FFF2-40B4-BE49-F238E27FC236}">
                <a16:creationId xmlns:a16="http://schemas.microsoft.com/office/drawing/2014/main" id="{041EC8A0-B819-3DB6-B249-54A5CA148B48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H="1">
            <a:off x="6438437" y="5691855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5" name="肘形连接符 65">
            <a:extLst>
              <a:ext uri="{FF2B5EF4-FFF2-40B4-BE49-F238E27FC236}">
                <a16:creationId xmlns:a16="http://schemas.microsoft.com/office/drawing/2014/main" id="{89790208-6CD8-3952-096A-FFEFDA7F8620}"/>
              </a:ext>
            </a:extLst>
          </p:cNvPr>
          <p:cNvCxnSpPr>
            <a:cxnSpLocks/>
            <a:stCxn id="81" idx="0"/>
            <a:endCxn id="517" idx="3"/>
          </p:cNvCxnSpPr>
          <p:nvPr/>
        </p:nvCxnSpPr>
        <p:spPr>
          <a:xfrm flipV="1">
            <a:off x="8159249" y="5056067"/>
            <a:ext cx="0" cy="3928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7" name="等腰三角形 516">
            <a:extLst>
              <a:ext uri="{FF2B5EF4-FFF2-40B4-BE49-F238E27FC236}">
                <a16:creationId xmlns:a16="http://schemas.microsoft.com/office/drawing/2014/main" id="{888A1070-77FF-0FCD-A7F6-E5D6B7EECB7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123654" y="4970208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 dirty="0"/>
          </a:p>
        </p:txBody>
      </p:sp>
      <p:cxnSp>
        <p:nvCxnSpPr>
          <p:cNvPr id="519" name="直接连接符 518">
            <a:extLst>
              <a:ext uri="{FF2B5EF4-FFF2-40B4-BE49-F238E27FC236}">
                <a16:creationId xmlns:a16="http://schemas.microsoft.com/office/drawing/2014/main" id="{73FEEE5F-C136-96B9-8627-315B2834D2A9}"/>
              </a:ext>
            </a:extLst>
          </p:cNvPr>
          <p:cNvCxnSpPr>
            <a:cxnSpLocks/>
          </p:cNvCxnSpPr>
          <p:nvPr>
            <p:custDataLst>
              <p:tags r:id="rId44"/>
            </p:custDataLst>
          </p:nvPr>
        </p:nvCxnSpPr>
        <p:spPr>
          <a:xfrm flipV="1">
            <a:off x="3775960" y="4568618"/>
            <a:ext cx="0" cy="140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0" name="直接箭头连接符 519">
            <a:extLst>
              <a:ext uri="{FF2B5EF4-FFF2-40B4-BE49-F238E27FC236}">
                <a16:creationId xmlns:a16="http://schemas.microsoft.com/office/drawing/2014/main" id="{B77A2B16-CD65-FA97-FCD0-A565C28D82FE}"/>
              </a:ext>
            </a:extLst>
          </p:cNvPr>
          <p:cNvCxnSpPr>
            <a:cxnSpLocks/>
            <a:stCxn id="72" idx="2"/>
          </p:cNvCxnSpPr>
          <p:nvPr>
            <p:custDataLst>
              <p:tags r:id="rId45"/>
            </p:custDataLst>
          </p:nvPr>
        </p:nvCxnSpPr>
        <p:spPr>
          <a:xfrm>
            <a:off x="2793668" y="4451130"/>
            <a:ext cx="0" cy="27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1" name="直接箭头连接符 520">
            <a:extLst>
              <a:ext uri="{FF2B5EF4-FFF2-40B4-BE49-F238E27FC236}">
                <a16:creationId xmlns:a16="http://schemas.microsoft.com/office/drawing/2014/main" id="{79B33A9E-077F-E1D0-2C5E-755D33BAFB8B}"/>
              </a:ext>
            </a:extLst>
          </p:cNvPr>
          <p:cNvCxnSpPr>
            <a:cxnSpLocks/>
          </p:cNvCxnSpPr>
          <p:nvPr/>
        </p:nvCxnSpPr>
        <p:spPr>
          <a:xfrm flipV="1">
            <a:off x="4028401" y="3900585"/>
            <a:ext cx="1843697" cy="269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2" name="等腰三角形 521">
            <a:extLst>
              <a:ext uri="{FF2B5EF4-FFF2-40B4-BE49-F238E27FC236}">
                <a16:creationId xmlns:a16="http://schemas.microsoft.com/office/drawing/2014/main" id="{44D7E23C-3649-0319-AC4F-C2B54799264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16200000">
            <a:off x="3954387" y="3858335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23" name="直接箭头连接符 522">
            <a:extLst>
              <a:ext uri="{FF2B5EF4-FFF2-40B4-BE49-F238E27FC236}">
                <a16:creationId xmlns:a16="http://schemas.microsoft.com/office/drawing/2014/main" id="{7BC378B1-3268-B04F-1CC3-BE1C4E711F42}"/>
              </a:ext>
            </a:extLst>
          </p:cNvPr>
          <p:cNvCxnSpPr>
            <a:cxnSpLocks/>
          </p:cNvCxnSpPr>
          <p:nvPr/>
        </p:nvCxnSpPr>
        <p:spPr>
          <a:xfrm>
            <a:off x="8154324" y="3896258"/>
            <a:ext cx="0" cy="81325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4" name="圆角矩形 112">
            <a:extLst>
              <a:ext uri="{FF2B5EF4-FFF2-40B4-BE49-F238E27FC236}">
                <a16:creationId xmlns:a16="http://schemas.microsoft.com/office/drawing/2014/main" id="{C8F6BD14-FC68-4560-7722-AB160B5C913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966426" y="2524213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528" name="圆角矩形 23">
            <a:extLst>
              <a:ext uri="{FF2B5EF4-FFF2-40B4-BE49-F238E27FC236}">
                <a16:creationId xmlns:a16="http://schemas.microsoft.com/office/drawing/2014/main" id="{9854B893-B080-9E38-77F9-F8C7670D14B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385806" y="2900011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529" name="文本框 528">
            <a:extLst>
              <a:ext uri="{FF2B5EF4-FFF2-40B4-BE49-F238E27FC236}">
                <a16:creationId xmlns:a16="http://schemas.microsoft.com/office/drawing/2014/main" id="{64BDF45C-671B-FD50-498A-679A0EDFE8E8}"/>
              </a:ext>
            </a:extLst>
          </p:cNvPr>
          <p:cNvSpPr txBox="1"/>
          <p:nvPr/>
        </p:nvSpPr>
        <p:spPr>
          <a:xfrm>
            <a:off x="3363369" y="2764688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531" name="圆角矩形 26">
            <a:extLst>
              <a:ext uri="{FF2B5EF4-FFF2-40B4-BE49-F238E27FC236}">
                <a16:creationId xmlns:a16="http://schemas.microsoft.com/office/drawing/2014/main" id="{C7392C25-4D1C-354E-0893-3DFCE854954E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363377" y="3166648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532" name="圆角矩形 27">
            <a:extLst>
              <a:ext uri="{FF2B5EF4-FFF2-40B4-BE49-F238E27FC236}">
                <a16:creationId xmlns:a16="http://schemas.microsoft.com/office/drawing/2014/main" id="{783DB336-D0D2-F3A0-7B3E-346FA799EA8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3701193" y="3166648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533" name="圆角矩形 28">
            <a:extLst>
              <a:ext uri="{FF2B5EF4-FFF2-40B4-BE49-F238E27FC236}">
                <a16:creationId xmlns:a16="http://schemas.microsoft.com/office/drawing/2014/main" id="{614E9DBC-F0A9-BC19-1CEC-6044EBFF04ED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426795" y="3447874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cxnSp>
        <p:nvCxnSpPr>
          <p:cNvPr id="534" name="直接箭头连接符 533">
            <a:extLst>
              <a:ext uri="{FF2B5EF4-FFF2-40B4-BE49-F238E27FC236}">
                <a16:creationId xmlns:a16="http://schemas.microsoft.com/office/drawing/2014/main" id="{3DD3F69B-3FF0-9365-87A1-E8A04DDBF963}"/>
              </a:ext>
            </a:extLst>
          </p:cNvPr>
          <p:cNvCxnSpPr>
            <a:cxnSpLocks/>
            <a:stCxn id="531" idx="2"/>
          </p:cNvCxnSpPr>
          <p:nvPr>
            <p:custDataLst>
              <p:tags r:id="rId52"/>
            </p:custDataLst>
          </p:nvPr>
        </p:nvCxnSpPr>
        <p:spPr>
          <a:xfrm>
            <a:off x="3518051" y="3298238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5" name="直接箭头连接符 534">
            <a:extLst>
              <a:ext uri="{FF2B5EF4-FFF2-40B4-BE49-F238E27FC236}">
                <a16:creationId xmlns:a16="http://schemas.microsoft.com/office/drawing/2014/main" id="{654D2AD0-0D7C-B88A-0E07-44BB0AC95FB8}"/>
              </a:ext>
            </a:extLst>
          </p:cNvPr>
          <p:cNvCxnSpPr>
            <a:cxnSpLocks/>
            <a:stCxn id="532" idx="2"/>
          </p:cNvCxnSpPr>
          <p:nvPr>
            <p:custDataLst>
              <p:tags r:id="rId53"/>
            </p:custDataLst>
          </p:nvPr>
        </p:nvCxnSpPr>
        <p:spPr>
          <a:xfrm>
            <a:off x="3859211" y="3298238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2373D6EC-53F5-4678-7247-8139DB06C317}"/>
              </a:ext>
            </a:extLst>
          </p:cNvPr>
          <p:cNvCxnSpPr>
            <a:cxnSpLocks/>
            <a:endCxn id="531" idx="0"/>
          </p:cNvCxnSpPr>
          <p:nvPr>
            <p:custDataLst>
              <p:tags r:id="rId54"/>
            </p:custDataLst>
          </p:nvPr>
        </p:nvCxnSpPr>
        <p:spPr>
          <a:xfrm>
            <a:off x="3518043" y="3031609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7" name="直接箭头连接符 536">
            <a:extLst>
              <a:ext uri="{FF2B5EF4-FFF2-40B4-BE49-F238E27FC236}">
                <a16:creationId xmlns:a16="http://schemas.microsoft.com/office/drawing/2014/main" id="{296623C5-355F-A2FB-8C8A-152DE770C1A1}"/>
              </a:ext>
            </a:extLst>
          </p:cNvPr>
          <p:cNvCxnSpPr>
            <a:cxnSpLocks/>
            <a:endCxn id="532" idx="0"/>
          </p:cNvCxnSpPr>
          <p:nvPr>
            <p:custDataLst>
              <p:tags r:id="rId55"/>
            </p:custDataLst>
          </p:nvPr>
        </p:nvCxnSpPr>
        <p:spPr>
          <a:xfrm>
            <a:off x="3853931" y="3031609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8" name="等腰三角形 537">
            <a:extLst>
              <a:ext uri="{FF2B5EF4-FFF2-40B4-BE49-F238E27FC236}">
                <a16:creationId xmlns:a16="http://schemas.microsoft.com/office/drawing/2014/main" id="{6651C972-B821-EE24-402A-D4D90EFFD1CB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5848353" y="1938376"/>
            <a:ext cx="67155" cy="103381"/>
          </a:xfrm>
          <a:prstGeom prst="triangle">
            <a:avLst>
              <a:gd name="adj" fmla="val 50001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53E24372-22D2-6EDA-642F-66F84A555868}"/>
              </a:ext>
            </a:extLst>
          </p:cNvPr>
          <p:cNvCxnSpPr>
            <a:cxnSpLocks/>
          </p:cNvCxnSpPr>
          <p:nvPr/>
        </p:nvCxnSpPr>
        <p:spPr>
          <a:xfrm flipV="1">
            <a:off x="8152758" y="5614577"/>
            <a:ext cx="843" cy="26701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0" name="圆角矩形 112">
            <a:extLst>
              <a:ext uri="{FF2B5EF4-FFF2-40B4-BE49-F238E27FC236}">
                <a16:creationId xmlns:a16="http://schemas.microsoft.com/office/drawing/2014/main" id="{306E0A73-A7B1-093D-3E46-74F9BD9E4812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977689" y="3056979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cxnSp>
        <p:nvCxnSpPr>
          <p:cNvPr id="541" name="直接箭头连接符 540">
            <a:extLst>
              <a:ext uri="{FF2B5EF4-FFF2-40B4-BE49-F238E27FC236}">
                <a16:creationId xmlns:a16="http://schemas.microsoft.com/office/drawing/2014/main" id="{334AA1AC-67DE-F834-6ADE-C6F7394B123D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 flipV="1">
            <a:off x="5900344" y="4952787"/>
            <a:ext cx="0" cy="348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9291B0BD-6871-59BC-E001-7A54E28DBEA9}"/>
              </a:ext>
            </a:extLst>
          </p:cNvPr>
          <p:cNvCxnSpPr>
            <a:cxnSpLocks/>
          </p:cNvCxnSpPr>
          <p:nvPr>
            <p:custDataLst>
              <p:tags r:id="rId59"/>
            </p:custDataLst>
          </p:nvPr>
        </p:nvCxnSpPr>
        <p:spPr>
          <a:xfrm flipV="1">
            <a:off x="7625901" y="4957994"/>
            <a:ext cx="0" cy="205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D9BA8B8E-EE14-2EC9-9661-FA739F3A51E0}"/>
              </a:ext>
            </a:extLst>
          </p:cNvPr>
          <p:cNvCxnSpPr>
            <a:cxnSpLocks/>
          </p:cNvCxnSpPr>
          <p:nvPr>
            <p:custDataLst>
              <p:tags r:id="rId60"/>
            </p:custDataLst>
          </p:nvPr>
        </p:nvCxnSpPr>
        <p:spPr>
          <a:xfrm>
            <a:off x="7122135" y="4957994"/>
            <a:ext cx="0" cy="220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4" name="直接箭头连接符 543">
            <a:extLst>
              <a:ext uri="{FF2B5EF4-FFF2-40B4-BE49-F238E27FC236}">
                <a16:creationId xmlns:a16="http://schemas.microsoft.com/office/drawing/2014/main" id="{6B11E96D-04A1-7560-A741-A10CEDEE5C06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487958" y="4009946"/>
            <a:ext cx="2226" cy="20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5" name="直接箭头连接符 544">
            <a:extLst>
              <a:ext uri="{FF2B5EF4-FFF2-40B4-BE49-F238E27FC236}">
                <a16:creationId xmlns:a16="http://schemas.microsoft.com/office/drawing/2014/main" id="{8ABBF941-06DE-9F46-F202-232EC40A238E}"/>
              </a:ext>
            </a:extLst>
          </p:cNvPr>
          <p:cNvCxnSpPr>
            <a:cxnSpLocks/>
            <a:stCxn id="73" idx="2"/>
          </p:cNvCxnSpPr>
          <p:nvPr>
            <p:custDataLst>
              <p:tags r:id="rId61"/>
            </p:custDataLst>
          </p:nvPr>
        </p:nvCxnSpPr>
        <p:spPr>
          <a:xfrm flipH="1">
            <a:off x="3487958" y="4447071"/>
            <a:ext cx="2226" cy="262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6AEF78CE-D2B8-64A5-F8D1-49D211FDC40D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3773877" y="4958582"/>
            <a:ext cx="3651" cy="23543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7" name="直接箭头连接符 546">
            <a:extLst>
              <a:ext uri="{FF2B5EF4-FFF2-40B4-BE49-F238E27FC236}">
                <a16:creationId xmlns:a16="http://schemas.microsoft.com/office/drawing/2014/main" id="{3E46009A-A8BC-3692-F6F9-4BE79DC62DB9}"/>
              </a:ext>
            </a:extLst>
          </p:cNvPr>
          <p:cNvCxnSpPr>
            <a:cxnSpLocks/>
          </p:cNvCxnSpPr>
          <p:nvPr/>
        </p:nvCxnSpPr>
        <p:spPr>
          <a:xfrm flipV="1">
            <a:off x="5871091" y="3896258"/>
            <a:ext cx="2283233" cy="9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8" name="矩形 547">
            <a:extLst>
              <a:ext uri="{FF2B5EF4-FFF2-40B4-BE49-F238E27FC236}">
                <a16:creationId xmlns:a16="http://schemas.microsoft.com/office/drawing/2014/main" id="{1EA1A4AF-24ED-8FF2-7F89-87F14459252A}"/>
              </a:ext>
            </a:extLst>
          </p:cNvPr>
          <p:cNvSpPr/>
          <p:nvPr/>
        </p:nvSpPr>
        <p:spPr>
          <a:xfrm>
            <a:off x="2450282" y="2728293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5A69D9E0-6003-8454-411C-EB4606CB69D1}"/>
              </a:ext>
            </a:extLst>
          </p:cNvPr>
          <p:cNvSpPr/>
          <p:nvPr/>
        </p:nvSpPr>
        <p:spPr>
          <a:xfrm>
            <a:off x="3278232" y="2732737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58" name="连接符: 肘形 557">
            <a:extLst>
              <a:ext uri="{FF2B5EF4-FFF2-40B4-BE49-F238E27FC236}">
                <a16:creationId xmlns:a16="http://schemas.microsoft.com/office/drawing/2014/main" id="{9550ACBA-BEA1-2E38-B9E6-D65F2556D484}"/>
              </a:ext>
            </a:extLst>
          </p:cNvPr>
          <p:cNvCxnSpPr>
            <a:cxnSpLocks/>
            <a:stCxn id="91" idx="1"/>
            <a:endCxn id="14" idx="1"/>
          </p:cNvCxnSpPr>
          <p:nvPr/>
        </p:nvCxnSpPr>
        <p:spPr>
          <a:xfrm rot="10800000">
            <a:off x="3415699" y="1554833"/>
            <a:ext cx="1546397" cy="1034925"/>
          </a:xfrm>
          <a:prstGeom prst="bentConnector3">
            <a:avLst>
              <a:gd name="adj1" fmla="val 114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接箭头连接符 561">
            <a:extLst>
              <a:ext uri="{FF2B5EF4-FFF2-40B4-BE49-F238E27FC236}">
                <a16:creationId xmlns:a16="http://schemas.microsoft.com/office/drawing/2014/main" id="{3B745095-C7C0-AFB3-BDB4-B235F7324E02}"/>
              </a:ext>
            </a:extLst>
          </p:cNvPr>
          <p:cNvCxnSpPr>
            <a:cxnSpLocks/>
            <a:endCxn id="538" idx="0"/>
          </p:cNvCxnSpPr>
          <p:nvPr/>
        </p:nvCxnSpPr>
        <p:spPr>
          <a:xfrm flipH="1" flipV="1">
            <a:off x="5881931" y="1938376"/>
            <a:ext cx="14190" cy="27711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EE5555-D773-97DB-BC55-0703D8A29662}"/>
              </a:ext>
            </a:extLst>
          </p:cNvPr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1769454" y="4959758"/>
            <a:ext cx="0" cy="30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0938DB-6B4E-9318-C8C9-8E7D032478B2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>
          <a:xfrm flipV="1">
            <a:off x="2241471" y="4942923"/>
            <a:ext cx="0" cy="369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015956B-56A3-FD31-811F-6EC0B11FA7E6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-1067703" y="2833854"/>
            <a:ext cx="4926490" cy="305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A8E9EE-3218-2BD8-8171-7E4BDE21D1E7}"/>
              </a:ext>
            </a:extLst>
          </p:cNvPr>
          <p:cNvCxnSpPr>
            <a:cxnSpLocks/>
          </p:cNvCxnSpPr>
          <p:nvPr/>
        </p:nvCxnSpPr>
        <p:spPr>
          <a:xfrm flipV="1">
            <a:off x="1239257" y="517014"/>
            <a:ext cx="5490628" cy="63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D20772F-42A1-0452-75D8-AFFA37A3A609}"/>
              </a:ext>
            </a:extLst>
          </p:cNvPr>
          <p:cNvCxnSpPr>
            <a:cxnSpLocks/>
          </p:cNvCxnSpPr>
          <p:nvPr/>
        </p:nvCxnSpPr>
        <p:spPr>
          <a:xfrm>
            <a:off x="6729885" y="518699"/>
            <a:ext cx="0" cy="16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79015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JlYmM1ZjA0ZTIyNDU5ZDVhNmRlZTZhYTcwOTUyMz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706</TotalTime>
  <Words>244</Words>
  <Application>Microsoft Office PowerPoint</Application>
  <PresentationFormat>A4 纸张(210x297 毫米)</PresentationFormat>
  <Paragraphs>117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Yuzhe Jin</cp:lastModifiedBy>
  <cp:revision>183</cp:revision>
  <dcterms:created xsi:type="dcterms:W3CDTF">2019-06-19T02:08:00Z</dcterms:created>
  <dcterms:modified xsi:type="dcterms:W3CDTF">2023-09-28T05:01:13Z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2052-12.1.0.15355</vt:lpwstr>
  </property>
  <property fmtid="{D5CDD505-2E9C-101B-9397-08002B2CF9AE}" pid="3" name="ICV">
    <vt:lpwstr>3E0A09279CAA4AC2AB91240E7FC40BF1_13</vt:lpwstr>
  </property>
</Properties>
</file>