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2" r:id="rId5"/>
    <p:sldId id="288" r:id="rId6"/>
    <p:sldId id="289" r:id="rId7"/>
    <p:sldId id="266" r:id="rId8"/>
    <p:sldId id="274" r:id="rId9"/>
    <p:sldId id="295" r:id="rId10"/>
    <p:sldId id="296" r:id="rId11"/>
    <p:sldId id="267" r:id="rId12"/>
    <p:sldId id="275" r:id="rId13"/>
    <p:sldId id="297" r:id="rId14"/>
    <p:sldId id="298" r:id="rId15"/>
    <p:sldId id="268" r:id="rId16"/>
    <p:sldId id="276" r:id="rId17"/>
    <p:sldId id="293" r:id="rId18"/>
    <p:sldId id="294" r:id="rId19"/>
    <p:sldId id="269" r:id="rId20"/>
    <p:sldId id="277" r:id="rId21"/>
    <p:sldId id="286" r:id="rId22"/>
    <p:sldId id="28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EFF"/>
    <a:srgbClr val="F3744F"/>
    <a:srgbClr val="C7B441"/>
    <a:srgbClr val="2A9920"/>
    <a:srgbClr val="B983FF"/>
    <a:srgbClr val="FFFFCC"/>
    <a:srgbClr val="583025"/>
    <a:srgbClr val="FFCCCC"/>
    <a:srgbClr val="FB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204B9-A08E-4668-BD1E-F3914F2A27A5}" v="1011" dt="2024-01-21T08:58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세아 박" userId="510053044f4d653d" providerId="LiveId" clId="{B51204B9-A08E-4668-BD1E-F3914F2A27A5}"/>
    <pc:docChg chg="undo custSel addSld delSld modSld sldOrd">
      <pc:chgData name="세아 박" userId="510053044f4d653d" providerId="LiveId" clId="{B51204B9-A08E-4668-BD1E-F3914F2A27A5}" dt="2024-01-21T08:58:21.169" v="2648" actId="208"/>
      <pc:docMkLst>
        <pc:docMk/>
      </pc:docMkLst>
      <pc:sldChg chg="addSp delSp modSp mod ord">
        <pc:chgData name="세아 박" userId="510053044f4d653d" providerId="LiveId" clId="{B51204B9-A08E-4668-BD1E-F3914F2A27A5}" dt="2024-01-21T08:57:58.099" v="2640" actId="208"/>
        <pc:sldMkLst>
          <pc:docMk/>
          <pc:sldMk cId="834759559" sldId="262"/>
        </pc:sldMkLst>
        <pc:spChg chg="add mod">
          <ac:chgData name="세아 박" userId="510053044f4d653d" providerId="LiveId" clId="{B51204B9-A08E-4668-BD1E-F3914F2A27A5}" dt="2024-01-21T08:54:17.481" v="2503" actId="164"/>
          <ac:spMkLst>
            <pc:docMk/>
            <pc:sldMk cId="834759559" sldId="262"/>
            <ac:spMk id="2" creationId="{9A3DBC27-9533-956A-8EF9-69E6FBB6C835}"/>
          </ac:spMkLst>
        </pc:spChg>
        <pc:spChg chg="add mod">
          <ac:chgData name="세아 박" userId="510053044f4d653d" providerId="LiveId" clId="{B51204B9-A08E-4668-BD1E-F3914F2A27A5}" dt="2024-01-21T08:54:17.481" v="2503" actId="164"/>
          <ac:spMkLst>
            <pc:docMk/>
            <pc:sldMk cId="834759559" sldId="262"/>
            <ac:spMk id="3" creationId="{AB8EFC54-8174-3431-8717-15D40C1982A3}"/>
          </ac:spMkLst>
        </pc:spChg>
        <pc:spChg chg="del">
          <ac:chgData name="세아 박" userId="510053044f4d653d" providerId="LiveId" clId="{B51204B9-A08E-4668-BD1E-F3914F2A27A5}" dt="2024-01-21T08:53:31.586" v="2489" actId="478"/>
          <ac:spMkLst>
            <pc:docMk/>
            <pc:sldMk cId="834759559" sldId="262"/>
            <ac:spMk id="6" creationId="{42B55991-E183-F965-90AF-CA07631B9760}"/>
          </ac:spMkLst>
        </pc:spChg>
        <pc:spChg chg="mod">
          <ac:chgData name="세아 박" userId="510053044f4d653d" providerId="LiveId" clId="{B51204B9-A08E-4668-BD1E-F3914F2A27A5}" dt="2024-01-21T08:54:17.481" v="2503" actId="164"/>
          <ac:spMkLst>
            <pc:docMk/>
            <pc:sldMk cId="834759559" sldId="262"/>
            <ac:spMk id="8" creationId="{DB9EE15F-8762-712D-445B-ABCAFE4982AA}"/>
          </ac:spMkLst>
        </pc:spChg>
        <pc:spChg chg="mod">
          <ac:chgData name="세아 박" userId="510053044f4d653d" providerId="LiveId" clId="{B51204B9-A08E-4668-BD1E-F3914F2A27A5}" dt="2024-01-21T08:54:49.382" v="2508"/>
          <ac:spMkLst>
            <pc:docMk/>
            <pc:sldMk cId="834759559" sldId="262"/>
            <ac:spMk id="13" creationId="{BCC3445F-432A-14F3-B927-F15C79C53E07}"/>
          </ac:spMkLst>
        </pc:spChg>
        <pc:spChg chg="mod">
          <ac:chgData name="세아 박" userId="510053044f4d653d" providerId="LiveId" clId="{B51204B9-A08E-4668-BD1E-F3914F2A27A5}" dt="2024-01-21T08:54:49.382" v="2508"/>
          <ac:spMkLst>
            <pc:docMk/>
            <pc:sldMk cId="834759559" sldId="262"/>
            <ac:spMk id="14" creationId="{C25FF892-A9D8-BF70-6122-D49449333C74}"/>
          </ac:spMkLst>
        </pc:spChg>
        <pc:spChg chg="mod">
          <ac:chgData name="세아 박" userId="510053044f4d653d" providerId="LiveId" clId="{B51204B9-A08E-4668-BD1E-F3914F2A27A5}" dt="2024-01-21T08:54:49.382" v="2508"/>
          <ac:spMkLst>
            <pc:docMk/>
            <pc:sldMk cId="834759559" sldId="262"/>
            <ac:spMk id="15" creationId="{66870B4D-8F76-53CA-8C84-BEDD8C74A4A4}"/>
          </ac:spMkLst>
        </pc:spChg>
        <pc:spChg chg="mod">
          <ac:chgData name="세아 박" userId="510053044f4d653d" providerId="LiveId" clId="{B51204B9-A08E-4668-BD1E-F3914F2A27A5}" dt="2024-01-21T08:54:51.671" v="2509"/>
          <ac:spMkLst>
            <pc:docMk/>
            <pc:sldMk cId="834759559" sldId="262"/>
            <ac:spMk id="19" creationId="{A6250778-AA6F-5FFF-DE3B-EFA43DF18FE2}"/>
          </ac:spMkLst>
        </pc:spChg>
        <pc:spChg chg="mod">
          <ac:chgData name="세아 박" userId="510053044f4d653d" providerId="LiveId" clId="{B51204B9-A08E-4668-BD1E-F3914F2A27A5}" dt="2024-01-21T08:54:51.671" v="2509"/>
          <ac:spMkLst>
            <pc:docMk/>
            <pc:sldMk cId="834759559" sldId="262"/>
            <ac:spMk id="20" creationId="{5F99D647-9E95-050F-A98D-1A7046EC1D19}"/>
          </ac:spMkLst>
        </pc:spChg>
        <pc:spChg chg="mod">
          <ac:chgData name="세아 박" userId="510053044f4d653d" providerId="LiveId" clId="{B51204B9-A08E-4668-BD1E-F3914F2A27A5}" dt="2024-01-21T08:54:51.671" v="2509"/>
          <ac:spMkLst>
            <pc:docMk/>
            <pc:sldMk cId="834759559" sldId="262"/>
            <ac:spMk id="21" creationId="{7758FC77-584A-72B7-2C20-FACE8B518930}"/>
          </ac:spMkLst>
        </pc:spChg>
        <pc:spChg chg="add mod">
          <ac:chgData name="세아 박" userId="510053044f4d653d" providerId="LiveId" clId="{B51204B9-A08E-4668-BD1E-F3914F2A27A5}" dt="2024-01-21T08:57:58.099" v="2640" actId="208"/>
          <ac:spMkLst>
            <pc:docMk/>
            <pc:sldMk cId="834759559" sldId="262"/>
            <ac:spMk id="24" creationId="{5A692EE7-9960-C412-AB19-E7FAB86A09B4}"/>
          </ac:spMkLst>
        </pc:spChg>
        <pc:grpChg chg="add mod">
          <ac:chgData name="세아 박" userId="510053044f4d653d" providerId="LiveId" clId="{B51204B9-A08E-4668-BD1E-F3914F2A27A5}" dt="2024-01-21T08:54:17.481" v="2503" actId="164"/>
          <ac:grpSpMkLst>
            <pc:docMk/>
            <pc:sldMk cId="834759559" sldId="262"/>
            <ac:grpSpMk id="11" creationId="{8982998E-AB64-AB48-D962-89099BAA80C8}"/>
          </ac:grpSpMkLst>
        </pc:grpChg>
        <pc:grpChg chg="add mod">
          <ac:chgData name="세아 박" userId="510053044f4d653d" providerId="LiveId" clId="{B51204B9-A08E-4668-BD1E-F3914F2A27A5}" dt="2024-01-21T08:54:49.382" v="2508"/>
          <ac:grpSpMkLst>
            <pc:docMk/>
            <pc:sldMk cId="834759559" sldId="262"/>
            <ac:grpSpMk id="12" creationId="{ED8DC943-973A-74E1-72F2-6DCA69AEBFF5}"/>
          </ac:grpSpMkLst>
        </pc:grpChg>
        <pc:grpChg chg="add mod">
          <ac:chgData name="세아 박" userId="510053044f4d653d" providerId="LiveId" clId="{B51204B9-A08E-4668-BD1E-F3914F2A27A5}" dt="2024-01-21T08:54:51.671" v="2509"/>
          <ac:grpSpMkLst>
            <pc:docMk/>
            <pc:sldMk cId="834759559" sldId="262"/>
            <ac:grpSpMk id="18" creationId="{982743AD-4DBD-2F51-3BE5-F15723CC409B}"/>
          </ac:grpSpMkLst>
        </pc:grpChg>
        <pc:picChg chg="add del mod">
          <ac:chgData name="세아 박" userId="510053044f4d653d" providerId="LiveId" clId="{B51204B9-A08E-4668-BD1E-F3914F2A27A5}" dt="2024-01-21T08:53:38.995" v="2493" actId="478"/>
          <ac:picMkLst>
            <pc:docMk/>
            <pc:sldMk cId="834759559" sldId="262"/>
            <ac:picMk id="4" creationId="{DFBD435D-0144-1DCC-98F4-0491B5502CF3}"/>
          </ac:picMkLst>
        </pc:picChg>
        <pc:picChg chg="add mod">
          <ac:chgData name="세아 박" userId="510053044f4d653d" providerId="LiveId" clId="{B51204B9-A08E-4668-BD1E-F3914F2A27A5}" dt="2024-01-21T08:54:17.481" v="2503" actId="164"/>
          <ac:picMkLst>
            <pc:docMk/>
            <pc:sldMk cId="834759559" sldId="262"/>
            <ac:picMk id="5" creationId="{601F65C0-4B3C-3D68-53A3-C7EC79D5C435}"/>
          </ac:picMkLst>
        </pc:picChg>
        <pc:picChg chg="add del mod">
          <ac:chgData name="세아 박" userId="510053044f4d653d" providerId="LiveId" clId="{B51204B9-A08E-4668-BD1E-F3914F2A27A5}" dt="2024-01-21T08:53:47.212" v="2495" actId="478"/>
          <ac:picMkLst>
            <pc:docMk/>
            <pc:sldMk cId="834759559" sldId="262"/>
            <ac:picMk id="7" creationId="{435DEAE1-7119-DDAF-E5C4-907B3025C20E}"/>
          </ac:picMkLst>
        </pc:picChg>
        <pc:picChg chg="mod ord">
          <ac:chgData name="세아 박" userId="510053044f4d653d" providerId="LiveId" clId="{B51204B9-A08E-4668-BD1E-F3914F2A27A5}" dt="2024-01-21T08:54:17.481" v="2503" actId="164"/>
          <ac:picMkLst>
            <pc:docMk/>
            <pc:sldMk cId="834759559" sldId="262"/>
            <ac:picMk id="9" creationId="{07BF4F5A-4F55-BF22-5DAA-D9CF957A2BE9}"/>
          </ac:picMkLst>
        </pc:picChg>
        <pc:picChg chg="del">
          <ac:chgData name="세아 박" userId="510053044f4d653d" providerId="LiveId" clId="{B51204B9-A08E-4668-BD1E-F3914F2A27A5}" dt="2024-01-21T08:53:31.586" v="2489" actId="478"/>
          <ac:picMkLst>
            <pc:docMk/>
            <pc:sldMk cId="834759559" sldId="262"/>
            <ac:picMk id="10" creationId="{552D1603-C7F7-689D-DA2A-BB193C947AA9}"/>
          </ac:picMkLst>
        </pc:picChg>
        <pc:picChg chg="mod">
          <ac:chgData name="세아 박" userId="510053044f4d653d" providerId="LiveId" clId="{B51204B9-A08E-4668-BD1E-F3914F2A27A5}" dt="2024-01-21T08:54:49.382" v="2508"/>
          <ac:picMkLst>
            <pc:docMk/>
            <pc:sldMk cId="834759559" sldId="262"/>
            <ac:picMk id="16" creationId="{03799055-83FE-32AD-E2E9-FE2E3B24515A}"/>
          </ac:picMkLst>
        </pc:picChg>
        <pc:picChg chg="mod">
          <ac:chgData name="세아 박" userId="510053044f4d653d" providerId="LiveId" clId="{B51204B9-A08E-4668-BD1E-F3914F2A27A5}" dt="2024-01-21T08:54:49.382" v="2508"/>
          <ac:picMkLst>
            <pc:docMk/>
            <pc:sldMk cId="834759559" sldId="262"/>
            <ac:picMk id="17" creationId="{1AF30C5A-0B48-30AD-CC62-7639B105681E}"/>
          </ac:picMkLst>
        </pc:picChg>
        <pc:picChg chg="mod">
          <ac:chgData name="세아 박" userId="510053044f4d653d" providerId="LiveId" clId="{B51204B9-A08E-4668-BD1E-F3914F2A27A5}" dt="2024-01-21T08:54:51.671" v="2509"/>
          <ac:picMkLst>
            <pc:docMk/>
            <pc:sldMk cId="834759559" sldId="262"/>
            <ac:picMk id="22" creationId="{9AA2C390-1484-6C34-096B-5C4BE99A5B85}"/>
          </ac:picMkLst>
        </pc:picChg>
        <pc:picChg chg="mod">
          <ac:chgData name="세아 박" userId="510053044f4d653d" providerId="LiveId" clId="{B51204B9-A08E-4668-BD1E-F3914F2A27A5}" dt="2024-01-21T08:54:51.671" v="2509"/>
          <ac:picMkLst>
            <pc:docMk/>
            <pc:sldMk cId="834759559" sldId="262"/>
            <ac:picMk id="23" creationId="{39D5262E-F7B8-D7D8-AEA2-07844C7696BB}"/>
          </ac:picMkLst>
        </pc:picChg>
      </pc:sldChg>
      <pc:sldChg chg="add del">
        <pc:chgData name="세아 박" userId="510053044f4d653d" providerId="LiveId" clId="{B51204B9-A08E-4668-BD1E-F3914F2A27A5}" dt="2024-01-20T09:17:52.201" v="2" actId="47"/>
        <pc:sldMkLst>
          <pc:docMk/>
          <pc:sldMk cId="3439165639" sldId="263"/>
        </pc:sldMkLst>
      </pc:sldChg>
      <pc:sldChg chg="add del">
        <pc:chgData name="세아 박" userId="510053044f4d653d" providerId="LiveId" clId="{B51204B9-A08E-4668-BD1E-F3914F2A27A5}" dt="2024-01-20T09:17:47.063" v="1" actId="47"/>
        <pc:sldMkLst>
          <pc:docMk/>
          <pc:sldMk cId="2116174190" sldId="264"/>
        </pc:sldMkLst>
      </pc:sldChg>
      <pc:sldChg chg="addSp delSp modSp mod ord">
        <pc:chgData name="세아 박" userId="510053044f4d653d" providerId="LiveId" clId="{B51204B9-A08E-4668-BD1E-F3914F2A27A5}" dt="2024-01-20T09:19:10.471" v="416"/>
        <pc:sldMkLst>
          <pc:docMk/>
          <pc:sldMk cId="914865842" sldId="265"/>
        </pc:sldMkLst>
        <pc:spChg chg="add del mod">
          <ac:chgData name="세아 박" userId="510053044f4d653d" providerId="LiveId" clId="{B51204B9-A08E-4668-BD1E-F3914F2A27A5}" dt="2024-01-20T09:19:10.471" v="416"/>
          <ac:spMkLst>
            <pc:docMk/>
            <pc:sldMk cId="914865842" sldId="265"/>
            <ac:spMk id="2" creationId="{D133517D-5353-ACDD-16D3-88FB4A4C5A7A}"/>
          </ac:spMkLst>
        </pc:spChg>
      </pc:sldChg>
      <pc:sldChg chg="addSp modSp add del">
        <pc:chgData name="세아 박" userId="510053044f4d653d" providerId="LiveId" clId="{B51204B9-A08E-4668-BD1E-F3914F2A27A5}" dt="2024-01-21T08:54:22.712" v="2504" actId="164"/>
        <pc:sldMkLst>
          <pc:docMk/>
          <pc:sldMk cId="1456217196" sldId="266"/>
        </pc:sldMkLst>
        <pc:spChg chg="mod">
          <ac:chgData name="세아 박" userId="510053044f4d653d" providerId="LiveId" clId="{B51204B9-A08E-4668-BD1E-F3914F2A27A5}" dt="2024-01-21T08:54:22.712" v="2504" actId="164"/>
          <ac:spMkLst>
            <pc:docMk/>
            <pc:sldMk cId="1456217196" sldId="266"/>
            <ac:spMk id="3" creationId="{AC3CBBB0-A9C0-FDCE-82AE-BB3C57350A47}"/>
          </ac:spMkLst>
        </pc:spChg>
        <pc:spChg chg="mod">
          <ac:chgData name="세아 박" userId="510053044f4d653d" providerId="LiveId" clId="{B51204B9-A08E-4668-BD1E-F3914F2A27A5}" dt="2024-01-21T08:54:22.712" v="2504" actId="164"/>
          <ac:spMkLst>
            <pc:docMk/>
            <pc:sldMk cId="1456217196" sldId="266"/>
            <ac:spMk id="8" creationId="{71D8F12E-687F-1FF7-ADA3-9CACAEA1638B}"/>
          </ac:spMkLst>
        </pc:spChg>
        <pc:grpChg chg="add mod">
          <ac:chgData name="세아 박" userId="510053044f4d653d" providerId="LiveId" clId="{B51204B9-A08E-4668-BD1E-F3914F2A27A5}" dt="2024-01-21T08:54:22.712" v="2504" actId="164"/>
          <ac:grpSpMkLst>
            <pc:docMk/>
            <pc:sldMk cId="1456217196" sldId="266"/>
            <ac:grpSpMk id="4" creationId="{42006030-FED4-6EA0-E6EC-BA98F0791866}"/>
          </ac:grpSpMkLst>
        </pc:grpChg>
        <pc:picChg chg="mod">
          <ac:chgData name="세아 박" userId="510053044f4d653d" providerId="LiveId" clId="{B51204B9-A08E-4668-BD1E-F3914F2A27A5}" dt="2024-01-21T08:54:22.712" v="2504" actId="164"/>
          <ac:picMkLst>
            <pc:docMk/>
            <pc:sldMk cId="1456217196" sldId="266"/>
            <ac:picMk id="2" creationId="{4963E39B-D31F-6884-51D2-A89A9EE78CBA}"/>
          </ac:picMkLst>
        </pc:picChg>
        <pc:picChg chg="mod">
          <ac:chgData name="세아 박" userId="510053044f4d653d" providerId="LiveId" clId="{B51204B9-A08E-4668-BD1E-F3914F2A27A5}" dt="2024-01-21T08:54:22.712" v="2504" actId="164"/>
          <ac:picMkLst>
            <pc:docMk/>
            <pc:sldMk cId="1456217196" sldId="266"/>
            <ac:picMk id="5" creationId="{EF2A8BE2-BE32-89EE-E511-0A7BF2CB9B67}"/>
          </ac:picMkLst>
        </pc:picChg>
      </pc:sldChg>
      <pc:sldChg chg="add del">
        <pc:chgData name="세아 박" userId="510053044f4d653d" providerId="LiveId" clId="{B51204B9-A08E-4668-BD1E-F3914F2A27A5}" dt="2024-01-20T09:17:47.063" v="1" actId="47"/>
        <pc:sldMkLst>
          <pc:docMk/>
          <pc:sldMk cId="3482493280" sldId="267"/>
        </pc:sldMkLst>
      </pc:sldChg>
      <pc:sldChg chg="add del">
        <pc:chgData name="세아 박" userId="510053044f4d653d" providerId="LiveId" clId="{B51204B9-A08E-4668-BD1E-F3914F2A27A5}" dt="2024-01-20T09:17:47.063" v="1" actId="47"/>
        <pc:sldMkLst>
          <pc:docMk/>
          <pc:sldMk cId="3352628190" sldId="268"/>
        </pc:sldMkLst>
      </pc:sldChg>
      <pc:sldChg chg="add del">
        <pc:chgData name="세아 박" userId="510053044f4d653d" providerId="LiveId" clId="{B51204B9-A08E-4668-BD1E-F3914F2A27A5}" dt="2024-01-20T09:17:47.063" v="1" actId="47"/>
        <pc:sldMkLst>
          <pc:docMk/>
          <pc:sldMk cId="2891871484" sldId="269"/>
        </pc:sldMkLst>
      </pc:sldChg>
      <pc:sldChg chg="add del">
        <pc:chgData name="세아 박" userId="510053044f4d653d" providerId="LiveId" clId="{B51204B9-A08E-4668-BD1E-F3914F2A27A5}" dt="2024-01-20T09:17:52.201" v="2" actId="47"/>
        <pc:sldMkLst>
          <pc:docMk/>
          <pc:sldMk cId="4184797326" sldId="270"/>
        </pc:sldMkLst>
      </pc:sldChg>
      <pc:sldChg chg="add del">
        <pc:chgData name="세아 박" userId="510053044f4d653d" providerId="LiveId" clId="{B51204B9-A08E-4668-BD1E-F3914F2A27A5}" dt="2024-01-20T09:17:52.201" v="2" actId="47"/>
        <pc:sldMkLst>
          <pc:docMk/>
          <pc:sldMk cId="4254602568" sldId="271"/>
        </pc:sldMkLst>
      </pc:sldChg>
      <pc:sldChg chg="add del">
        <pc:chgData name="세아 박" userId="510053044f4d653d" providerId="LiveId" clId="{B51204B9-A08E-4668-BD1E-F3914F2A27A5}" dt="2024-01-20T09:17:52.201" v="2" actId="47"/>
        <pc:sldMkLst>
          <pc:docMk/>
          <pc:sldMk cId="1229633175" sldId="272"/>
        </pc:sldMkLst>
      </pc:sldChg>
      <pc:sldChg chg="add del">
        <pc:chgData name="세아 박" userId="510053044f4d653d" providerId="LiveId" clId="{B51204B9-A08E-4668-BD1E-F3914F2A27A5}" dt="2024-01-20T09:17:52.201" v="2" actId="47"/>
        <pc:sldMkLst>
          <pc:docMk/>
          <pc:sldMk cId="2257979385" sldId="273"/>
        </pc:sldMkLst>
      </pc:sldChg>
      <pc:sldChg chg="addSp delSp modSp mod ord modAnim">
        <pc:chgData name="세아 박" userId="510053044f4d653d" providerId="LiveId" clId="{B51204B9-A08E-4668-BD1E-F3914F2A27A5}" dt="2024-01-21T08:54:30.474" v="2505" actId="164"/>
        <pc:sldMkLst>
          <pc:docMk/>
          <pc:sldMk cId="583241448" sldId="274"/>
        </pc:sldMkLst>
        <pc:spChg chg="add mod">
          <ac:chgData name="세아 박" userId="510053044f4d653d" providerId="LiveId" clId="{B51204B9-A08E-4668-BD1E-F3914F2A27A5}" dt="2024-01-21T06:04:54.394" v="421" actId="164"/>
          <ac:spMkLst>
            <pc:docMk/>
            <pc:sldMk cId="583241448" sldId="274"/>
            <ac:spMk id="4" creationId="{B0DDE3C9-55EA-0066-6242-765ADF1D1239}"/>
          </ac:spMkLst>
        </pc:spChg>
        <pc:spChg chg="add mod">
          <ac:chgData name="세아 박" userId="510053044f4d653d" providerId="LiveId" clId="{B51204B9-A08E-4668-BD1E-F3914F2A27A5}" dt="2024-01-21T06:04:54.394" v="421" actId="164"/>
          <ac:spMkLst>
            <pc:docMk/>
            <pc:sldMk cId="583241448" sldId="274"/>
            <ac:spMk id="5" creationId="{47A3C0E2-B1E7-455E-ECC4-6DF12C3CEE4E}"/>
          </ac:spMkLst>
        </pc:spChg>
        <pc:spChg chg="mod">
          <ac:chgData name="세아 박" userId="510053044f4d653d" providerId="LiveId" clId="{B51204B9-A08E-4668-BD1E-F3914F2A27A5}" dt="2024-01-21T08:54:30.474" v="2505" actId="164"/>
          <ac:spMkLst>
            <pc:docMk/>
            <pc:sldMk cId="583241448" sldId="274"/>
            <ac:spMk id="6" creationId="{42B55991-E183-F965-90AF-CA07631B9760}"/>
          </ac:spMkLst>
        </pc:spChg>
        <pc:spChg chg="mod">
          <ac:chgData name="세아 박" userId="510053044f4d653d" providerId="LiveId" clId="{B51204B9-A08E-4668-BD1E-F3914F2A27A5}" dt="2024-01-21T07:04:25.494" v="2459" actId="1076"/>
          <ac:spMkLst>
            <pc:docMk/>
            <pc:sldMk cId="583241448" sldId="274"/>
            <ac:spMk id="8" creationId="{DB9EE15F-8762-712D-445B-ABCAFE4982AA}"/>
          </ac:spMkLst>
        </pc:spChg>
        <pc:spChg chg="add mod">
          <ac:chgData name="세아 박" userId="510053044f4d653d" providerId="LiveId" clId="{B51204B9-A08E-4668-BD1E-F3914F2A27A5}" dt="2024-01-21T07:01:39.841" v="2405" actId="14100"/>
          <ac:spMkLst>
            <pc:docMk/>
            <pc:sldMk cId="583241448" sldId="274"/>
            <ac:spMk id="15" creationId="{069E16AA-5142-C8A1-215E-9CE417752364}"/>
          </ac:spMkLst>
        </pc:spChg>
        <pc:spChg chg="add mod">
          <ac:chgData name="세아 박" userId="510053044f4d653d" providerId="LiveId" clId="{B51204B9-A08E-4668-BD1E-F3914F2A27A5}" dt="2024-01-21T06:16:57.981" v="1014" actId="552"/>
          <ac:spMkLst>
            <pc:docMk/>
            <pc:sldMk cId="583241448" sldId="274"/>
            <ac:spMk id="16" creationId="{D03BC638-CAFE-2FF1-0ABD-80B4B58576B2}"/>
          </ac:spMkLst>
        </pc:spChg>
        <pc:spChg chg="add del mod">
          <ac:chgData name="세아 박" userId="510053044f4d653d" providerId="LiveId" clId="{B51204B9-A08E-4668-BD1E-F3914F2A27A5}" dt="2024-01-21T06:09:26.106" v="472" actId="478"/>
          <ac:spMkLst>
            <pc:docMk/>
            <pc:sldMk cId="583241448" sldId="274"/>
            <ac:spMk id="17" creationId="{FDD058C1-A3E3-9E89-1050-B9263588C526}"/>
          </ac:spMkLst>
        </pc:spChg>
        <pc:spChg chg="add mod">
          <ac:chgData name="세아 박" userId="510053044f4d653d" providerId="LiveId" clId="{B51204B9-A08E-4668-BD1E-F3914F2A27A5}" dt="2024-01-21T06:17:02.856" v="1015" actId="465"/>
          <ac:spMkLst>
            <pc:docMk/>
            <pc:sldMk cId="583241448" sldId="274"/>
            <ac:spMk id="18" creationId="{6715AF04-7412-583E-8DA6-9D6E2A8F0AB2}"/>
          </ac:spMkLst>
        </pc:spChg>
        <pc:spChg chg="add mod">
          <ac:chgData name="세아 박" userId="510053044f4d653d" providerId="LiveId" clId="{B51204B9-A08E-4668-BD1E-F3914F2A27A5}" dt="2024-01-21T06:17:02.856" v="1015" actId="465"/>
          <ac:spMkLst>
            <pc:docMk/>
            <pc:sldMk cId="583241448" sldId="274"/>
            <ac:spMk id="19" creationId="{2C5C2CC8-DE59-9E1C-6932-276F24A90BB2}"/>
          </ac:spMkLst>
        </pc:spChg>
        <pc:spChg chg="add">
          <ac:chgData name="세아 박" userId="510053044f4d653d" providerId="LiveId" clId="{B51204B9-A08E-4668-BD1E-F3914F2A27A5}" dt="2024-01-21T06:12:52.284" v="738"/>
          <ac:spMkLst>
            <pc:docMk/>
            <pc:sldMk cId="583241448" sldId="274"/>
            <ac:spMk id="20" creationId="{A2DD48DA-DECC-A329-816E-041563C307A2}"/>
          </ac:spMkLst>
        </pc:spChg>
        <pc:spChg chg="add">
          <ac:chgData name="세아 박" userId="510053044f4d653d" providerId="LiveId" clId="{B51204B9-A08E-4668-BD1E-F3914F2A27A5}" dt="2024-01-21T06:13:00.523" v="739"/>
          <ac:spMkLst>
            <pc:docMk/>
            <pc:sldMk cId="583241448" sldId="274"/>
            <ac:spMk id="21" creationId="{DFD914C9-E884-8A36-3ABE-0053E355A8B3}"/>
          </ac:spMkLst>
        </pc:spChg>
        <pc:spChg chg="add mod">
          <ac:chgData name="세아 박" userId="510053044f4d653d" providerId="LiveId" clId="{B51204B9-A08E-4668-BD1E-F3914F2A27A5}" dt="2024-01-21T06:16:57.981" v="1014" actId="552"/>
          <ac:spMkLst>
            <pc:docMk/>
            <pc:sldMk cId="583241448" sldId="274"/>
            <ac:spMk id="22" creationId="{50CD5F9A-A9C7-7729-A98E-B901076686FB}"/>
          </ac:spMkLst>
        </pc:spChg>
        <pc:spChg chg="add mod">
          <ac:chgData name="세아 박" userId="510053044f4d653d" providerId="LiveId" clId="{B51204B9-A08E-4668-BD1E-F3914F2A27A5}" dt="2024-01-21T06:18:17.089" v="1018" actId="208"/>
          <ac:spMkLst>
            <pc:docMk/>
            <pc:sldMk cId="583241448" sldId="274"/>
            <ac:spMk id="23" creationId="{F007655D-965D-52A3-A14B-F4A55347B0AF}"/>
          </ac:spMkLst>
        </pc:spChg>
        <pc:spChg chg="add del mod">
          <ac:chgData name="세아 박" userId="510053044f4d653d" providerId="LiveId" clId="{B51204B9-A08E-4668-BD1E-F3914F2A27A5}" dt="2024-01-21T06:18:34.659" v="1021" actId="478"/>
          <ac:spMkLst>
            <pc:docMk/>
            <pc:sldMk cId="583241448" sldId="274"/>
            <ac:spMk id="24" creationId="{DDB27AA2-1E5D-FBC7-22C7-CF9F2719F3FF}"/>
          </ac:spMkLst>
        </pc:spChg>
        <pc:spChg chg="add mod">
          <ac:chgData name="세아 박" userId="510053044f4d653d" providerId="LiveId" clId="{B51204B9-A08E-4668-BD1E-F3914F2A27A5}" dt="2024-01-21T06:18:52.392" v="1026" actId="14100"/>
          <ac:spMkLst>
            <pc:docMk/>
            <pc:sldMk cId="583241448" sldId="274"/>
            <ac:spMk id="25" creationId="{2072F4DB-05D0-4D53-CFAE-E96700D80AB4}"/>
          </ac:spMkLst>
        </pc:spChg>
        <pc:spChg chg="add mod">
          <ac:chgData name="세아 박" userId="510053044f4d653d" providerId="LiveId" clId="{B51204B9-A08E-4668-BD1E-F3914F2A27A5}" dt="2024-01-21T06:20:49.203" v="1043" actId="14100"/>
          <ac:spMkLst>
            <pc:docMk/>
            <pc:sldMk cId="583241448" sldId="274"/>
            <ac:spMk id="37" creationId="{12673338-078A-33D2-E9AE-7F69D83A25E8}"/>
          </ac:spMkLst>
        </pc:spChg>
        <pc:spChg chg="add mod">
          <ac:chgData name="세아 박" userId="510053044f4d653d" providerId="LiveId" clId="{B51204B9-A08E-4668-BD1E-F3914F2A27A5}" dt="2024-01-21T06:21:52.596" v="1053" actId="14100"/>
          <ac:spMkLst>
            <pc:docMk/>
            <pc:sldMk cId="583241448" sldId="274"/>
            <ac:spMk id="43" creationId="{AA30D8D7-5B0E-CD52-56DA-D5B384E4C552}"/>
          </ac:spMkLst>
        </pc:spChg>
        <pc:spChg chg="add mod">
          <ac:chgData name="세아 박" userId="510053044f4d653d" providerId="LiveId" clId="{B51204B9-A08E-4668-BD1E-F3914F2A27A5}" dt="2024-01-21T06:22:06.404" v="1058" actId="14100"/>
          <ac:spMkLst>
            <pc:docMk/>
            <pc:sldMk cId="583241448" sldId="274"/>
            <ac:spMk id="44" creationId="{A03C22CC-971F-0CB8-7904-6F9C38835AA1}"/>
          </ac:spMkLst>
        </pc:spChg>
        <pc:spChg chg="add mod">
          <ac:chgData name="세아 박" userId="510053044f4d653d" providerId="LiveId" clId="{B51204B9-A08E-4668-BD1E-F3914F2A27A5}" dt="2024-01-21T06:22:36.099" v="1067" actId="14100"/>
          <ac:spMkLst>
            <pc:docMk/>
            <pc:sldMk cId="583241448" sldId="274"/>
            <ac:spMk id="49" creationId="{ED80A8F7-5F8E-183F-8161-7C867653B817}"/>
          </ac:spMkLst>
        </pc:spChg>
        <pc:spChg chg="add del mod ord">
          <ac:chgData name="세아 박" userId="510053044f4d653d" providerId="LiveId" clId="{B51204B9-A08E-4668-BD1E-F3914F2A27A5}" dt="2024-01-21T07:06:45.779" v="2484" actId="478"/>
          <ac:spMkLst>
            <pc:docMk/>
            <pc:sldMk cId="583241448" sldId="274"/>
            <ac:spMk id="54" creationId="{E82DFAAD-DC90-3FBB-4877-5D122A414C09}"/>
          </ac:spMkLst>
        </pc:spChg>
        <pc:spChg chg="add mod">
          <ac:chgData name="세아 박" userId="510053044f4d653d" providerId="LiveId" clId="{B51204B9-A08E-4668-BD1E-F3914F2A27A5}" dt="2024-01-21T08:54:30.474" v="2505" actId="164"/>
          <ac:spMkLst>
            <pc:docMk/>
            <pc:sldMk cId="583241448" sldId="274"/>
            <ac:spMk id="55" creationId="{CD1C1ED9-FE59-432E-8D26-8F229DA1083E}"/>
          </ac:spMkLst>
        </pc:spChg>
        <pc:grpChg chg="add mod ord">
          <ac:chgData name="세아 박" userId="510053044f4d653d" providerId="LiveId" clId="{B51204B9-A08E-4668-BD1E-F3914F2A27A5}" dt="2024-01-21T07:01:45.384" v="2406" actId="1076"/>
          <ac:grpSpMkLst>
            <pc:docMk/>
            <pc:sldMk cId="583241448" sldId="274"/>
            <ac:grpSpMk id="10" creationId="{B174436A-E9B1-B8BE-F521-F9CC18504895}"/>
          </ac:grpSpMkLst>
        </pc:grpChg>
        <pc:grpChg chg="add mod">
          <ac:chgData name="세아 박" userId="510053044f4d653d" providerId="LiveId" clId="{B51204B9-A08E-4668-BD1E-F3914F2A27A5}" dt="2024-01-21T08:54:30.474" v="2505" actId="164"/>
          <ac:grpSpMkLst>
            <pc:docMk/>
            <pc:sldMk cId="583241448" sldId="274"/>
            <ac:grpSpMk id="59" creationId="{73C182CE-D9F7-1BD1-1A63-EB94D2D0CB63}"/>
          </ac:grpSpMkLst>
        </pc:grpChg>
        <pc:picChg chg="mod ord">
          <ac:chgData name="세아 박" userId="510053044f4d653d" providerId="LiveId" clId="{B51204B9-A08E-4668-BD1E-F3914F2A27A5}" dt="2024-01-21T08:54:30.474" v="2505" actId="164"/>
          <ac:picMkLst>
            <pc:docMk/>
            <pc:sldMk cId="583241448" sldId="274"/>
            <ac:picMk id="2" creationId="{EFE1C2FF-F0D1-C741-4359-57072C0301AD}"/>
          </ac:picMkLst>
        </pc:picChg>
        <pc:picChg chg="del mod">
          <ac:chgData name="세아 박" userId="510053044f4d653d" providerId="LiveId" clId="{B51204B9-A08E-4668-BD1E-F3914F2A27A5}" dt="2024-01-21T07:03:17.875" v="2444" actId="478"/>
          <ac:picMkLst>
            <pc:docMk/>
            <pc:sldMk cId="583241448" sldId="274"/>
            <ac:picMk id="3" creationId="{812F189C-A132-E04A-90A6-074EAB458DC9}"/>
          </ac:picMkLst>
        </pc:picChg>
        <pc:picChg chg="add mod">
          <ac:chgData name="세아 박" userId="510053044f4d653d" providerId="LiveId" clId="{B51204B9-A08E-4668-BD1E-F3914F2A27A5}" dt="2024-01-21T06:11:43.379" v="699" actId="1076"/>
          <ac:picMkLst>
            <pc:docMk/>
            <pc:sldMk cId="583241448" sldId="274"/>
            <ac:picMk id="9" creationId="{3090A81D-983B-7DEB-43FC-108BCF36992A}"/>
          </ac:picMkLst>
        </pc:picChg>
        <pc:picChg chg="add mod">
          <ac:chgData name="세아 박" userId="510053044f4d653d" providerId="LiveId" clId="{B51204B9-A08E-4668-BD1E-F3914F2A27A5}" dt="2024-01-21T06:11:40.199" v="698" actId="1076"/>
          <ac:picMkLst>
            <pc:docMk/>
            <pc:sldMk cId="583241448" sldId="274"/>
            <ac:picMk id="12" creationId="{AFD09920-27AA-028D-1692-AAE256AB3F3F}"/>
          </ac:picMkLst>
        </pc:picChg>
        <pc:picChg chg="add mod">
          <ac:chgData name="세아 박" userId="510053044f4d653d" providerId="LiveId" clId="{B51204B9-A08E-4668-BD1E-F3914F2A27A5}" dt="2024-01-21T06:11:40.199" v="698" actId="1076"/>
          <ac:picMkLst>
            <pc:docMk/>
            <pc:sldMk cId="583241448" sldId="274"/>
            <ac:picMk id="14" creationId="{E13DD0F1-1EAC-CA1D-1C26-B579807AA75B}"/>
          </ac:picMkLst>
        </pc:picChg>
        <pc:picChg chg="add mod">
          <ac:chgData name="세아 박" userId="510053044f4d653d" providerId="LiveId" clId="{B51204B9-A08E-4668-BD1E-F3914F2A27A5}" dt="2024-01-21T08:54:30.474" v="2505" actId="164"/>
          <ac:picMkLst>
            <pc:docMk/>
            <pc:sldMk cId="583241448" sldId="274"/>
            <ac:picMk id="56" creationId="{251A5711-5545-4714-F390-6E7C4E71A7D5}"/>
          </ac:picMkLst>
        </pc:picChg>
        <pc:picChg chg="add del mod">
          <ac:chgData name="세아 박" userId="510053044f4d653d" providerId="LiveId" clId="{B51204B9-A08E-4668-BD1E-F3914F2A27A5}" dt="2024-01-21T08:54:30.474" v="2505" actId="164"/>
          <ac:picMkLst>
            <pc:docMk/>
            <pc:sldMk cId="583241448" sldId="274"/>
            <ac:picMk id="58" creationId="{7613F86F-BE11-17D7-6582-9368DCAFC068}"/>
          </ac:picMkLst>
        </pc:picChg>
        <pc:cxnChg chg="add del mod">
          <ac:chgData name="세아 박" userId="510053044f4d653d" providerId="LiveId" clId="{B51204B9-A08E-4668-BD1E-F3914F2A27A5}" dt="2024-01-21T06:19:49.326" v="1035" actId="478"/>
          <ac:cxnSpMkLst>
            <pc:docMk/>
            <pc:sldMk cId="583241448" sldId="274"/>
            <ac:cxnSpMk id="27" creationId="{C0D226AD-04EE-1627-1EFB-572B8E2C2590}"/>
          </ac:cxnSpMkLst>
        </pc:cxnChg>
        <pc:cxnChg chg="add del mod">
          <ac:chgData name="세아 박" userId="510053044f4d653d" providerId="LiveId" clId="{B51204B9-A08E-4668-BD1E-F3914F2A27A5}" dt="2024-01-21T06:22:51.247" v="1069" actId="478"/>
          <ac:cxnSpMkLst>
            <pc:docMk/>
            <pc:sldMk cId="583241448" sldId="274"/>
            <ac:cxnSpMk id="35" creationId="{BBC2438F-D3F5-EDE7-E884-486B8A262AA4}"/>
          </ac:cxnSpMkLst>
        </pc:cxnChg>
        <pc:cxnChg chg="add mod">
          <ac:chgData name="세아 박" userId="510053044f4d653d" providerId="LiveId" clId="{B51204B9-A08E-4668-BD1E-F3914F2A27A5}" dt="2024-01-21T06:21:06.318" v="1048" actId="14100"/>
          <ac:cxnSpMkLst>
            <pc:docMk/>
            <pc:sldMk cId="583241448" sldId="274"/>
            <ac:cxnSpMk id="38" creationId="{E5EEB55C-9655-6848-73B6-A2041F562DFE}"/>
          </ac:cxnSpMkLst>
        </pc:cxnChg>
        <pc:cxnChg chg="add del mod">
          <ac:chgData name="세아 박" userId="510053044f4d653d" providerId="LiveId" clId="{B51204B9-A08E-4668-BD1E-F3914F2A27A5}" dt="2024-01-21T06:22:52.112" v="1070" actId="478"/>
          <ac:cxnSpMkLst>
            <pc:docMk/>
            <pc:sldMk cId="583241448" sldId="274"/>
            <ac:cxnSpMk id="45" creationId="{2612FE88-858D-D65B-10BA-578A4C033F6A}"/>
          </ac:cxnSpMkLst>
        </pc:cxnChg>
        <pc:cxnChg chg="add mod">
          <ac:chgData name="세아 박" userId="510053044f4d653d" providerId="LiveId" clId="{B51204B9-A08E-4668-BD1E-F3914F2A27A5}" dt="2024-01-21T06:22:24.217" v="1064" actId="14100"/>
          <ac:cxnSpMkLst>
            <pc:docMk/>
            <pc:sldMk cId="583241448" sldId="274"/>
            <ac:cxnSpMk id="47" creationId="{1FC06C57-B23B-8467-ED2B-EDF76F59EE04}"/>
          </ac:cxnSpMkLst>
        </pc:cxnChg>
        <pc:cxnChg chg="add mod">
          <ac:chgData name="세아 박" userId="510053044f4d653d" providerId="LiveId" clId="{B51204B9-A08E-4668-BD1E-F3914F2A27A5}" dt="2024-01-21T06:23:04.502" v="1073" actId="14100"/>
          <ac:cxnSpMkLst>
            <pc:docMk/>
            <pc:sldMk cId="583241448" sldId="274"/>
            <ac:cxnSpMk id="50" creationId="{E1CAD235-E68A-120C-9B7A-8CD3D1820AE5}"/>
          </ac:cxnSpMkLst>
        </pc:cxnChg>
        <pc:cxnChg chg="add mod">
          <ac:chgData name="세아 박" userId="510053044f4d653d" providerId="LiveId" clId="{B51204B9-A08E-4668-BD1E-F3914F2A27A5}" dt="2024-01-21T06:23:15.264" v="1076" actId="14100"/>
          <ac:cxnSpMkLst>
            <pc:docMk/>
            <pc:sldMk cId="583241448" sldId="274"/>
            <ac:cxnSpMk id="52" creationId="{98543341-B914-59FF-0F60-481A50273238}"/>
          </ac:cxnSpMkLst>
        </pc:cxnChg>
      </pc:sldChg>
      <pc:sldChg chg="addSp delSp modSp mod ord">
        <pc:chgData name="세아 박" userId="510053044f4d653d" providerId="LiveId" clId="{B51204B9-A08E-4668-BD1E-F3914F2A27A5}" dt="2024-01-21T08:58:05.120" v="2642" actId="208"/>
        <pc:sldMkLst>
          <pc:docMk/>
          <pc:sldMk cId="415764433" sldId="275"/>
        </pc:sldMkLst>
        <pc:spChg chg="add mod ord">
          <ac:chgData name="세아 박" userId="510053044f4d653d" providerId="LiveId" clId="{B51204B9-A08E-4668-BD1E-F3914F2A27A5}" dt="2024-01-21T08:55:58.951" v="2538" actId="164"/>
          <ac:spMkLst>
            <pc:docMk/>
            <pc:sldMk cId="415764433" sldId="275"/>
            <ac:spMk id="2" creationId="{B0640B48-64B5-5766-3855-3FDDF3F47EEC}"/>
          </ac:spMkLst>
        </pc:spChg>
        <pc:spChg chg="add mod ord">
          <ac:chgData name="세아 박" userId="510053044f4d653d" providerId="LiveId" clId="{B51204B9-A08E-4668-BD1E-F3914F2A27A5}" dt="2024-01-21T08:55:58.951" v="2538" actId="164"/>
          <ac:spMkLst>
            <pc:docMk/>
            <pc:sldMk cId="415764433" sldId="275"/>
            <ac:spMk id="5" creationId="{D1E089C1-C98A-74B5-DC74-38607BC013F5}"/>
          </ac:spMkLst>
        </pc:spChg>
        <pc:spChg chg="del">
          <ac:chgData name="세아 박" userId="510053044f4d653d" providerId="LiveId" clId="{B51204B9-A08E-4668-BD1E-F3914F2A27A5}" dt="2024-01-21T08:55:23.165" v="2515" actId="478"/>
          <ac:spMkLst>
            <pc:docMk/>
            <pc:sldMk cId="415764433" sldId="275"/>
            <ac:spMk id="6" creationId="{42B55991-E183-F965-90AF-CA07631B9760}"/>
          </ac:spMkLst>
        </pc:spChg>
        <pc:spChg chg="mod">
          <ac:chgData name="세아 박" userId="510053044f4d653d" providerId="LiveId" clId="{B51204B9-A08E-4668-BD1E-F3914F2A27A5}" dt="2024-01-21T08:56:23.483" v="2545" actId="164"/>
          <ac:spMkLst>
            <pc:docMk/>
            <pc:sldMk cId="415764433" sldId="275"/>
            <ac:spMk id="8" creationId="{DB9EE15F-8762-712D-445B-ABCAFE4982AA}"/>
          </ac:spMkLst>
        </pc:spChg>
        <pc:spChg chg="add mod">
          <ac:chgData name="세아 박" userId="510053044f4d653d" providerId="LiveId" clId="{B51204B9-A08E-4668-BD1E-F3914F2A27A5}" dt="2024-01-21T08:58:05.120" v="2642" actId="208"/>
          <ac:spMkLst>
            <pc:docMk/>
            <pc:sldMk cId="415764433" sldId="275"/>
            <ac:spMk id="12" creationId="{C80F7AC9-C7CB-1086-2921-63D7F5875E6B}"/>
          </ac:spMkLst>
        </pc:spChg>
        <pc:grpChg chg="add mod">
          <ac:chgData name="세아 박" userId="510053044f4d653d" providerId="LiveId" clId="{B51204B9-A08E-4668-BD1E-F3914F2A27A5}" dt="2024-01-21T08:56:23.483" v="2545" actId="164"/>
          <ac:grpSpMkLst>
            <pc:docMk/>
            <pc:sldMk cId="415764433" sldId="275"/>
            <ac:grpSpMk id="10" creationId="{7C006DC7-F202-48E2-F109-50A02FDE9846}"/>
          </ac:grpSpMkLst>
        </pc:grpChg>
        <pc:grpChg chg="add mod">
          <ac:chgData name="세아 박" userId="510053044f4d653d" providerId="LiveId" clId="{B51204B9-A08E-4668-BD1E-F3914F2A27A5}" dt="2024-01-21T08:56:23.483" v="2545" actId="164"/>
          <ac:grpSpMkLst>
            <pc:docMk/>
            <pc:sldMk cId="415764433" sldId="275"/>
            <ac:grpSpMk id="11" creationId="{A6FDD5A1-EEA4-045F-3146-5EA1088D54C9}"/>
          </ac:grpSpMkLst>
        </pc:grpChg>
        <pc:picChg chg="mod ord">
          <ac:chgData name="세아 박" userId="510053044f4d653d" providerId="LiveId" clId="{B51204B9-A08E-4668-BD1E-F3914F2A27A5}" dt="2024-01-21T08:55:58.951" v="2538" actId="164"/>
          <ac:picMkLst>
            <pc:docMk/>
            <pc:sldMk cId="415764433" sldId="275"/>
            <ac:picMk id="3" creationId="{90D4B374-C4F3-3D07-460A-775EE7940EB5}"/>
          </ac:picMkLst>
        </pc:picChg>
        <pc:picChg chg="del">
          <ac:chgData name="세아 박" userId="510053044f4d653d" providerId="LiveId" clId="{B51204B9-A08E-4668-BD1E-F3914F2A27A5}" dt="2024-01-21T08:55:23.165" v="2515" actId="478"/>
          <ac:picMkLst>
            <pc:docMk/>
            <pc:sldMk cId="415764433" sldId="275"/>
            <ac:picMk id="4" creationId="{43E501A8-960D-7FCF-1154-693046BA8296}"/>
          </ac:picMkLst>
        </pc:picChg>
        <pc:picChg chg="add mod ord">
          <ac:chgData name="세아 박" userId="510053044f4d653d" providerId="LiveId" clId="{B51204B9-A08E-4668-BD1E-F3914F2A27A5}" dt="2024-01-21T08:55:58.951" v="2538" actId="164"/>
          <ac:picMkLst>
            <pc:docMk/>
            <pc:sldMk cId="415764433" sldId="275"/>
            <ac:picMk id="7" creationId="{47444BE5-5BCC-82A1-EAF5-8225B336418C}"/>
          </ac:picMkLst>
        </pc:picChg>
        <pc:picChg chg="add del mod">
          <ac:chgData name="세아 박" userId="510053044f4d653d" providerId="LiveId" clId="{B51204B9-A08E-4668-BD1E-F3914F2A27A5}" dt="2024-01-21T08:55:28.220" v="2518" actId="478"/>
          <ac:picMkLst>
            <pc:docMk/>
            <pc:sldMk cId="415764433" sldId="275"/>
            <ac:picMk id="9" creationId="{A9B1B2E0-250D-C630-2C11-E7BC2D679ED6}"/>
          </ac:picMkLst>
        </pc:picChg>
      </pc:sldChg>
      <pc:sldChg chg="addSp delSp modSp mod ord">
        <pc:chgData name="세아 박" userId="510053044f4d653d" providerId="LiveId" clId="{B51204B9-A08E-4668-BD1E-F3914F2A27A5}" dt="2024-01-21T08:58:15.298" v="2644" actId="208"/>
        <pc:sldMkLst>
          <pc:docMk/>
          <pc:sldMk cId="3870663221" sldId="276"/>
        </pc:sldMkLst>
        <pc:spChg chg="mod topLvl">
          <ac:chgData name="세아 박" userId="510053044f4d653d" providerId="LiveId" clId="{B51204B9-A08E-4668-BD1E-F3914F2A27A5}" dt="2024-01-21T08:57:04.955" v="2592" actId="164"/>
          <ac:spMkLst>
            <pc:docMk/>
            <pc:sldMk cId="3870663221" sldId="276"/>
            <ac:spMk id="5" creationId="{A13C927A-CB83-E707-7190-09F0EA4B46EF}"/>
          </ac:spMkLst>
        </pc:spChg>
        <pc:spChg chg="del mod">
          <ac:chgData name="세아 박" userId="510053044f4d653d" providerId="LiveId" clId="{B51204B9-A08E-4668-BD1E-F3914F2A27A5}" dt="2024-01-21T08:56:39.165" v="2549" actId="478"/>
          <ac:spMkLst>
            <pc:docMk/>
            <pc:sldMk cId="3870663221" sldId="276"/>
            <ac:spMk id="6" creationId="{42B55991-E183-F965-90AF-CA07631B9760}"/>
          </ac:spMkLst>
        </pc:spChg>
        <pc:spChg chg="mod topLvl">
          <ac:chgData name="세아 박" userId="510053044f4d653d" providerId="LiveId" clId="{B51204B9-A08E-4668-BD1E-F3914F2A27A5}" dt="2024-01-21T08:57:04.955" v="2592" actId="164"/>
          <ac:spMkLst>
            <pc:docMk/>
            <pc:sldMk cId="3870663221" sldId="276"/>
            <ac:spMk id="7" creationId="{A04FFB2A-B475-6369-C9BD-8A10540EAE2E}"/>
          </ac:spMkLst>
        </pc:spChg>
        <pc:spChg chg="mod">
          <ac:chgData name="세아 박" userId="510053044f4d653d" providerId="LiveId" clId="{B51204B9-A08E-4668-BD1E-F3914F2A27A5}" dt="2024-01-21T08:57:04.955" v="2592" actId="164"/>
          <ac:spMkLst>
            <pc:docMk/>
            <pc:sldMk cId="3870663221" sldId="276"/>
            <ac:spMk id="8" creationId="{DB9EE15F-8762-712D-445B-ABCAFE4982AA}"/>
          </ac:spMkLst>
        </pc:spChg>
        <pc:spChg chg="add mod">
          <ac:chgData name="세아 박" userId="510053044f4d653d" providerId="LiveId" clId="{B51204B9-A08E-4668-BD1E-F3914F2A27A5}" dt="2024-01-21T08:58:15.298" v="2644" actId="208"/>
          <ac:spMkLst>
            <pc:docMk/>
            <pc:sldMk cId="3870663221" sldId="276"/>
            <ac:spMk id="12" creationId="{CDB5EA4E-ACE4-B568-58BA-3A76C2A680AB}"/>
          </ac:spMkLst>
        </pc:spChg>
        <pc:grpChg chg="add del mod">
          <ac:chgData name="세아 박" userId="510053044f4d653d" providerId="LiveId" clId="{B51204B9-A08E-4668-BD1E-F3914F2A27A5}" dt="2024-01-21T08:56:43.035" v="2551" actId="165"/>
          <ac:grpSpMkLst>
            <pc:docMk/>
            <pc:sldMk cId="3870663221" sldId="276"/>
            <ac:grpSpMk id="3" creationId="{C8D21CCF-9E38-3AB4-2E80-59B56133E3BB}"/>
          </ac:grpSpMkLst>
        </pc:grpChg>
        <pc:grpChg chg="add mod">
          <ac:chgData name="세아 박" userId="510053044f4d653d" providerId="LiveId" clId="{B51204B9-A08E-4668-BD1E-F3914F2A27A5}" dt="2024-01-21T08:57:04.955" v="2592" actId="164"/>
          <ac:grpSpMkLst>
            <pc:docMk/>
            <pc:sldMk cId="3870663221" sldId="276"/>
            <ac:grpSpMk id="11" creationId="{E26377BB-2031-DA6B-72DF-55A36D457884}"/>
          </ac:grpSpMkLst>
        </pc:grpChg>
        <pc:picChg chg="mod ord">
          <ac:chgData name="세아 박" userId="510053044f4d653d" providerId="LiveId" clId="{B51204B9-A08E-4668-BD1E-F3914F2A27A5}" dt="2024-01-21T08:57:04.955" v="2592" actId="164"/>
          <ac:picMkLst>
            <pc:docMk/>
            <pc:sldMk cId="3870663221" sldId="276"/>
            <ac:picMk id="2" creationId="{B6591B2B-82F0-493C-7224-F36DEFEBC598}"/>
          </ac:picMkLst>
        </pc:picChg>
        <pc:picChg chg="del mod">
          <ac:chgData name="세아 박" userId="510053044f4d653d" providerId="LiveId" clId="{B51204B9-A08E-4668-BD1E-F3914F2A27A5}" dt="2024-01-21T08:56:39.538" v="2550" actId="478"/>
          <ac:picMkLst>
            <pc:docMk/>
            <pc:sldMk cId="3870663221" sldId="276"/>
            <ac:picMk id="4" creationId="{1E3C7515-AB71-B636-9E94-AF3B03194BB9}"/>
          </ac:picMkLst>
        </pc:picChg>
        <pc:picChg chg="mod topLvl">
          <ac:chgData name="세아 박" userId="510053044f4d653d" providerId="LiveId" clId="{B51204B9-A08E-4668-BD1E-F3914F2A27A5}" dt="2024-01-21T08:57:04.955" v="2592" actId="164"/>
          <ac:picMkLst>
            <pc:docMk/>
            <pc:sldMk cId="3870663221" sldId="276"/>
            <ac:picMk id="9" creationId="{0A2E9804-453A-3A7F-05FD-641628F0BFB5}"/>
          </ac:picMkLst>
        </pc:picChg>
        <pc:picChg chg="del mod topLvl">
          <ac:chgData name="세아 박" userId="510053044f4d653d" providerId="LiveId" clId="{B51204B9-A08E-4668-BD1E-F3914F2A27A5}" dt="2024-01-21T08:56:47.239" v="2554" actId="478"/>
          <ac:picMkLst>
            <pc:docMk/>
            <pc:sldMk cId="3870663221" sldId="276"/>
            <ac:picMk id="10" creationId="{4C6FD88A-68E5-97F8-ABB2-7B986C86C87E}"/>
          </ac:picMkLst>
        </pc:picChg>
      </pc:sldChg>
      <pc:sldChg chg="addSp delSp modSp mod">
        <pc:chgData name="세아 박" userId="510053044f4d653d" providerId="LiveId" clId="{B51204B9-A08E-4668-BD1E-F3914F2A27A5}" dt="2024-01-21T08:58:21.169" v="2648" actId="208"/>
        <pc:sldMkLst>
          <pc:docMk/>
          <pc:sldMk cId="2324492099" sldId="277"/>
        </pc:sldMkLst>
        <pc:spChg chg="add mod">
          <ac:chgData name="세아 박" userId="510053044f4d653d" providerId="LiveId" clId="{B51204B9-A08E-4668-BD1E-F3914F2A27A5}" dt="2024-01-21T08:57:40.772" v="2638" actId="207"/>
          <ac:spMkLst>
            <pc:docMk/>
            <pc:sldMk cId="2324492099" sldId="277"/>
            <ac:spMk id="2" creationId="{CE37E366-C38B-0426-000C-0E43FBC161D6}"/>
          </ac:spMkLst>
        </pc:spChg>
        <pc:spChg chg="add mod">
          <ac:chgData name="세아 박" userId="510053044f4d653d" providerId="LiveId" clId="{B51204B9-A08E-4668-BD1E-F3914F2A27A5}" dt="2024-01-21T08:57:40.772" v="2638" actId="207"/>
          <ac:spMkLst>
            <pc:docMk/>
            <pc:sldMk cId="2324492099" sldId="277"/>
            <ac:spMk id="5" creationId="{F24DCF86-548B-9685-BA38-075DEFEE47BB}"/>
          </ac:spMkLst>
        </pc:spChg>
        <pc:spChg chg="del">
          <ac:chgData name="세아 박" userId="510053044f4d653d" providerId="LiveId" clId="{B51204B9-A08E-4668-BD1E-F3914F2A27A5}" dt="2024-01-21T08:57:22.733" v="2598" actId="478"/>
          <ac:spMkLst>
            <pc:docMk/>
            <pc:sldMk cId="2324492099" sldId="277"/>
            <ac:spMk id="6" creationId="{42B55991-E183-F965-90AF-CA07631B9760}"/>
          </ac:spMkLst>
        </pc:spChg>
        <pc:spChg chg="add mod">
          <ac:chgData name="세아 박" userId="510053044f4d653d" providerId="LiveId" clId="{B51204B9-A08E-4668-BD1E-F3914F2A27A5}" dt="2024-01-21T08:58:21.169" v="2648" actId="208"/>
          <ac:spMkLst>
            <pc:docMk/>
            <pc:sldMk cId="2324492099" sldId="277"/>
            <ac:spMk id="10" creationId="{0AA6BC98-AF4F-179E-5C5C-6E6C033A787F}"/>
          </ac:spMkLst>
        </pc:spChg>
        <pc:picChg chg="mod ord">
          <ac:chgData name="세아 박" userId="510053044f4d653d" providerId="LiveId" clId="{B51204B9-A08E-4668-BD1E-F3914F2A27A5}" dt="2024-01-21T08:57:35.790" v="2637" actId="1036"/>
          <ac:picMkLst>
            <pc:docMk/>
            <pc:sldMk cId="2324492099" sldId="277"/>
            <ac:picMk id="3" creationId="{165ABD98-2B57-9C20-1B05-80A8B0BEE9DC}"/>
          </ac:picMkLst>
        </pc:picChg>
        <pc:picChg chg="del mod">
          <ac:chgData name="세아 박" userId="510053044f4d653d" providerId="LiveId" clId="{B51204B9-A08E-4668-BD1E-F3914F2A27A5}" dt="2024-01-21T08:57:23.136" v="2599" actId="478"/>
          <ac:picMkLst>
            <pc:docMk/>
            <pc:sldMk cId="2324492099" sldId="277"/>
            <ac:picMk id="4" creationId="{7A754A11-E64C-C3DA-C693-519BC42B9B8A}"/>
          </ac:picMkLst>
        </pc:picChg>
        <pc:picChg chg="add mod">
          <ac:chgData name="세아 박" userId="510053044f4d653d" providerId="LiveId" clId="{B51204B9-A08E-4668-BD1E-F3914F2A27A5}" dt="2024-01-21T08:57:18.959" v="2596"/>
          <ac:picMkLst>
            <pc:docMk/>
            <pc:sldMk cId="2324492099" sldId="277"/>
            <ac:picMk id="7" creationId="{05C2B489-94BE-D29E-065C-2FB08C3186D9}"/>
          </ac:picMkLst>
        </pc:picChg>
        <pc:picChg chg="add del mod">
          <ac:chgData name="세아 박" userId="510053044f4d653d" providerId="LiveId" clId="{B51204B9-A08E-4668-BD1E-F3914F2A27A5}" dt="2024-01-21T08:57:27.010" v="2601" actId="478"/>
          <ac:picMkLst>
            <pc:docMk/>
            <pc:sldMk cId="2324492099" sldId="277"/>
            <ac:picMk id="9" creationId="{6135B1EE-3006-ACB1-D977-07A6FE4111C7}"/>
          </ac:picMkLst>
        </pc:picChg>
      </pc:sldChg>
      <pc:sldChg chg="add del">
        <pc:chgData name="세아 박" userId="510053044f4d653d" providerId="LiveId" clId="{B51204B9-A08E-4668-BD1E-F3914F2A27A5}" dt="2024-01-21T08:54:57.136" v="2512" actId="47"/>
        <pc:sldMkLst>
          <pc:docMk/>
          <pc:sldMk cId="286348293" sldId="278"/>
        </pc:sldMkLst>
      </pc:sldChg>
      <pc:sldChg chg="add del">
        <pc:chgData name="세아 박" userId="510053044f4d653d" providerId="LiveId" clId="{B51204B9-A08E-4668-BD1E-F3914F2A27A5}" dt="2024-01-21T08:54:57.136" v="2512" actId="47"/>
        <pc:sldMkLst>
          <pc:docMk/>
          <pc:sldMk cId="3043442055" sldId="279"/>
        </pc:sldMkLst>
      </pc:sldChg>
      <pc:sldChg chg="addSp delSp modSp add mod delAnim modAnim">
        <pc:chgData name="세아 박" userId="510053044f4d653d" providerId="LiveId" clId="{B51204B9-A08E-4668-BD1E-F3914F2A27A5}" dt="2024-01-21T08:54:38.506" v="2506" actId="164"/>
        <pc:sldMkLst>
          <pc:docMk/>
          <pc:sldMk cId="2562885393" sldId="280"/>
        </pc:sldMkLst>
        <pc:spChg chg="del">
          <ac:chgData name="세아 박" userId="510053044f4d653d" providerId="LiveId" clId="{B51204B9-A08E-4668-BD1E-F3914F2A27A5}" dt="2024-01-21T08:51:43.028" v="2485" actId="478"/>
          <ac:spMkLst>
            <pc:docMk/>
            <pc:sldMk cId="2562885393" sldId="280"/>
            <ac:spMk id="6" creationId="{42B55991-E183-F965-90AF-CA07631B9760}"/>
          </ac:spMkLst>
        </pc:spChg>
        <pc:spChg chg="mod ord">
          <ac:chgData name="세아 박" userId="510053044f4d653d" providerId="LiveId" clId="{B51204B9-A08E-4668-BD1E-F3914F2A27A5}" dt="2024-01-21T07:01:06.447" v="2398" actId="166"/>
          <ac:spMkLst>
            <pc:docMk/>
            <pc:sldMk cId="2562885393" sldId="280"/>
            <ac:spMk id="8" creationId="{DB9EE15F-8762-712D-445B-ABCAFE4982AA}"/>
          </ac:spMkLst>
        </pc:spChg>
        <pc:spChg chg="add mod">
          <ac:chgData name="세아 박" userId="510053044f4d653d" providerId="LiveId" clId="{B51204B9-A08E-4668-BD1E-F3914F2A27A5}" dt="2024-01-21T06:30:03.327" v="1113" actId="164"/>
          <ac:spMkLst>
            <pc:docMk/>
            <pc:sldMk cId="2562885393" sldId="280"/>
            <ac:spMk id="10" creationId="{FF7B3900-5FC7-6225-C39E-817F84BE2C52}"/>
          </ac:spMkLst>
        </pc:spChg>
        <pc:spChg chg="add mod">
          <ac:chgData name="세아 박" userId="510053044f4d653d" providerId="LiveId" clId="{B51204B9-A08E-4668-BD1E-F3914F2A27A5}" dt="2024-01-21T06:30:20.450" v="1123" actId="1076"/>
          <ac:spMkLst>
            <pc:docMk/>
            <pc:sldMk cId="2562885393" sldId="280"/>
            <ac:spMk id="11" creationId="{667373B7-CA45-81C4-B6EB-6F177BA08B39}"/>
          </ac:spMkLst>
        </pc:spChg>
        <pc:spChg chg="add mod">
          <ac:chgData name="세아 박" userId="510053044f4d653d" providerId="LiveId" clId="{B51204B9-A08E-4668-BD1E-F3914F2A27A5}" dt="2024-01-21T06:36:14.700" v="1268" actId="14100"/>
          <ac:spMkLst>
            <pc:docMk/>
            <pc:sldMk cId="2562885393" sldId="280"/>
            <ac:spMk id="30" creationId="{450B51B8-ECAA-33C9-D6B8-4AB13F90337B}"/>
          </ac:spMkLst>
        </pc:spChg>
        <pc:spChg chg="add mod">
          <ac:chgData name="세아 박" userId="510053044f4d653d" providerId="LiveId" clId="{B51204B9-A08E-4668-BD1E-F3914F2A27A5}" dt="2024-01-21T07:01:14.121" v="2400" actId="14100"/>
          <ac:spMkLst>
            <pc:docMk/>
            <pc:sldMk cId="2562885393" sldId="280"/>
            <ac:spMk id="31" creationId="{0B78E7D2-22EC-C750-7C6E-09D16BEAA918}"/>
          </ac:spMkLst>
        </pc:spChg>
        <pc:spChg chg="add mod">
          <ac:chgData name="세아 박" userId="510053044f4d653d" providerId="LiveId" clId="{B51204B9-A08E-4668-BD1E-F3914F2A27A5}" dt="2024-01-21T07:01:22.620" v="2402" actId="1076"/>
          <ac:spMkLst>
            <pc:docMk/>
            <pc:sldMk cId="2562885393" sldId="280"/>
            <ac:spMk id="34" creationId="{FFA8B40D-898C-6E96-33E7-A3B3AB6B7BDE}"/>
          </ac:spMkLst>
        </pc:spChg>
        <pc:spChg chg="add mod">
          <ac:chgData name="세아 박" userId="510053044f4d653d" providerId="LiveId" clId="{B51204B9-A08E-4668-BD1E-F3914F2A27A5}" dt="2024-01-21T06:39:07.554" v="1627" actId="1036"/>
          <ac:spMkLst>
            <pc:docMk/>
            <pc:sldMk cId="2562885393" sldId="280"/>
            <ac:spMk id="35" creationId="{8EA26C0E-19CF-4098-7217-CC812D93416A}"/>
          </ac:spMkLst>
        </pc:spChg>
        <pc:spChg chg="add del mod">
          <ac:chgData name="세아 박" userId="510053044f4d653d" providerId="LiveId" clId="{B51204B9-A08E-4668-BD1E-F3914F2A27A5}" dt="2024-01-21T06:39:31.860" v="1632" actId="478"/>
          <ac:spMkLst>
            <pc:docMk/>
            <pc:sldMk cId="2562885393" sldId="280"/>
            <ac:spMk id="36" creationId="{341BA95C-E599-7561-013F-253368888D67}"/>
          </ac:spMkLst>
        </pc:spChg>
        <pc:spChg chg="add del mod">
          <ac:chgData name="세아 박" userId="510053044f4d653d" providerId="LiveId" clId="{B51204B9-A08E-4668-BD1E-F3914F2A27A5}" dt="2024-01-21T06:49:40.110" v="2290" actId="478"/>
          <ac:spMkLst>
            <pc:docMk/>
            <pc:sldMk cId="2562885393" sldId="280"/>
            <ac:spMk id="37" creationId="{E99338A8-C702-34C7-566A-0018C90C94E9}"/>
          </ac:spMkLst>
        </pc:spChg>
        <pc:spChg chg="add mod">
          <ac:chgData name="세아 박" userId="510053044f4d653d" providerId="LiveId" clId="{B51204B9-A08E-4668-BD1E-F3914F2A27A5}" dt="2024-01-21T06:49:53.716" v="2302" actId="1035"/>
          <ac:spMkLst>
            <pc:docMk/>
            <pc:sldMk cId="2562885393" sldId="280"/>
            <ac:spMk id="38" creationId="{9A578246-5A9E-D6FC-08F4-4C752893D07C}"/>
          </ac:spMkLst>
        </pc:spChg>
        <pc:spChg chg="add mod">
          <ac:chgData name="세아 박" userId="510053044f4d653d" providerId="LiveId" clId="{B51204B9-A08E-4668-BD1E-F3914F2A27A5}" dt="2024-01-21T06:50:18.432" v="2307" actId="1076"/>
          <ac:spMkLst>
            <pc:docMk/>
            <pc:sldMk cId="2562885393" sldId="280"/>
            <ac:spMk id="41" creationId="{EB7F99EB-6D31-697A-23D1-D80E4F5E6D8B}"/>
          </ac:spMkLst>
        </pc:spChg>
        <pc:spChg chg="add mod">
          <ac:chgData name="세아 박" userId="510053044f4d653d" providerId="LiveId" clId="{B51204B9-A08E-4668-BD1E-F3914F2A27A5}" dt="2024-01-21T08:51:43.331" v="2486"/>
          <ac:spMkLst>
            <pc:docMk/>
            <pc:sldMk cId="2562885393" sldId="280"/>
            <ac:spMk id="46" creationId="{9AE4ADCA-FEE7-3B26-5AA2-E0ABED0541FB}"/>
          </ac:spMkLst>
        </pc:spChg>
        <pc:spChg chg="add mod">
          <ac:chgData name="세아 박" userId="510053044f4d653d" providerId="LiveId" clId="{B51204B9-A08E-4668-BD1E-F3914F2A27A5}" dt="2024-01-21T08:54:38.506" v="2506" actId="164"/>
          <ac:spMkLst>
            <pc:docMk/>
            <pc:sldMk cId="2562885393" sldId="280"/>
            <ac:spMk id="47" creationId="{AF34507F-D3AE-E5AB-9F25-FF52371E0B95}"/>
          </ac:spMkLst>
        </pc:spChg>
        <pc:grpChg chg="add mod ord">
          <ac:chgData name="세아 박" userId="510053044f4d653d" providerId="LiveId" clId="{B51204B9-A08E-4668-BD1E-F3914F2A27A5}" dt="2024-01-21T07:01:18.944" v="2401" actId="1076"/>
          <ac:grpSpMkLst>
            <pc:docMk/>
            <pc:sldMk cId="2562885393" sldId="280"/>
            <ac:grpSpMk id="12" creationId="{E345CF04-A329-01B9-5466-E1580FC65138}"/>
          </ac:grpSpMkLst>
        </pc:grpChg>
        <pc:grpChg chg="add mod ord">
          <ac:chgData name="세아 박" userId="510053044f4d653d" providerId="LiveId" clId="{B51204B9-A08E-4668-BD1E-F3914F2A27A5}" dt="2024-01-21T06:36:10.355" v="1267" actId="1036"/>
          <ac:grpSpMkLst>
            <pc:docMk/>
            <pc:sldMk cId="2562885393" sldId="280"/>
            <ac:grpSpMk id="29" creationId="{F4B41627-7164-4A19-53A3-B42EF1FB2FF9}"/>
          </ac:grpSpMkLst>
        </pc:grpChg>
        <pc:grpChg chg="add mod">
          <ac:chgData name="세아 박" userId="510053044f4d653d" providerId="LiveId" clId="{B51204B9-A08E-4668-BD1E-F3914F2A27A5}" dt="2024-01-21T08:54:38.506" v="2506" actId="164"/>
          <ac:grpSpMkLst>
            <pc:docMk/>
            <pc:sldMk cId="2562885393" sldId="280"/>
            <ac:grpSpMk id="51" creationId="{7A6898E7-CA5D-7853-22AD-944CCAF77E1C}"/>
          </ac:grpSpMkLst>
        </pc:grpChg>
        <pc:picChg chg="del mod ord">
          <ac:chgData name="세아 박" userId="510053044f4d653d" providerId="LiveId" clId="{B51204B9-A08E-4668-BD1E-F3914F2A27A5}" dt="2024-01-21T08:51:43.028" v="2485" actId="478"/>
          <ac:picMkLst>
            <pc:docMk/>
            <pc:sldMk cId="2562885393" sldId="280"/>
            <ac:picMk id="2" creationId="{EFE1C2FF-F0D1-C741-4359-57072C0301AD}"/>
          </ac:picMkLst>
        </pc:picChg>
        <pc:picChg chg="del">
          <ac:chgData name="세아 박" userId="510053044f4d653d" providerId="LiveId" clId="{B51204B9-A08E-4668-BD1E-F3914F2A27A5}" dt="2024-01-21T08:51:43.028" v="2485" actId="478"/>
          <ac:picMkLst>
            <pc:docMk/>
            <pc:sldMk cId="2562885393" sldId="280"/>
            <ac:picMk id="3" creationId="{812F189C-A132-E04A-90A6-074EAB458DC9}"/>
          </ac:picMkLst>
        </pc:picChg>
        <pc:picChg chg="add del mod">
          <ac:chgData name="세아 박" userId="510053044f4d653d" providerId="LiveId" clId="{B51204B9-A08E-4668-BD1E-F3914F2A27A5}" dt="2024-01-21T06:29:10.695" v="1103" actId="478"/>
          <ac:picMkLst>
            <pc:docMk/>
            <pc:sldMk cId="2562885393" sldId="280"/>
            <ac:picMk id="5" creationId="{14CBEE86-69AB-070F-29D3-ADF6557096BD}"/>
          </ac:picMkLst>
        </pc:picChg>
        <pc:picChg chg="add mod">
          <ac:chgData name="세아 박" userId="510053044f4d653d" providerId="LiveId" clId="{B51204B9-A08E-4668-BD1E-F3914F2A27A5}" dt="2024-01-21T06:36:21.399" v="1269" actId="14100"/>
          <ac:picMkLst>
            <pc:docMk/>
            <pc:sldMk cId="2562885393" sldId="280"/>
            <ac:picMk id="9" creationId="{3011F79F-9417-960A-E2DF-D4DF78018C9F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14" creationId="{938B3CFB-B047-8E0D-B52B-0AA01873F8F8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16" creationId="{8F7E2A69-9E67-0B6A-7276-9A86EE94C2D9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18" creationId="{898F6F7D-4B55-5D70-3771-AEED21FF2783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20" creationId="{003DF540-8E00-5FB7-5C15-E3A82C1205F8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22" creationId="{F230582B-91F8-E0FE-FBC0-CA1CCE89E04B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24" creationId="{FD9CCF4D-66FE-3474-1E2C-5D91F0DAED92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26" creationId="{1537326B-B190-492F-5DBC-07803579189C}"/>
          </ac:picMkLst>
        </pc:picChg>
        <pc:picChg chg="add mod modCrop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28" creationId="{37168CB3-9776-8AEF-8473-1312FD601AC2}"/>
          </ac:picMkLst>
        </pc:picChg>
        <pc:picChg chg="add mod">
          <ac:chgData name="세아 박" userId="510053044f4d653d" providerId="LiveId" clId="{B51204B9-A08E-4668-BD1E-F3914F2A27A5}" dt="2024-01-21T06:41:12.677" v="1638" actId="1440"/>
          <ac:picMkLst>
            <pc:docMk/>
            <pc:sldMk cId="2562885393" sldId="280"/>
            <ac:picMk id="33" creationId="{6BE2E542-EDCA-288B-A97E-E7F04CCF5902}"/>
          </ac:picMkLst>
        </pc:picChg>
        <pc:picChg chg="add mod">
          <ac:chgData name="세아 박" userId="510053044f4d653d" providerId="LiveId" clId="{B51204B9-A08E-4668-BD1E-F3914F2A27A5}" dt="2024-01-21T08:54:38.506" v="2506" actId="164"/>
          <ac:picMkLst>
            <pc:docMk/>
            <pc:sldMk cId="2562885393" sldId="280"/>
            <ac:picMk id="48" creationId="{5E973C00-4088-0825-FE21-C77D5889FAC0}"/>
          </ac:picMkLst>
        </pc:picChg>
        <pc:picChg chg="add mod">
          <ac:chgData name="세아 박" userId="510053044f4d653d" providerId="LiveId" clId="{B51204B9-A08E-4668-BD1E-F3914F2A27A5}" dt="2024-01-21T08:54:38.506" v="2506" actId="164"/>
          <ac:picMkLst>
            <pc:docMk/>
            <pc:sldMk cId="2562885393" sldId="280"/>
            <ac:picMk id="49" creationId="{A6E623B8-C23E-A53D-5608-D72399323E0E}"/>
          </ac:picMkLst>
        </pc:picChg>
        <pc:picChg chg="add mod">
          <ac:chgData name="세아 박" userId="510053044f4d653d" providerId="LiveId" clId="{B51204B9-A08E-4668-BD1E-F3914F2A27A5}" dt="2024-01-21T08:54:38.506" v="2506" actId="164"/>
          <ac:picMkLst>
            <pc:docMk/>
            <pc:sldMk cId="2562885393" sldId="280"/>
            <ac:picMk id="50" creationId="{7CDCA840-0E72-9E6A-E5A6-1A00D6520C78}"/>
          </ac:picMkLst>
        </pc:picChg>
        <pc:cxnChg chg="add mod">
          <ac:chgData name="세아 박" userId="510053044f4d653d" providerId="LiveId" clId="{B51204B9-A08E-4668-BD1E-F3914F2A27A5}" dt="2024-01-21T07:01:25.110" v="2403" actId="14100"/>
          <ac:cxnSpMkLst>
            <pc:docMk/>
            <pc:sldMk cId="2562885393" sldId="280"/>
            <ac:cxnSpMk id="39" creationId="{18EF07A5-453E-D0DC-1E13-D46BEB72FCE2}"/>
          </ac:cxnSpMkLst>
        </pc:cxnChg>
        <pc:cxnChg chg="add mod">
          <ac:chgData name="세아 박" userId="510053044f4d653d" providerId="LiveId" clId="{B51204B9-A08E-4668-BD1E-F3914F2A27A5}" dt="2024-01-21T07:01:28.667" v="2404" actId="14100"/>
          <ac:cxnSpMkLst>
            <pc:docMk/>
            <pc:sldMk cId="2562885393" sldId="280"/>
            <ac:cxnSpMk id="42" creationId="{AFB02717-D6C7-B909-8325-FCC700EB0A01}"/>
          </ac:cxnSpMkLst>
        </pc:cxnChg>
      </pc:sldChg>
      <pc:sldChg chg="addSp delSp modSp add mod modAnim">
        <pc:chgData name="세아 박" userId="510053044f4d653d" providerId="LiveId" clId="{B51204B9-A08E-4668-BD1E-F3914F2A27A5}" dt="2024-01-21T08:54:41.842" v="2507" actId="164"/>
        <pc:sldMkLst>
          <pc:docMk/>
          <pc:sldMk cId="2265644925" sldId="281"/>
        </pc:sldMkLst>
        <pc:spChg chg="del">
          <ac:chgData name="세아 박" userId="510053044f4d653d" providerId="LiveId" clId="{B51204B9-A08E-4668-BD1E-F3914F2A27A5}" dt="2024-01-21T08:51:47.902" v="2487" actId="478"/>
          <ac:spMkLst>
            <pc:docMk/>
            <pc:sldMk cId="2265644925" sldId="281"/>
            <ac:spMk id="6" creationId="{42B55991-E183-F965-90AF-CA07631B9760}"/>
          </ac:spMkLst>
        </pc:spChg>
        <pc:spChg chg="add mod">
          <ac:chgData name="세아 박" userId="510053044f4d653d" providerId="LiveId" clId="{B51204B9-A08E-4668-BD1E-F3914F2A27A5}" dt="2024-01-21T06:46:06.826" v="1768" actId="164"/>
          <ac:spMkLst>
            <pc:docMk/>
            <pc:sldMk cId="2265644925" sldId="281"/>
            <ac:spMk id="7" creationId="{2A58F117-D8B9-6FCF-7C88-357D8AAFC354}"/>
          </ac:spMkLst>
        </pc:spChg>
        <pc:spChg chg="add mod">
          <ac:chgData name="세아 박" userId="510053044f4d653d" providerId="LiveId" clId="{B51204B9-A08E-4668-BD1E-F3914F2A27A5}" dt="2024-01-21T06:46:06.826" v="1768" actId="164"/>
          <ac:spMkLst>
            <pc:docMk/>
            <pc:sldMk cId="2265644925" sldId="281"/>
            <ac:spMk id="9" creationId="{076CEAC3-A334-98C7-38F0-2AD88A6A7DE3}"/>
          </ac:spMkLst>
        </pc:spChg>
        <pc:spChg chg="add mod">
          <ac:chgData name="세아 박" userId="510053044f4d653d" providerId="LiveId" clId="{B51204B9-A08E-4668-BD1E-F3914F2A27A5}" dt="2024-01-21T06:44:51.357" v="1663" actId="208"/>
          <ac:spMkLst>
            <pc:docMk/>
            <pc:sldMk cId="2265644925" sldId="281"/>
            <ac:spMk id="14" creationId="{A32547B7-A74E-CE7B-890E-4E41E6F456D4}"/>
          </ac:spMkLst>
        </pc:spChg>
        <pc:spChg chg="add mod">
          <ac:chgData name="세아 박" userId="510053044f4d653d" providerId="LiveId" clId="{B51204B9-A08E-4668-BD1E-F3914F2A27A5}" dt="2024-01-21T06:48:50.603" v="2287" actId="1036"/>
          <ac:spMkLst>
            <pc:docMk/>
            <pc:sldMk cId="2265644925" sldId="281"/>
            <ac:spMk id="15" creationId="{CF2C7966-5E64-800D-A92C-362964E51F90}"/>
          </ac:spMkLst>
        </pc:spChg>
        <pc:spChg chg="add">
          <ac:chgData name="세아 박" userId="510053044f4d653d" providerId="LiveId" clId="{B51204B9-A08E-4668-BD1E-F3914F2A27A5}" dt="2024-01-21T06:46:24.744" v="1773"/>
          <ac:spMkLst>
            <pc:docMk/>
            <pc:sldMk cId="2265644925" sldId="281"/>
            <ac:spMk id="17" creationId="{4AE16D12-3F21-A0B7-A7A3-01BD753DD1F4}"/>
          </ac:spMkLst>
        </pc:spChg>
        <pc:spChg chg="add mod">
          <ac:chgData name="세아 박" userId="510053044f4d653d" providerId="LiveId" clId="{B51204B9-A08E-4668-BD1E-F3914F2A27A5}" dt="2024-01-21T06:48:50.603" v="2287" actId="1036"/>
          <ac:spMkLst>
            <pc:docMk/>
            <pc:sldMk cId="2265644925" sldId="281"/>
            <ac:spMk id="18" creationId="{E7279920-BBF1-7DD7-AE15-A77169243A1C}"/>
          </ac:spMkLst>
        </pc:spChg>
        <pc:spChg chg="add mod">
          <ac:chgData name="세아 박" userId="510053044f4d653d" providerId="LiveId" clId="{B51204B9-A08E-4668-BD1E-F3914F2A27A5}" dt="2024-01-21T06:48:50.603" v="2287" actId="1036"/>
          <ac:spMkLst>
            <pc:docMk/>
            <pc:sldMk cId="2265644925" sldId="281"/>
            <ac:spMk id="19" creationId="{338E2AB2-EBE9-027F-CB4A-F4351D672C4A}"/>
          </ac:spMkLst>
        </pc:spChg>
        <pc:spChg chg="add mod">
          <ac:chgData name="세아 박" userId="510053044f4d653d" providerId="LiveId" clId="{B51204B9-A08E-4668-BD1E-F3914F2A27A5}" dt="2024-01-21T06:48:50.603" v="2287" actId="1036"/>
          <ac:spMkLst>
            <pc:docMk/>
            <pc:sldMk cId="2265644925" sldId="281"/>
            <ac:spMk id="20" creationId="{F04F8B46-9DE6-9BFC-DAA0-B7E4B54B400C}"/>
          </ac:spMkLst>
        </pc:spChg>
        <pc:spChg chg="add mod">
          <ac:chgData name="세아 박" userId="510053044f4d653d" providerId="LiveId" clId="{B51204B9-A08E-4668-BD1E-F3914F2A27A5}" dt="2024-01-21T06:57:30.106" v="2360" actId="14100"/>
          <ac:spMkLst>
            <pc:docMk/>
            <pc:sldMk cId="2265644925" sldId="281"/>
            <ac:spMk id="21" creationId="{890ED9CD-541D-496C-FCE7-E6D993C988B1}"/>
          </ac:spMkLst>
        </pc:spChg>
        <pc:spChg chg="add mod">
          <ac:chgData name="세아 박" userId="510053044f4d653d" providerId="LiveId" clId="{B51204B9-A08E-4668-BD1E-F3914F2A27A5}" dt="2024-01-21T06:51:45.472" v="2323" actId="14100"/>
          <ac:spMkLst>
            <pc:docMk/>
            <pc:sldMk cId="2265644925" sldId="281"/>
            <ac:spMk id="24" creationId="{8649CD33-6E2E-D25F-3C3A-D9FD12BDF33B}"/>
          </ac:spMkLst>
        </pc:spChg>
        <pc:spChg chg="add mod">
          <ac:chgData name="세아 박" userId="510053044f4d653d" providerId="LiveId" clId="{B51204B9-A08E-4668-BD1E-F3914F2A27A5}" dt="2024-01-21T06:57:36.842" v="2361" actId="14100"/>
          <ac:spMkLst>
            <pc:docMk/>
            <pc:sldMk cId="2265644925" sldId="281"/>
            <ac:spMk id="25" creationId="{B328849F-E4CB-B9F5-DA87-D0E62D3F492E}"/>
          </ac:spMkLst>
        </pc:spChg>
        <pc:spChg chg="add mod">
          <ac:chgData name="세아 박" userId="510053044f4d653d" providerId="LiveId" clId="{B51204B9-A08E-4668-BD1E-F3914F2A27A5}" dt="2024-01-21T06:57:55.810" v="2367" actId="14100"/>
          <ac:spMkLst>
            <pc:docMk/>
            <pc:sldMk cId="2265644925" sldId="281"/>
            <ac:spMk id="35" creationId="{C160B7B2-D38E-EDB7-21CC-16D412193DA6}"/>
          </ac:spMkLst>
        </pc:spChg>
        <pc:spChg chg="add mod">
          <ac:chgData name="세아 박" userId="510053044f4d653d" providerId="LiveId" clId="{B51204B9-A08E-4668-BD1E-F3914F2A27A5}" dt="2024-01-21T08:54:41.842" v="2507" actId="164"/>
          <ac:spMkLst>
            <pc:docMk/>
            <pc:sldMk cId="2265644925" sldId="281"/>
            <ac:spMk id="36" creationId="{8D4CD44B-7FCF-CFDB-6C50-2638D8D706FE}"/>
          </ac:spMkLst>
        </pc:spChg>
        <pc:spChg chg="add mod">
          <ac:chgData name="세아 박" userId="510053044f4d653d" providerId="LiveId" clId="{B51204B9-A08E-4668-BD1E-F3914F2A27A5}" dt="2024-01-21T08:54:41.842" v="2507" actId="164"/>
          <ac:spMkLst>
            <pc:docMk/>
            <pc:sldMk cId="2265644925" sldId="281"/>
            <ac:spMk id="37" creationId="{45089DA3-9150-74CE-3CEA-BBA4BBB8D51E}"/>
          </ac:spMkLst>
        </pc:spChg>
        <pc:grpChg chg="add mod ord">
          <ac:chgData name="세아 박" userId="510053044f4d653d" providerId="LiveId" clId="{B51204B9-A08E-4668-BD1E-F3914F2A27A5}" dt="2024-01-21T06:46:14.788" v="1771" actId="1076"/>
          <ac:grpSpMkLst>
            <pc:docMk/>
            <pc:sldMk cId="2265644925" sldId="281"/>
            <ac:grpSpMk id="16" creationId="{0F033473-4BA2-4179-EE64-B1C73C22A80C}"/>
          </ac:grpSpMkLst>
        </pc:grpChg>
        <pc:grpChg chg="add mod">
          <ac:chgData name="세아 박" userId="510053044f4d653d" providerId="LiveId" clId="{B51204B9-A08E-4668-BD1E-F3914F2A27A5}" dt="2024-01-21T08:54:41.842" v="2507" actId="164"/>
          <ac:grpSpMkLst>
            <pc:docMk/>
            <pc:sldMk cId="2265644925" sldId="281"/>
            <ac:grpSpMk id="41" creationId="{900E07F0-7E20-9416-78C6-EE486EBB9944}"/>
          </ac:grpSpMkLst>
        </pc:grpChg>
        <pc:picChg chg="del mod ord">
          <ac:chgData name="세아 박" userId="510053044f4d653d" providerId="LiveId" clId="{B51204B9-A08E-4668-BD1E-F3914F2A27A5}" dt="2024-01-21T08:51:47.902" v="2487" actId="478"/>
          <ac:picMkLst>
            <pc:docMk/>
            <pc:sldMk cId="2265644925" sldId="281"/>
            <ac:picMk id="2" creationId="{EFE1C2FF-F0D1-C741-4359-57072C0301AD}"/>
          </ac:picMkLst>
        </pc:picChg>
        <pc:picChg chg="del">
          <ac:chgData name="세아 박" userId="510053044f4d653d" providerId="LiveId" clId="{B51204B9-A08E-4668-BD1E-F3914F2A27A5}" dt="2024-01-21T08:51:47.902" v="2487" actId="478"/>
          <ac:picMkLst>
            <pc:docMk/>
            <pc:sldMk cId="2265644925" sldId="281"/>
            <ac:picMk id="3" creationId="{812F189C-A132-E04A-90A6-074EAB458DC9}"/>
          </ac:picMkLst>
        </pc:picChg>
        <pc:picChg chg="add mod">
          <ac:chgData name="세아 박" userId="510053044f4d653d" providerId="LiveId" clId="{B51204B9-A08E-4668-BD1E-F3914F2A27A5}" dt="2024-01-21T06:54:22.640" v="2339" actId="1076"/>
          <ac:picMkLst>
            <pc:docMk/>
            <pc:sldMk cId="2265644925" sldId="281"/>
            <ac:picMk id="5" creationId="{1370923C-D413-5F61-8740-E938B24407CC}"/>
          </ac:picMkLst>
        </pc:picChg>
        <pc:picChg chg="add del">
          <ac:chgData name="세아 박" userId="510053044f4d653d" providerId="LiveId" clId="{B51204B9-A08E-4668-BD1E-F3914F2A27A5}" dt="2024-01-21T06:43:08.553" v="1645" actId="478"/>
          <ac:picMkLst>
            <pc:docMk/>
            <pc:sldMk cId="2265644925" sldId="281"/>
            <ac:picMk id="11" creationId="{F946C3FA-8CBA-FFA5-2344-5DB962790C83}"/>
          </ac:picMkLst>
        </pc:picChg>
        <pc:picChg chg="add mod">
          <ac:chgData name="세아 박" userId="510053044f4d653d" providerId="LiveId" clId="{B51204B9-A08E-4668-BD1E-F3914F2A27A5}" dt="2024-01-21T06:43:33.330" v="1655" actId="1440"/>
          <ac:picMkLst>
            <pc:docMk/>
            <pc:sldMk cId="2265644925" sldId="281"/>
            <ac:picMk id="13" creationId="{75C2DB7E-7C79-C37C-DD7F-5C4F6D7B022F}"/>
          </ac:picMkLst>
        </pc:picChg>
        <pc:picChg chg="add mod">
          <ac:chgData name="세아 박" userId="510053044f4d653d" providerId="LiveId" clId="{B51204B9-A08E-4668-BD1E-F3914F2A27A5}" dt="2024-01-21T08:54:41.842" v="2507" actId="164"/>
          <ac:picMkLst>
            <pc:docMk/>
            <pc:sldMk cId="2265644925" sldId="281"/>
            <ac:picMk id="38" creationId="{5CE82D72-AA0B-A254-2B47-C08D39634DCE}"/>
          </ac:picMkLst>
        </pc:picChg>
        <pc:picChg chg="add mod">
          <ac:chgData name="세아 박" userId="510053044f4d653d" providerId="LiveId" clId="{B51204B9-A08E-4668-BD1E-F3914F2A27A5}" dt="2024-01-21T08:54:41.842" v="2507" actId="164"/>
          <ac:picMkLst>
            <pc:docMk/>
            <pc:sldMk cId="2265644925" sldId="281"/>
            <ac:picMk id="39" creationId="{65865E74-B57A-6D80-A628-A6CF048D09E9}"/>
          </ac:picMkLst>
        </pc:picChg>
        <pc:picChg chg="add mod">
          <ac:chgData name="세아 박" userId="510053044f4d653d" providerId="LiveId" clId="{B51204B9-A08E-4668-BD1E-F3914F2A27A5}" dt="2024-01-21T08:54:41.842" v="2507" actId="164"/>
          <ac:picMkLst>
            <pc:docMk/>
            <pc:sldMk cId="2265644925" sldId="281"/>
            <ac:picMk id="40" creationId="{EA9CCB44-79D5-571A-8BFB-8D15C7E4B041}"/>
          </ac:picMkLst>
        </pc:picChg>
        <pc:cxnChg chg="add mod">
          <ac:chgData name="세아 박" userId="510053044f4d653d" providerId="LiveId" clId="{B51204B9-A08E-4668-BD1E-F3914F2A27A5}" dt="2024-01-21T06:57:47.890" v="2364" actId="14100"/>
          <ac:cxnSpMkLst>
            <pc:docMk/>
            <pc:sldMk cId="2265644925" sldId="281"/>
            <ac:cxnSpMk id="22" creationId="{6DC8312B-6DCD-37CA-4A83-477BB8564AC7}"/>
          </ac:cxnSpMkLst>
        </pc:cxnChg>
        <pc:cxnChg chg="add mod">
          <ac:chgData name="세아 박" userId="510053044f4d653d" providerId="LiveId" clId="{B51204B9-A08E-4668-BD1E-F3914F2A27A5}" dt="2024-01-21T06:57:44.147" v="2363" actId="14100"/>
          <ac:cxnSpMkLst>
            <pc:docMk/>
            <pc:sldMk cId="2265644925" sldId="281"/>
            <ac:cxnSpMk id="26" creationId="{C65511D3-637D-FA58-3CE1-ECD8F1E31FCE}"/>
          </ac:cxnSpMkLst>
        </pc:cxnChg>
      </pc:sldChg>
      <pc:sldChg chg="add del">
        <pc:chgData name="세아 박" userId="510053044f4d653d" providerId="LiveId" clId="{B51204B9-A08E-4668-BD1E-F3914F2A27A5}" dt="2024-01-21T08:56:04.402" v="2541" actId="47"/>
        <pc:sldMkLst>
          <pc:docMk/>
          <pc:sldMk cId="3136074406" sldId="282"/>
        </pc:sldMkLst>
      </pc:sldChg>
      <pc:sldChg chg="add del">
        <pc:chgData name="세아 박" userId="510053044f4d653d" providerId="LiveId" clId="{B51204B9-A08E-4668-BD1E-F3914F2A27A5}" dt="2024-01-21T08:56:04.402" v="2541" actId="47"/>
        <pc:sldMkLst>
          <pc:docMk/>
          <pc:sldMk cId="2658283851" sldId="283"/>
        </pc:sldMkLst>
      </pc:sldChg>
      <pc:sldChg chg="add del">
        <pc:chgData name="세아 박" userId="510053044f4d653d" providerId="LiveId" clId="{B51204B9-A08E-4668-BD1E-F3914F2A27A5}" dt="2024-01-20T09:18:15.830" v="22"/>
        <pc:sldMkLst>
          <pc:docMk/>
          <pc:sldMk cId="1078959712" sldId="284"/>
        </pc:sldMkLst>
      </pc:sldChg>
      <pc:sldChg chg="add del">
        <pc:chgData name="세아 박" userId="510053044f4d653d" providerId="LiveId" clId="{B51204B9-A08E-4668-BD1E-F3914F2A27A5}" dt="2024-01-21T08:57:07.408" v="2593" actId="47"/>
        <pc:sldMkLst>
          <pc:docMk/>
          <pc:sldMk cId="3576963852" sldId="284"/>
        </pc:sldMkLst>
      </pc:sldChg>
      <pc:sldChg chg="add del">
        <pc:chgData name="세아 박" userId="510053044f4d653d" providerId="LiveId" clId="{B51204B9-A08E-4668-BD1E-F3914F2A27A5}" dt="2024-01-21T08:57:07.408" v="2593" actId="47"/>
        <pc:sldMkLst>
          <pc:docMk/>
          <pc:sldMk cId="1217736986" sldId="285"/>
        </pc:sldMkLst>
      </pc:sldChg>
      <pc:sldChg chg="add del">
        <pc:chgData name="세아 박" userId="510053044f4d653d" providerId="LiveId" clId="{B51204B9-A08E-4668-BD1E-F3914F2A27A5}" dt="2024-01-20T09:18:15.061" v="21"/>
        <pc:sldMkLst>
          <pc:docMk/>
          <pc:sldMk cId="2726594373" sldId="285"/>
        </pc:sldMkLst>
      </pc:sldChg>
      <pc:sldChg chg="add del">
        <pc:chgData name="세아 박" userId="510053044f4d653d" providerId="LiveId" clId="{B51204B9-A08E-4668-BD1E-F3914F2A27A5}" dt="2024-01-20T09:18:14.588" v="20"/>
        <pc:sldMkLst>
          <pc:docMk/>
          <pc:sldMk cId="712902927" sldId="286"/>
        </pc:sldMkLst>
      </pc:sldChg>
      <pc:sldChg chg="add">
        <pc:chgData name="세아 박" userId="510053044f4d653d" providerId="LiveId" clId="{B51204B9-A08E-4668-BD1E-F3914F2A27A5}" dt="2024-01-20T09:18:19.213" v="25"/>
        <pc:sldMkLst>
          <pc:docMk/>
          <pc:sldMk cId="2956254193" sldId="286"/>
        </pc:sldMkLst>
      </pc:sldChg>
      <pc:sldChg chg="add">
        <pc:chgData name="세아 박" userId="510053044f4d653d" providerId="LiveId" clId="{B51204B9-A08E-4668-BD1E-F3914F2A27A5}" dt="2024-01-20T09:18:19.567" v="26"/>
        <pc:sldMkLst>
          <pc:docMk/>
          <pc:sldMk cId="3775240835" sldId="287"/>
        </pc:sldMkLst>
      </pc:sldChg>
      <pc:sldChg chg="add">
        <pc:chgData name="세아 박" userId="510053044f4d653d" providerId="LiveId" clId="{B51204B9-A08E-4668-BD1E-F3914F2A27A5}" dt="2024-01-21T08:54:54.173" v="2510"/>
        <pc:sldMkLst>
          <pc:docMk/>
          <pc:sldMk cId="2730190994" sldId="288"/>
        </pc:sldMkLst>
      </pc:sldChg>
      <pc:sldChg chg="add">
        <pc:chgData name="세아 박" userId="510053044f4d653d" providerId="LiveId" clId="{B51204B9-A08E-4668-BD1E-F3914F2A27A5}" dt="2024-01-21T08:54:54.649" v="2511"/>
        <pc:sldMkLst>
          <pc:docMk/>
          <pc:sldMk cId="1196777069" sldId="289"/>
        </pc:sldMkLst>
      </pc:sldChg>
      <pc:sldChg chg="delSp modSp add del">
        <pc:chgData name="세아 박" userId="510053044f4d653d" providerId="LiveId" clId="{B51204B9-A08E-4668-BD1E-F3914F2A27A5}" dt="2024-01-21T08:56:11.823" v="2543" actId="47"/>
        <pc:sldMkLst>
          <pc:docMk/>
          <pc:sldMk cId="1326360010" sldId="290"/>
        </pc:sldMkLst>
        <pc:spChg chg="mod topLvl">
          <ac:chgData name="세아 박" userId="510053044f4d653d" providerId="LiveId" clId="{B51204B9-A08E-4668-BD1E-F3914F2A27A5}" dt="2024-01-21T08:55:17.631" v="2514" actId="165"/>
          <ac:spMkLst>
            <pc:docMk/>
            <pc:sldMk cId="1326360010" sldId="290"/>
            <ac:spMk id="2" creationId="{9A3DBC27-9533-956A-8EF9-69E6FBB6C835}"/>
          </ac:spMkLst>
        </pc:spChg>
        <pc:spChg chg="mod topLvl">
          <ac:chgData name="세아 박" userId="510053044f4d653d" providerId="LiveId" clId="{B51204B9-A08E-4668-BD1E-F3914F2A27A5}" dt="2024-01-21T08:55:17.631" v="2514" actId="165"/>
          <ac:spMkLst>
            <pc:docMk/>
            <pc:sldMk cId="1326360010" sldId="290"/>
            <ac:spMk id="3" creationId="{AB8EFC54-8174-3431-8717-15D40C1982A3}"/>
          </ac:spMkLst>
        </pc:spChg>
        <pc:spChg chg="mod topLvl">
          <ac:chgData name="세아 박" userId="510053044f4d653d" providerId="LiveId" clId="{B51204B9-A08E-4668-BD1E-F3914F2A27A5}" dt="2024-01-21T08:55:17.631" v="2514" actId="165"/>
          <ac:spMkLst>
            <pc:docMk/>
            <pc:sldMk cId="1326360010" sldId="290"/>
            <ac:spMk id="8" creationId="{DB9EE15F-8762-712D-445B-ABCAFE4982AA}"/>
          </ac:spMkLst>
        </pc:spChg>
        <pc:grpChg chg="del">
          <ac:chgData name="세아 박" userId="510053044f4d653d" providerId="LiveId" clId="{B51204B9-A08E-4668-BD1E-F3914F2A27A5}" dt="2024-01-21T08:55:17.631" v="2514" actId="165"/>
          <ac:grpSpMkLst>
            <pc:docMk/>
            <pc:sldMk cId="1326360010" sldId="290"/>
            <ac:grpSpMk id="11" creationId="{8982998E-AB64-AB48-D962-89099BAA80C8}"/>
          </ac:grpSpMkLst>
        </pc:grpChg>
        <pc:picChg chg="mod topLvl">
          <ac:chgData name="세아 박" userId="510053044f4d653d" providerId="LiveId" clId="{B51204B9-A08E-4668-BD1E-F3914F2A27A5}" dt="2024-01-21T08:55:17.631" v="2514" actId="165"/>
          <ac:picMkLst>
            <pc:docMk/>
            <pc:sldMk cId="1326360010" sldId="290"/>
            <ac:picMk id="5" creationId="{601F65C0-4B3C-3D68-53A3-C7EC79D5C435}"/>
          </ac:picMkLst>
        </pc:picChg>
        <pc:picChg chg="mod topLvl">
          <ac:chgData name="세아 박" userId="510053044f4d653d" providerId="LiveId" clId="{B51204B9-A08E-4668-BD1E-F3914F2A27A5}" dt="2024-01-21T08:55:17.631" v="2514" actId="165"/>
          <ac:picMkLst>
            <pc:docMk/>
            <pc:sldMk cId="1326360010" sldId="290"/>
            <ac:picMk id="9" creationId="{07BF4F5A-4F55-BF22-5DAA-D9CF957A2BE9}"/>
          </ac:picMkLst>
        </pc:picChg>
      </pc:sldChg>
      <pc:sldChg chg="addSp modSp add">
        <pc:chgData name="세아 박" userId="510053044f4d653d" providerId="LiveId" clId="{B51204B9-A08E-4668-BD1E-F3914F2A27A5}" dt="2024-01-21T08:56:20.665" v="2544" actId="164"/>
        <pc:sldMkLst>
          <pc:docMk/>
          <pc:sldMk cId="63390043" sldId="291"/>
        </pc:sldMkLst>
        <pc:spChg chg="mod">
          <ac:chgData name="세아 박" userId="510053044f4d653d" providerId="LiveId" clId="{B51204B9-A08E-4668-BD1E-F3914F2A27A5}" dt="2024-01-21T08:56:20.665" v="2544" actId="164"/>
          <ac:spMkLst>
            <pc:docMk/>
            <pc:sldMk cId="63390043" sldId="291"/>
            <ac:spMk id="8" creationId="{DB9EE15F-8762-712D-445B-ABCAFE4982AA}"/>
          </ac:spMkLst>
        </pc:spChg>
        <pc:grpChg chg="add mod">
          <ac:chgData name="세아 박" userId="510053044f4d653d" providerId="LiveId" clId="{B51204B9-A08E-4668-BD1E-F3914F2A27A5}" dt="2024-01-21T08:56:20.665" v="2544" actId="164"/>
          <ac:grpSpMkLst>
            <pc:docMk/>
            <pc:sldMk cId="63390043" sldId="291"/>
            <ac:grpSpMk id="4" creationId="{A3720E3D-EB19-62E7-D5BC-997332C29D06}"/>
          </ac:grpSpMkLst>
        </pc:grpChg>
        <pc:grpChg chg="mod">
          <ac:chgData name="세아 박" userId="510053044f4d653d" providerId="LiveId" clId="{B51204B9-A08E-4668-BD1E-F3914F2A27A5}" dt="2024-01-21T08:56:20.665" v="2544" actId="164"/>
          <ac:grpSpMkLst>
            <pc:docMk/>
            <pc:sldMk cId="63390043" sldId="291"/>
            <ac:grpSpMk id="10" creationId="{7C006DC7-F202-48E2-F109-50A02FDE9846}"/>
          </ac:grpSpMkLst>
        </pc:grpChg>
      </pc:sldChg>
      <pc:sldChg chg="addSp modSp add">
        <pc:chgData name="세아 박" userId="510053044f4d653d" providerId="LiveId" clId="{B51204B9-A08E-4668-BD1E-F3914F2A27A5}" dt="2024-01-21T08:56:30.776" v="2546" actId="164"/>
        <pc:sldMkLst>
          <pc:docMk/>
          <pc:sldMk cId="1348841976" sldId="292"/>
        </pc:sldMkLst>
        <pc:spChg chg="mod">
          <ac:chgData name="세아 박" userId="510053044f4d653d" providerId="LiveId" clId="{B51204B9-A08E-4668-BD1E-F3914F2A27A5}" dt="2024-01-21T08:56:30.776" v="2546" actId="164"/>
          <ac:spMkLst>
            <pc:docMk/>
            <pc:sldMk cId="1348841976" sldId="292"/>
            <ac:spMk id="8" creationId="{DB9EE15F-8762-712D-445B-ABCAFE4982AA}"/>
          </ac:spMkLst>
        </pc:spChg>
        <pc:grpChg chg="add mod">
          <ac:chgData name="세아 박" userId="510053044f4d653d" providerId="LiveId" clId="{B51204B9-A08E-4668-BD1E-F3914F2A27A5}" dt="2024-01-21T08:56:30.776" v="2546" actId="164"/>
          <ac:grpSpMkLst>
            <pc:docMk/>
            <pc:sldMk cId="1348841976" sldId="292"/>
            <ac:grpSpMk id="4" creationId="{44D2E0A2-2B6A-1A98-319A-7355EE4D10F6}"/>
          </ac:grpSpMkLst>
        </pc:grpChg>
        <pc:grpChg chg="mod">
          <ac:chgData name="세아 박" userId="510053044f4d653d" providerId="LiveId" clId="{B51204B9-A08E-4668-BD1E-F3914F2A27A5}" dt="2024-01-21T08:56:30.776" v="2546" actId="164"/>
          <ac:grpSpMkLst>
            <pc:docMk/>
            <pc:sldMk cId="1348841976" sldId="292"/>
            <ac:grpSpMk id="10" creationId="{7C006DC7-F202-48E2-F109-50A02FDE9846}"/>
          </ac:grpSpMkLst>
        </pc:grpChg>
      </pc:sldChg>
      <pc:sldChg chg="add">
        <pc:chgData name="세아 박" userId="510053044f4d653d" providerId="LiveId" clId="{B51204B9-A08E-4668-BD1E-F3914F2A27A5}" dt="2024-01-21T08:57:08.737" v="2594"/>
        <pc:sldMkLst>
          <pc:docMk/>
          <pc:sldMk cId="4145688993" sldId="293"/>
        </pc:sldMkLst>
      </pc:sldChg>
      <pc:sldChg chg="add">
        <pc:chgData name="세아 박" userId="510053044f4d653d" providerId="LiveId" clId="{B51204B9-A08E-4668-BD1E-F3914F2A27A5}" dt="2024-01-21T08:57:09.029" v="2595"/>
        <pc:sldMkLst>
          <pc:docMk/>
          <pc:sldMk cId="2446593640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35ABF-9E62-6148-0A7B-B9EE0D43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25E7E-8A56-6006-73F6-63CCADE1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87AB1-BD5C-719D-B6A8-1368F023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D4764-50D2-D5D4-50E7-6E1A4189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C-06CE-3BF1-0E55-5492E2E0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073B-6F27-2313-AC2F-1D13FB4C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AF35-A92F-C232-A9D0-78D9A7FD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D7A3D-A960-4186-03B9-C25E4A5B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EF874-FE84-BDB9-7E8A-93445F40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D785-E306-A00D-7BFF-4C2BB0B9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A4B54-1951-7BEE-DD48-7DC42500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67412-4310-4D5E-7B81-56191CF0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96499-E476-39E6-1FAE-4C44BE36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9F057-B075-439E-B3E4-99BD9A66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CC838-9550-8623-CBB1-3CADD6B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CAFF9-8B4E-10D9-941E-8CF45294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287AB-6FA8-ED24-DCE0-4B91C1DC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859D4-C760-AECE-E475-B4595688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2F9D7-9FA9-40C1-8249-D13A6B12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1F6F4-CF9E-4E55-4DDE-BF00FD0A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C390C-B206-CB29-D825-1CA29FE5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00BAF-D0F8-2983-5AAF-B0D31C3C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E43AF-0455-2680-D1AF-502CF5E6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96B1B-FC35-5DD8-B803-D11B62FB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9A2F6-6AC8-0966-8452-A0A3CA7C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6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3B0C-B4F1-8B52-D091-5F3EEDD7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A4DB-376A-603C-8F88-B4964D04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3AEF3-A557-918B-CC2C-A241A27F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A1745-652B-ECD5-D377-5E9D4C2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60882-7DC3-2198-6219-F30B1593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67670-9E6F-E78B-9709-09EFCC7C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9D3E7-B77C-79BB-A7FA-8E8464BE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6356E-DC8F-5A1A-C108-A436E2A8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D3C59-E84C-CB26-B20B-E137C626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B2138-245B-9C16-8F20-4E1064145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541268-2F92-86DC-724D-E8455CFEB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D3DAB8-F320-7BC5-AF50-FD1FE3D1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DA136-4415-2712-AA99-DF89AA08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D1714F-E6EF-D5DC-1A6F-02CD90A5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8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92AB-1DA9-A052-8C3A-A64EE4F2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7C46D-BF6B-0E1C-C92A-067560FA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5C08D-15F2-FDAD-91FC-31181CF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2EB04-A0A5-D40B-4517-9667162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BF2DC4-3E72-AB4B-2804-733EA65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8C67E-5A73-E7EA-0610-B8FBA38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F669C-9590-DF08-7792-C63FDE2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C24A-A3D3-16B2-17AD-7D324E10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FBC27-F38C-ACBC-E527-CD8961DC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7C52E-0B99-D1C3-33A0-B5B48B6C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E4D66-1044-7147-441E-175C1939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E2618-A3D0-E279-AF76-DC5A4F89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A6CE8-A108-F4A0-2E3D-A8F342B9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4213-77B4-D8BA-12E7-62456866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E1B7A-2646-9F20-E5FF-4371EE6CD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7FE10-F4CA-B6A2-2B05-1E888865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B85E1-CFC2-7D69-ED3D-E906A2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62D66-F029-9F22-75BC-8B5CA6C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4998C-731C-EE98-724F-FCC3939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584D0-7891-2FC7-9CBA-1D3C5703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8E0FA-1FEF-C2F4-A624-A815F0B0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3B0B0-980D-0861-4D66-43414BF7D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11119-4109-4B6F-A9B0-F3907C4D7CFC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68FC9-359B-A31E-473E-4179E616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7B05D-7B4B-2DBA-4565-0C03BCDA9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E2786-594B-4A5F-98CF-25A9B1168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3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15273F-1762-A40C-2A4E-584A88BFAC2F}"/>
              </a:ext>
            </a:extLst>
          </p:cNvPr>
          <p:cNvSpPr/>
          <p:nvPr/>
        </p:nvSpPr>
        <p:spPr>
          <a:xfrm>
            <a:off x="8856716" y="106047"/>
            <a:ext cx="3156607" cy="6645897"/>
          </a:xfrm>
          <a:prstGeom prst="rect">
            <a:avLst/>
          </a:prstGeom>
          <a:solidFill>
            <a:schemeClr val="tx2">
              <a:lumMod val="25000"/>
              <a:lumOff val="75000"/>
              <a:alpha val="5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F91F22-1381-B30A-5F57-0822560B2B92}"/>
              </a:ext>
            </a:extLst>
          </p:cNvPr>
          <p:cNvSpPr/>
          <p:nvPr/>
        </p:nvSpPr>
        <p:spPr>
          <a:xfrm>
            <a:off x="3017255" y="106045"/>
            <a:ext cx="2085961" cy="6645897"/>
          </a:xfrm>
          <a:prstGeom prst="rect">
            <a:avLst/>
          </a:prstGeom>
          <a:solidFill>
            <a:schemeClr val="accent5">
              <a:lumMod val="40000"/>
              <a:lumOff val="60000"/>
              <a:alpha val="5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D20ECD-C1BF-E79C-335A-7861263E2FF7}"/>
              </a:ext>
            </a:extLst>
          </p:cNvPr>
          <p:cNvSpPr/>
          <p:nvPr/>
        </p:nvSpPr>
        <p:spPr>
          <a:xfrm>
            <a:off x="5103216" y="106045"/>
            <a:ext cx="1880727" cy="6645897"/>
          </a:xfrm>
          <a:prstGeom prst="rect">
            <a:avLst/>
          </a:prstGeom>
          <a:solidFill>
            <a:srgbClr val="FFFFCC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7A7C82-5CD1-DB2A-2BB1-8478DBA900D4}"/>
              </a:ext>
            </a:extLst>
          </p:cNvPr>
          <p:cNvSpPr/>
          <p:nvPr/>
        </p:nvSpPr>
        <p:spPr>
          <a:xfrm>
            <a:off x="6975990" y="106045"/>
            <a:ext cx="1880726" cy="6645897"/>
          </a:xfrm>
          <a:prstGeom prst="rect">
            <a:avLst/>
          </a:prstGeom>
          <a:solidFill>
            <a:schemeClr val="accent2">
              <a:lumMod val="40000"/>
              <a:lumOff val="6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57CD47-A0D2-B591-B5F8-E5045B32CFF8}"/>
              </a:ext>
            </a:extLst>
          </p:cNvPr>
          <p:cNvSpPr/>
          <p:nvPr/>
        </p:nvSpPr>
        <p:spPr>
          <a:xfrm>
            <a:off x="182881" y="106051"/>
            <a:ext cx="2831701" cy="6645897"/>
          </a:xfrm>
          <a:prstGeom prst="rect">
            <a:avLst/>
          </a:prstGeom>
          <a:solidFill>
            <a:schemeClr val="accent6">
              <a:lumMod val="40000"/>
              <a:lumOff val="60000"/>
              <a:alpha val="5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D96B9B-526A-E4E0-755C-E125A4B2A5B8}"/>
              </a:ext>
            </a:extLst>
          </p:cNvPr>
          <p:cNvGrpSpPr/>
          <p:nvPr/>
        </p:nvGrpSpPr>
        <p:grpSpPr>
          <a:xfrm>
            <a:off x="5322729" y="4550262"/>
            <a:ext cx="1266295" cy="1334032"/>
            <a:chOff x="1370142" y="4550311"/>
            <a:chExt cx="1266295" cy="1334032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D5A52A5-5371-4BAB-389D-4382D28F050D}"/>
                </a:ext>
              </a:extLst>
            </p:cNvPr>
            <p:cNvSpPr/>
            <p:nvPr/>
          </p:nvSpPr>
          <p:spPr>
            <a:xfrm>
              <a:off x="1391711" y="5675108"/>
              <a:ext cx="1244726" cy="20923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19D69-E153-88DE-A246-E351AF690A78}"/>
                </a:ext>
              </a:extLst>
            </p:cNvPr>
            <p:cNvSpPr txBox="1"/>
            <p:nvPr/>
          </p:nvSpPr>
          <p:spPr>
            <a:xfrm>
              <a:off x="1820708" y="5503339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권웅진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D872CC-6CD0-1AD6-8177-A76B5BED6FBA}"/>
                </a:ext>
              </a:extLst>
            </p:cNvPr>
            <p:cNvSpPr txBox="1"/>
            <p:nvPr/>
          </p:nvSpPr>
          <p:spPr>
            <a:xfrm>
              <a:off x="1386635" y="5534117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팀원</a:t>
              </a:r>
            </a:p>
          </p:txBody>
        </p:sp>
        <p:pic>
          <p:nvPicPr>
            <p:cNvPr id="3" name="그림 2" descr="클립아트, 그림, 만화 영화, 스케치이(가) 표시된 사진&#10;&#10;자동 생성된 설명">
              <a:extLst>
                <a:ext uri="{FF2B5EF4-FFF2-40B4-BE49-F238E27FC236}">
                  <a16:creationId xmlns:a16="http://schemas.microsoft.com/office/drawing/2014/main" id="{7E8D9CD1-BEAE-AD80-9B37-A108871D0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142" y="4550311"/>
              <a:ext cx="1247663" cy="124766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A27704-83BA-7036-7BCE-CDAFC6970937}"/>
              </a:ext>
            </a:extLst>
          </p:cNvPr>
          <p:cNvGrpSpPr/>
          <p:nvPr/>
        </p:nvGrpSpPr>
        <p:grpSpPr>
          <a:xfrm>
            <a:off x="1596840" y="4594436"/>
            <a:ext cx="1247814" cy="1325618"/>
            <a:chOff x="4189693" y="3486302"/>
            <a:chExt cx="1247814" cy="132561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C7F3DB4-A9C4-7442-3F75-8F767D0407DD}"/>
                </a:ext>
              </a:extLst>
            </p:cNvPr>
            <p:cNvSpPr/>
            <p:nvPr/>
          </p:nvSpPr>
          <p:spPr>
            <a:xfrm>
              <a:off x="4192781" y="4602685"/>
              <a:ext cx="1244726" cy="20923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52D2B5-DBEE-0829-6B1F-5A43229713E5}"/>
                </a:ext>
              </a:extLst>
            </p:cNvPr>
            <p:cNvSpPr txBox="1"/>
            <p:nvPr/>
          </p:nvSpPr>
          <p:spPr>
            <a:xfrm>
              <a:off x="4229182" y="4470875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팀장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E4DEA1-4EC4-F80A-1EF0-5CFBD729E562}"/>
                </a:ext>
              </a:extLst>
            </p:cNvPr>
            <p:cNvSpPr txBox="1"/>
            <p:nvPr/>
          </p:nvSpPr>
          <p:spPr>
            <a:xfrm>
              <a:off x="4611366" y="44247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민재홍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6" name="그림 5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303A79D3-78AA-1C6A-6C0B-D5D035D5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693" y="3486302"/>
              <a:ext cx="1244726" cy="1244726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43CC5C-005E-BC0E-1D06-3E9C0D8F59DC}"/>
              </a:ext>
            </a:extLst>
          </p:cNvPr>
          <p:cNvGrpSpPr/>
          <p:nvPr/>
        </p:nvGrpSpPr>
        <p:grpSpPr>
          <a:xfrm>
            <a:off x="9033771" y="4603961"/>
            <a:ext cx="1257558" cy="1262331"/>
            <a:chOff x="9347425" y="4566379"/>
            <a:chExt cx="1257558" cy="126233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FB80CD8-B0A7-4A23-6A62-ECF978BDA44A}"/>
                </a:ext>
              </a:extLst>
            </p:cNvPr>
            <p:cNvSpPr/>
            <p:nvPr/>
          </p:nvSpPr>
          <p:spPr>
            <a:xfrm>
              <a:off x="9360257" y="5618249"/>
              <a:ext cx="1244726" cy="20923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65FBFD-5A7D-2A56-0F68-DAC9BB19DF38}"/>
                </a:ext>
              </a:extLst>
            </p:cNvPr>
            <p:cNvSpPr txBox="1"/>
            <p:nvPr/>
          </p:nvSpPr>
          <p:spPr>
            <a:xfrm>
              <a:off x="9773269" y="545937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오현성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E95CE2-D946-A317-2905-D4384746D0F3}"/>
                </a:ext>
              </a:extLst>
            </p:cNvPr>
            <p:cNvSpPr txBox="1"/>
            <p:nvPr/>
          </p:nvSpPr>
          <p:spPr>
            <a:xfrm>
              <a:off x="9365793" y="5477258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팀원</a:t>
              </a:r>
            </a:p>
          </p:txBody>
        </p:sp>
        <p:pic>
          <p:nvPicPr>
            <p:cNvPr id="9" name="그림 8" descr="클립아트, 일러스트레이션, 만화 영화, 그래픽이(가) 표시된 사진&#10;&#10;자동 생성된 설명">
              <a:extLst>
                <a:ext uri="{FF2B5EF4-FFF2-40B4-BE49-F238E27FC236}">
                  <a16:creationId xmlns:a16="http://schemas.microsoft.com/office/drawing/2014/main" id="{0EFF307C-2656-7637-5DF9-B0A9DE6A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425" y="4566379"/>
              <a:ext cx="1177973" cy="117797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7C6036-FDED-9AF7-E6B2-71220D8CB537}"/>
              </a:ext>
            </a:extLst>
          </p:cNvPr>
          <p:cNvGrpSpPr/>
          <p:nvPr/>
        </p:nvGrpSpPr>
        <p:grpSpPr>
          <a:xfrm>
            <a:off x="7189035" y="4628155"/>
            <a:ext cx="1244726" cy="1260948"/>
            <a:chOff x="9662094" y="4376682"/>
            <a:chExt cx="1244726" cy="1260948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8495685-44D2-0A46-43F3-B48E0D3CAF73}"/>
                </a:ext>
              </a:extLst>
            </p:cNvPr>
            <p:cNvSpPr/>
            <p:nvPr/>
          </p:nvSpPr>
          <p:spPr>
            <a:xfrm>
              <a:off x="9662094" y="5414723"/>
              <a:ext cx="1244726" cy="20923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4ED39-7C37-BBDB-7776-8CE1D7C222FE}"/>
                </a:ext>
              </a:extLst>
            </p:cNvPr>
            <p:cNvSpPr txBox="1"/>
            <p:nvPr/>
          </p:nvSpPr>
          <p:spPr>
            <a:xfrm>
              <a:off x="10097393" y="526829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김서경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1F35F8-21DC-B19D-557E-ADA0E74D461C}"/>
                </a:ext>
              </a:extLst>
            </p:cNvPr>
            <p:cNvSpPr txBox="1"/>
            <p:nvPr/>
          </p:nvSpPr>
          <p:spPr>
            <a:xfrm>
              <a:off x="9682937" y="5300792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팀원</a:t>
              </a:r>
            </a:p>
          </p:txBody>
        </p:sp>
        <p:pic>
          <p:nvPicPr>
            <p:cNvPr id="11" name="그림 10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19987AD2-58EC-F195-17B4-226278433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785" y="4376682"/>
              <a:ext cx="1177973" cy="1177973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4BF6B9-E941-EB2C-ED81-759F4AD9F871}"/>
              </a:ext>
            </a:extLst>
          </p:cNvPr>
          <p:cNvGrpSpPr/>
          <p:nvPr/>
        </p:nvGrpSpPr>
        <p:grpSpPr>
          <a:xfrm>
            <a:off x="3444665" y="4628155"/>
            <a:ext cx="1278053" cy="1274019"/>
            <a:chOff x="6165668" y="3537901"/>
            <a:chExt cx="1278053" cy="127401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2831324-18BB-4C37-F5E3-53B9C6C14887}"/>
                </a:ext>
              </a:extLst>
            </p:cNvPr>
            <p:cNvSpPr/>
            <p:nvPr/>
          </p:nvSpPr>
          <p:spPr>
            <a:xfrm>
              <a:off x="6198995" y="4602685"/>
              <a:ext cx="1244726" cy="209235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9CF91D-23F2-2CBB-E538-9FD46B717DCF}"/>
                </a:ext>
              </a:extLst>
            </p:cNvPr>
            <p:cNvSpPr txBox="1"/>
            <p:nvPr/>
          </p:nvSpPr>
          <p:spPr>
            <a:xfrm>
              <a:off x="6165668" y="4470875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부팀장</a:t>
              </a:r>
              <a:endPara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72F715-E7DD-ED6F-D15D-055D603EB98D}"/>
                </a:ext>
              </a:extLst>
            </p:cNvPr>
            <p:cNvSpPr txBox="1"/>
            <p:nvPr/>
          </p:nvSpPr>
          <p:spPr>
            <a:xfrm>
              <a:off x="6688919" y="44247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박세아</a:t>
              </a:r>
            </a:p>
          </p:txBody>
        </p:sp>
        <p:pic>
          <p:nvPicPr>
            <p:cNvPr id="13" name="그림 12" descr="클립아트, 일러스트레이션, 만화 영화, 그림이(가) 표시된 사진&#10;&#10;자동 생성된 설명">
              <a:extLst>
                <a:ext uri="{FF2B5EF4-FFF2-40B4-BE49-F238E27FC236}">
                  <a16:creationId xmlns:a16="http://schemas.microsoft.com/office/drawing/2014/main" id="{79DDD131-DD94-8E69-1F38-4F7937115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730" y="3537901"/>
              <a:ext cx="1169401" cy="1169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44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accent5">
              <a:lumMod val="40000"/>
              <a:lumOff val="60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C182CE-D9F7-1BD1-1A63-EB94D2D0CB63}"/>
              </a:ext>
            </a:extLst>
          </p:cNvPr>
          <p:cNvGrpSpPr/>
          <p:nvPr/>
        </p:nvGrpSpPr>
        <p:grpSpPr>
          <a:xfrm>
            <a:off x="453336" y="214896"/>
            <a:ext cx="11298509" cy="949520"/>
            <a:chOff x="453336" y="214896"/>
            <a:chExt cx="11298509" cy="94952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B55991-E183-F965-90AF-CA07631B9760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D1C1ED9-FE59-432E-8D26-8F229DA1083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 descr="클립아트, 일러스트레이션, 만화 영화, 그림이(가) 표시된 사진&#10;&#10;자동 생성된 설명">
              <a:extLst>
                <a:ext uri="{FF2B5EF4-FFF2-40B4-BE49-F238E27FC236}">
                  <a16:creationId xmlns:a16="http://schemas.microsoft.com/office/drawing/2014/main" id="{EFE1C2FF-F0D1-C741-4359-57072C030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3" r="11836" b="15164"/>
            <a:stretch/>
          </p:blipFill>
          <p:spPr>
            <a:xfrm>
              <a:off x="585215" y="214896"/>
              <a:ext cx="704421" cy="79246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613F86F-BE11-17D7-6582-9368DCAF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636" y="741470"/>
              <a:ext cx="1065868" cy="265889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3CBBB0-A9C0-FDCE-82AE-BB3C57350A47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rgbClr val="FFFFCC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F12E-687F-1FF7-ADA3-9CACAEA1638B}"/>
              </a:ext>
            </a:extLst>
          </p:cNvPr>
          <p:cNvSpPr txBox="1"/>
          <p:nvPr/>
        </p:nvSpPr>
        <p:spPr>
          <a:xfrm>
            <a:off x="5527023" y="4761471"/>
            <a:ext cx="361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spc="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권웅진</a:t>
            </a:r>
            <a:endParaRPr lang="ko-KR" altLang="en-US" sz="9600" spc="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" name="그림 9" descr="클립아트, 그림, 만화 영화, 스케치이(가) 표시된 사진&#10;&#10;자동 생성된 설명">
            <a:extLst>
              <a:ext uri="{FF2B5EF4-FFF2-40B4-BE49-F238E27FC236}">
                <a16:creationId xmlns:a16="http://schemas.microsoft.com/office/drawing/2014/main" id="{1DAD7E2C-7C83-C924-516E-C61EDD4745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9" y="3588178"/>
            <a:ext cx="3144235" cy="31442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FDD5A1-EEA4-045F-3146-5EA1088D54C9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006DC7-F202-48E2-F109-50A02FDE9846}"/>
                </a:ext>
              </a:extLst>
            </p:cNvPr>
            <p:cNvGrpSpPr/>
            <p:nvPr/>
          </p:nvGrpSpPr>
          <p:grpSpPr>
            <a:xfrm>
              <a:off x="453336" y="192536"/>
              <a:ext cx="11298509" cy="971880"/>
              <a:chOff x="453336" y="192536"/>
              <a:chExt cx="11298509" cy="97188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0640B48-64B5-5766-3855-3FDDF3F47EEC}"/>
                  </a:ext>
                </a:extLst>
              </p:cNvPr>
              <p:cNvSpPr/>
              <p:nvPr/>
            </p:nvSpPr>
            <p:spPr>
              <a:xfrm>
                <a:off x="8991077" y="755114"/>
                <a:ext cx="2760768" cy="409302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1E089C1-C98A-74B5-DC74-38607BC013F5}"/>
                  </a:ext>
                </a:extLst>
              </p:cNvPr>
              <p:cNvSpPr/>
              <p:nvPr/>
            </p:nvSpPr>
            <p:spPr>
              <a:xfrm>
                <a:off x="453336" y="808052"/>
                <a:ext cx="8785913" cy="291763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7444BE5-5BCC-82A1-EAF5-8225B3364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97" b="89897" l="5199" r="96606">
                            <a14:foregroundMark x1="10542" y1="20000" x2="10542" y2="20000"/>
                            <a14:foregroundMark x1="5199" y1="28247" x2="5199" y2="28247"/>
                            <a14:foregroundMark x1="34946" y1="62887" x2="34946" y2="62887"/>
                            <a14:foregroundMark x1="41661" y1="60825" x2="41661" y2="60825"/>
                            <a14:foregroundMark x1="24188" y1="60412" x2="24188" y2="60412"/>
                            <a14:foregroundMark x1="25632" y1="25979" x2="25632" y2="25979"/>
                            <a14:foregroundMark x1="29819" y1="25773" x2="29819" y2="25773"/>
                            <a14:foregroundMark x1="35379" y1="27629" x2="35379" y2="27629"/>
                            <a14:foregroundMark x1="32563" y1="29072" x2="32563" y2="29072"/>
                            <a14:foregroundMark x1="36534" y1="29485" x2="36534" y2="29485"/>
                            <a14:foregroundMark x1="37762" y1="26804" x2="37762" y2="26804"/>
                            <a14:foregroundMark x1="42310" y1="22268" x2="42310" y2="22268"/>
                            <a14:foregroundMark x1="48014" y1="25979" x2="48014" y2="25979"/>
                            <a14:foregroundMark x1="53285" y1="25979" x2="53285" y2="25979"/>
                            <a14:foregroundMark x1="36462" y1="16907" x2="36462" y2="16907"/>
                            <a14:foregroundMark x1="29964" y1="16701" x2="29964" y2="16701"/>
                            <a14:foregroundMark x1="40722" y1="29691" x2="40722" y2="29691"/>
                            <a14:foregroundMark x1="32274" y1="30309" x2="32274" y2="30309"/>
                            <a14:foregroundMark x1="32491" y1="30103" x2="32491" y2="30103"/>
                            <a14:foregroundMark x1="35379" y1="21856" x2="35379" y2="21856"/>
                            <a14:foregroundMark x1="32780" y1="22268" x2="32780" y2="22268"/>
                            <a14:foregroundMark x1="35307" y1="30309" x2="35307" y2="30309"/>
                            <a14:foregroundMark x1="36606" y1="30309" x2="36606" y2="30309"/>
                            <a14:foregroundMark x1="36606" y1="30515" x2="36606" y2="30515"/>
                            <a14:foregroundMark x1="36751" y1="30309" x2="36751" y2="30309"/>
                            <a14:foregroundMark x1="39422" y1="30722" x2="39422" y2="30722"/>
                            <a14:foregroundMark x1="50397" y1="29691" x2="50397" y2="29691"/>
                            <a14:foregroundMark x1="51047" y1="25361" x2="51047" y2="25361"/>
                            <a14:foregroundMark x1="48375" y1="64742" x2="48375" y2="64742"/>
                            <a14:foregroundMark x1="35957" y1="68247" x2="35957" y2="68247"/>
                            <a14:foregroundMark x1="25632" y1="48247" x2="25632" y2="48247"/>
                            <a14:foregroundMark x1="17329" y1="58144" x2="17329" y2="58144"/>
                            <a14:foregroundMark x1="17184" y1="59588" x2="17184" y2="59588"/>
                            <a14:foregroundMark x1="33718" y1="84124" x2="33718" y2="84124"/>
                            <a14:foregroundMark x1="56173" y1="88660" x2="56173" y2="88660"/>
                            <a14:foregroundMark x1="50253" y1="90309" x2="50253" y2="90309"/>
                            <a14:foregroundMark x1="43249" y1="89897" x2="43249" y2="89897"/>
                            <a14:foregroundMark x1="37978" y1="84742" x2="37978" y2="84742"/>
                            <a14:foregroundMark x1="24188" y1="68454" x2="24188" y2="68454"/>
                            <a14:foregroundMark x1="27148" y1="47835" x2="27148" y2="47835"/>
                            <a14:foregroundMark x1="44477" y1="68660" x2="44477" y2="68660"/>
                            <a14:foregroundMark x1="90903" y1="32165" x2="90903" y2="32165"/>
                            <a14:foregroundMark x1="91408" y1="61237" x2="91408" y2="61237"/>
                            <a14:foregroundMark x1="92347" y1="40619" x2="92347" y2="40619"/>
                            <a14:foregroundMark x1="93430" y1="65567" x2="93430" y2="65567"/>
                            <a14:foregroundMark x1="94440" y1="25361" x2="94440" y2="25361"/>
                            <a14:foregroundMark x1="95523" y1="62268" x2="95523" y2="62268"/>
                            <a14:foregroundMark x1="96606" y1="26804" x2="96606" y2="26804"/>
                            <a14:foregroundMark x1="45054" y1="24948" x2="45054" y2="24948"/>
                            <a14:foregroundMark x1="54007" y1="55258" x2="54007" y2="55258"/>
                            <a14:foregroundMark x1="55740" y1="63505" x2="55740" y2="63505"/>
                            <a14:foregroundMark x1="56029" y1="61856" x2="56029" y2="61856"/>
                            <a14:foregroundMark x1="54585" y1="68866" x2="54585" y2="68866"/>
                            <a14:foregroundMark x1="9675" y1="69485" x2="9675" y2="69485"/>
                            <a14:foregroundMark x1="65487" y1="84124" x2="65487" y2="84124"/>
                            <a14:foregroundMark x1="73935" y1="84536" x2="73935" y2="84536"/>
                            <a14:foregroundMark x1="42094" y1="69072" x2="42094" y2="69072"/>
                            <a14:backgroundMark x1="59278" y1="63093" x2="63249" y2="73814"/>
                            <a14:backgroundMark x1="75162" y1="75464" x2="78412" y2="65155"/>
                            <a14:backgroundMark x1="69819" y1="45773" x2="70975" y2="35670"/>
                            <a14:backgroundMark x1="81444" y1="37938" x2="81805" y2="32784"/>
                            <a14:backgroundMark x1="79061" y1="18144" x2="78628" y2="9278"/>
                            <a14:backgroundMark x1="77545" y1="21856" x2="76895" y2="1670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36560" y="369510"/>
                <a:ext cx="2069802" cy="724804"/>
              </a:xfrm>
              <a:prstGeom prst="rect">
                <a:avLst/>
              </a:prstGeom>
            </p:spPr>
          </p:pic>
          <p:pic>
            <p:nvPicPr>
              <p:cNvPr id="3" name="그림 2" descr="클립아트, 그림, 만화 영화, 스케치이(가) 표시된 사진&#10;&#10;자동 생성된 설명">
                <a:extLst>
                  <a:ext uri="{FF2B5EF4-FFF2-40B4-BE49-F238E27FC236}">
                    <a16:creationId xmlns:a16="http://schemas.microsoft.com/office/drawing/2014/main" id="{90D4B374-C4F3-3D07-460A-775EE7940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8" r="12239" b="17216"/>
              <a:stretch/>
            </p:blipFill>
            <p:spPr>
              <a:xfrm>
                <a:off x="564413" y="192536"/>
                <a:ext cx="704422" cy="8185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576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FDD5A1-EEA4-045F-3146-5EA1088D54C9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006DC7-F202-48E2-F109-50A02FDE9846}"/>
                </a:ext>
              </a:extLst>
            </p:cNvPr>
            <p:cNvGrpSpPr/>
            <p:nvPr/>
          </p:nvGrpSpPr>
          <p:grpSpPr>
            <a:xfrm>
              <a:off x="453336" y="192536"/>
              <a:ext cx="11298509" cy="971880"/>
              <a:chOff x="453336" y="192536"/>
              <a:chExt cx="11298509" cy="97188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0640B48-64B5-5766-3855-3FDDF3F47EEC}"/>
                  </a:ext>
                </a:extLst>
              </p:cNvPr>
              <p:cNvSpPr/>
              <p:nvPr/>
            </p:nvSpPr>
            <p:spPr>
              <a:xfrm>
                <a:off x="8991077" y="755114"/>
                <a:ext cx="2760768" cy="409302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1E089C1-C98A-74B5-DC74-38607BC013F5}"/>
                  </a:ext>
                </a:extLst>
              </p:cNvPr>
              <p:cNvSpPr/>
              <p:nvPr/>
            </p:nvSpPr>
            <p:spPr>
              <a:xfrm>
                <a:off x="453336" y="808052"/>
                <a:ext cx="8785913" cy="291763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7444BE5-5BCC-82A1-EAF5-8225B3364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97" b="89897" l="5199" r="96606">
                            <a14:foregroundMark x1="10542" y1="20000" x2="10542" y2="20000"/>
                            <a14:foregroundMark x1="5199" y1="28247" x2="5199" y2="28247"/>
                            <a14:foregroundMark x1="34946" y1="62887" x2="34946" y2="62887"/>
                            <a14:foregroundMark x1="41661" y1="60825" x2="41661" y2="60825"/>
                            <a14:foregroundMark x1="24188" y1="60412" x2="24188" y2="60412"/>
                            <a14:foregroundMark x1="25632" y1="25979" x2="25632" y2="25979"/>
                            <a14:foregroundMark x1="29819" y1="25773" x2="29819" y2="25773"/>
                            <a14:foregroundMark x1="35379" y1="27629" x2="35379" y2="27629"/>
                            <a14:foregroundMark x1="32563" y1="29072" x2="32563" y2="29072"/>
                            <a14:foregroundMark x1="36534" y1="29485" x2="36534" y2="29485"/>
                            <a14:foregroundMark x1="37762" y1="26804" x2="37762" y2="26804"/>
                            <a14:foregroundMark x1="42310" y1="22268" x2="42310" y2="22268"/>
                            <a14:foregroundMark x1="48014" y1="25979" x2="48014" y2="25979"/>
                            <a14:foregroundMark x1="53285" y1="25979" x2="53285" y2="25979"/>
                            <a14:foregroundMark x1="36462" y1="16907" x2="36462" y2="16907"/>
                            <a14:foregroundMark x1="29964" y1="16701" x2="29964" y2="16701"/>
                            <a14:foregroundMark x1="40722" y1="29691" x2="40722" y2="29691"/>
                            <a14:foregroundMark x1="32274" y1="30309" x2="32274" y2="30309"/>
                            <a14:foregroundMark x1="32491" y1="30103" x2="32491" y2="30103"/>
                            <a14:foregroundMark x1="35379" y1="21856" x2="35379" y2="21856"/>
                            <a14:foregroundMark x1="32780" y1="22268" x2="32780" y2="22268"/>
                            <a14:foregroundMark x1="35307" y1="30309" x2="35307" y2="30309"/>
                            <a14:foregroundMark x1="36606" y1="30309" x2="36606" y2="30309"/>
                            <a14:foregroundMark x1="36606" y1="30515" x2="36606" y2="30515"/>
                            <a14:foregroundMark x1="36751" y1="30309" x2="36751" y2="30309"/>
                            <a14:foregroundMark x1="39422" y1="30722" x2="39422" y2="30722"/>
                            <a14:foregroundMark x1="50397" y1="29691" x2="50397" y2="29691"/>
                            <a14:foregroundMark x1="51047" y1="25361" x2="51047" y2="25361"/>
                            <a14:foregroundMark x1="48375" y1="64742" x2="48375" y2="64742"/>
                            <a14:foregroundMark x1="35957" y1="68247" x2="35957" y2="68247"/>
                            <a14:foregroundMark x1="25632" y1="48247" x2="25632" y2="48247"/>
                            <a14:foregroundMark x1="17329" y1="58144" x2="17329" y2="58144"/>
                            <a14:foregroundMark x1="17184" y1="59588" x2="17184" y2="59588"/>
                            <a14:foregroundMark x1="33718" y1="84124" x2="33718" y2="84124"/>
                            <a14:foregroundMark x1="56173" y1="88660" x2="56173" y2="88660"/>
                            <a14:foregroundMark x1="50253" y1="90309" x2="50253" y2="90309"/>
                            <a14:foregroundMark x1="43249" y1="89897" x2="43249" y2="89897"/>
                            <a14:foregroundMark x1="37978" y1="84742" x2="37978" y2="84742"/>
                            <a14:foregroundMark x1="24188" y1="68454" x2="24188" y2="68454"/>
                            <a14:foregroundMark x1="27148" y1="47835" x2="27148" y2="47835"/>
                            <a14:foregroundMark x1="44477" y1="68660" x2="44477" y2="68660"/>
                            <a14:foregroundMark x1="90903" y1="32165" x2="90903" y2="32165"/>
                            <a14:foregroundMark x1="91408" y1="61237" x2="91408" y2="61237"/>
                            <a14:foregroundMark x1="92347" y1="40619" x2="92347" y2="40619"/>
                            <a14:foregroundMark x1="93430" y1="65567" x2="93430" y2="65567"/>
                            <a14:foregroundMark x1="94440" y1="25361" x2="94440" y2="25361"/>
                            <a14:foregroundMark x1="95523" y1="62268" x2="95523" y2="62268"/>
                            <a14:foregroundMark x1="96606" y1="26804" x2="96606" y2="26804"/>
                            <a14:foregroundMark x1="45054" y1="24948" x2="45054" y2="24948"/>
                            <a14:foregroundMark x1="54007" y1="55258" x2="54007" y2="55258"/>
                            <a14:foregroundMark x1="55740" y1="63505" x2="55740" y2="63505"/>
                            <a14:foregroundMark x1="56029" y1="61856" x2="56029" y2="61856"/>
                            <a14:foregroundMark x1="54585" y1="68866" x2="54585" y2="68866"/>
                            <a14:foregroundMark x1="9675" y1="69485" x2="9675" y2="69485"/>
                            <a14:foregroundMark x1="65487" y1="84124" x2="65487" y2="84124"/>
                            <a14:foregroundMark x1="73935" y1="84536" x2="73935" y2="84536"/>
                            <a14:foregroundMark x1="42094" y1="69072" x2="42094" y2="69072"/>
                            <a14:backgroundMark x1="59278" y1="63093" x2="63249" y2="73814"/>
                            <a14:backgroundMark x1="75162" y1="75464" x2="78412" y2="65155"/>
                            <a14:backgroundMark x1="69819" y1="45773" x2="70975" y2="35670"/>
                            <a14:backgroundMark x1="81444" y1="37938" x2="81805" y2="32784"/>
                            <a14:backgroundMark x1="79061" y1="18144" x2="78628" y2="9278"/>
                            <a14:backgroundMark x1="77545" y1="21856" x2="76895" y2="1670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36560" y="369510"/>
                <a:ext cx="2069802" cy="724804"/>
              </a:xfrm>
              <a:prstGeom prst="rect">
                <a:avLst/>
              </a:prstGeom>
            </p:spPr>
          </p:pic>
          <p:pic>
            <p:nvPicPr>
              <p:cNvPr id="3" name="그림 2" descr="클립아트, 그림, 만화 영화, 스케치이(가) 표시된 사진&#10;&#10;자동 생성된 설명">
                <a:extLst>
                  <a:ext uri="{FF2B5EF4-FFF2-40B4-BE49-F238E27FC236}">
                    <a16:creationId xmlns:a16="http://schemas.microsoft.com/office/drawing/2014/main" id="{90D4B374-C4F3-3D07-460A-775EE7940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8" r="12239" b="17216"/>
              <a:stretch/>
            </p:blipFill>
            <p:spPr>
              <a:xfrm>
                <a:off x="564413" y="192536"/>
                <a:ext cx="704422" cy="8185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784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FDD5A1-EEA4-045F-3146-5EA1088D54C9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FFFFCC">
                <a:alpha val="5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006DC7-F202-48E2-F109-50A02FDE9846}"/>
                </a:ext>
              </a:extLst>
            </p:cNvPr>
            <p:cNvGrpSpPr/>
            <p:nvPr/>
          </p:nvGrpSpPr>
          <p:grpSpPr>
            <a:xfrm>
              <a:off x="453336" y="192536"/>
              <a:ext cx="11298509" cy="971880"/>
              <a:chOff x="453336" y="192536"/>
              <a:chExt cx="11298509" cy="97188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0640B48-64B5-5766-3855-3FDDF3F47EEC}"/>
                  </a:ext>
                </a:extLst>
              </p:cNvPr>
              <p:cNvSpPr/>
              <p:nvPr/>
            </p:nvSpPr>
            <p:spPr>
              <a:xfrm>
                <a:off x="8991077" y="755114"/>
                <a:ext cx="2760768" cy="409302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1E089C1-C98A-74B5-DC74-38607BC013F5}"/>
                  </a:ext>
                </a:extLst>
              </p:cNvPr>
              <p:cNvSpPr/>
              <p:nvPr/>
            </p:nvSpPr>
            <p:spPr>
              <a:xfrm>
                <a:off x="453336" y="808052"/>
                <a:ext cx="8785913" cy="291763"/>
              </a:xfrm>
              <a:prstGeom prst="roundRect">
                <a:avLst>
                  <a:gd name="adj" fmla="val 50000"/>
                </a:avLst>
              </a:prstGeom>
              <a:solidFill>
                <a:srgbClr val="C7B441"/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7444BE5-5BCC-82A1-EAF5-8225B3364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97" b="89897" l="5199" r="96606">
                            <a14:foregroundMark x1="10542" y1="20000" x2="10542" y2="20000"/>
                            <a14:foregroundMark x1="5199" y1="28247" x2="5199" y2="28247"/>
                            <a14:foregroundMark x1="34946" y1="62887" x2="34946" y2="62887"/>
                            <a14:foregroundMark x1="41661" y1="60825" x2="41661" y2="60825"/>
                            <a14:foregroundMark x1="24188" y1="60412" x2="24188" y2="60412"/>
                            <a14:foregroundMark x1="25632" y1="25979" x2="25632" y2="25979"/>
                            <a14:foregroundMark x1="29819" y1="25773" x2="29819" y2="25773"/>
                            <a14:foregroundMark x1="35379" y1="27629" x2="35379" y2="27629"/>
                            <a14:foregroundMark x1="32563" y1="29072" x2="32563" y2="29072"/>
                            <a14:foregroundMark x1="36534" y1="29485" x2="36534" y2="29485"/>
                            <a14:foregroundMark x1="37762" y1="26804" x2="37762" y2="26804"/>
                            <a14:foregroundMark x1="42310" y1="22268" x2="42310" y2="22268"/>
                            <a14:foregroundMark x1="48014" y1="25979" x2="48014" y2="25979"/>
                            <a14:foregroundMark x1="53285" y1="25979" x2="53285" y2="25979"/>
                            <a14:foregroundMark x1="36462" y1="16907" x2="36462" y2="16907"/>
                            <a14:foregroundMark x1="29964" y1="16701" x2="29964" y2="16701"/>
                            <a14:foregroundMark x1="40722" y1="29691" x2="40722" y2="29691"/>
                            <a14:foregroundMark x1="32274" y1="30309" x2="32274" y2="30309"/>
                            <a14:foregroundMark x1="32491" y1="30103" x2="32491" y2="30103"/>
                            <a14:foregroundMark x1="35379" y1="21856" x2="35379" y2="21856"/>
                            <a14:foregroundMark x1="32780" y1="22268" x2="32780" y2="22268"/>
                            <a14:foregroundMark x1="35307" y1="30309" x2="35307" y2="30309"/>
                            <a14:foregroundMark x1="36606" y1="30309" x2="36606" y2="30309"/>
                            <a14:foregroundMark x1="36606" y1="30515" x2="36606" y2="30515"/>
                            <a14:foregroundMark x1="36751" y1="30309" x2="36751" y2="30309"/>
                            <a14:foregroundMark x1="39422" y1="30722" x2="39422" y2="30722"/>
                            <a14:foregroundMark x1="50397" y1="29691" x2="50397" y2="29691"/>
                            <a14:foregroundMark x1="51047" y1="25361" x2="51047" y2="25361"/>
                            <a14:foregroundMark x1="48375" y1="64742" x2="48375" y2="64742"/>
                            <a14:foregroundMark x1="35957" y1="68247" x2="35957" y2="68247"/>
                            <a14:foregroundMark x1="25632" y1="48247" x2="25632" y2="48247"/>
                            <a14:foregroundMark x1="17329" y1="58144" x2="17329" y2="58144"/>
                            <a14:foregroundMark x1="17184" y1="59588" x2="17184" y2="59588"/>
                            <a14:foregroundMark x1="33718" y1="84124" x2="33718" y2="84124"/>
                            <a14:foregroundMark x1="56173" y1="88660" x2="56173" y2="88660"/>
                            <a14:foregroundMark x1="50253" y1="90309" x2="50253" y2="90309"/>
                            <a14:foregroundMark x1="43249" y1="89897" x2="43249" y2="89897"/>
                            <a14:foregroundMark x1="37978" y1="84742" x2="37978" y2="84742"/>
                            <a14:foregroundMark x1="24188" y1="68454" x2="24188" y2="68454"/>
                            <a14:foregroundMark x1="27148" y1="47835" x2="27148" y2="47835"/>
                            <a14:foregroundMark x1="44477" y1="68660" x2="44477" y2="68660"/>
                            <a14:foregroundMark x1="90903" y1="32165" x2="90903" y2="32165"/>
                            <a14:foregroundMark x1="91408" y1="61237" x2="91408" y2="61237"/>
                            <a14:foregroundMark x1="92347" y1="40619" x2="92347" y2="40619"/>
                            <a14:foregroundMark x1="93430" y1="65567" x2="93430" y2="65567"/>
                            <a14:foregroundMark x1="94440" y1="25361" x2="94440" y2="25361"/>
                            <a14:foregroundMark x1="95523" y1="62268" x2="95523" y2="62268"/>
                            <a14:foregroundMark x1="96606" y1="26804" x2="96606" y2="26804"/>
                            <a14:foregroundMark x1="45054" y1="24948" x2="45054" y2="24948"/>
                            <a14:foregroundMark x1="54007" y1="55258" x2="54007" y2="55258"/>
                            <a14:foregroundMark x1="55740" y1="63505" x2="55740" y2="63505"/>
                            <a14:foregroundMark x1="56029" y1="61856" x2="56029" y2="61856"/>
                            <a14:foregroundMark x1="54585" y1="68866" x2="54585" y2="68866"/>
                            <a14:foregroundMark x1="9675" y1="69485" x2="9675" y2="69485"/>
                            <a14:foregroundMark x1="65487" y1="84124" x2="65487" y2="84124"/>
                            <a14:foregroundMark x1="73935" y1="84536" x2="73935" y2="84536"/>
                            <a14:foregroundMark x1="42094" y1="69072" x2="42094" y2="69072"/>
                            <a14:backgroundMark x1="59278" y1="63093" x2="63249" y2="73814"/>
                            <a14:backgroundMark x1="75162" y1="75464" x2="78412" y2="65155"/>
                            <a14:backgroundMark x1="69819" y1="45773" x2="70975" y2="35670"/>
                            <a14:backgroundMark x1="81444" y1="37938" x2="81805" y2="32784"/>
                            <a14:backgroundMark x1="79061" y1="18144" x2="78628" y2="9278"/>
                            <a14:backgroundMark x1="77545" y1="21856" x2="76895" y2="1670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36560" y="369510"/>
                <a:ext cx="2069802" cy="724804"/>
              </a:xfrm>
              <a:prstGeom prst="rect">
                <a:avLst/>
              </a:prstGeom>
            </p:spPr>
          </p:pic>
          <p:pic>
            <p:nvPicPr>
              <p:cNvPr id="3" name="그림 2" descr="클립아트, 그림, 만화 영화, 스케치이(가) 표시된 사진&#10;&#10;자동 생성된 설명">
                <a:extLst>
                  <a:ext uri="{FF2B5EF4-FFF2-40B4-BE49-F238E27FC236}">
                    <a16:creationId xmlns:a16="http://schemas.microsoft.com/office/drawing/2014/main" id="{90D4B374-C4F3-3D07-460A-775EE7940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8" r="12239" b="17216"/>
              <a:stretch/>
            </p:blipFill>
            <p:spPr>
              <a:xfrm>
                <a:off x="564413" y="192536"/>
                <a:ext cx="704422" cy="8185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55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3CBBB0-A9C0-FDCE-82AE-BB3C57350A47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accent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F12E-687F-1FF7-ADA3-9CACAEA1638B}"/>
              </a:ext>
            </a:extLst>
          </p:cNvPr>
          <p:cNvSpPr txBox="1"/>
          <p:nvPr/>
        </p:nvSpPr>
        <p:spPr>
          <a:xfrm>
            <a:off x="5527023" y="4761471"/>
            <a:ext cx="361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spc="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김서경</a:t>
            </a:r>
            <a:endParaRPr lang="ko-KR" altLang="en-US" sz="9600" spc="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779E58D9-1769-69B4-8116-610D67A3A10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03" y="3488063"/>
            <a:ext cx="3378896" cy="3378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6377BB-2031-DA6B-72DF-55A36D457884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3C927A-CB83-E707-7190-09F0EA4B46EF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4FFB2A-B475-6369-C9BD-8A10540EAE2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2E9804-453A-3A7F-05FD-641628F0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36560" y="369510"/>
              <a:ext cx="2069802" cy="724804"/>
            </a:xfrm>
            <a:prstGeom prst="rect">
              <a:avLst/>
            </a:prstGeom>
          </p:spPr>
        </p:pic>
        <p:pic>
          <p:nvPicPr>
            <p:cNvPr id="2" name="그림 1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B6591B2B-82F0-493C-7224-F36DEFEBC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4" r="12611" b="16844"/>
            <a:stretch/>
          </p:blipFill>
          <p:spPr>
            <a:xfrm>
              <a:off x="535516" y="172883"/>
              <a:ext cx="762215" cy="851872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B5EA4E-ACE4-B568-58BA-3A76C2A680AB}"/>
              </a:ext>
            </a:extLst>
          </p:cNvPr>
          <p:cNvSpPr/>
          <p:nvPr/>
        </p:nvSpPr>
        <p:spPr>
          <a:xfrm>
            <a:off x="3910131" y="1340275"/>
            <a:ext cx="3596299" cy="520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74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66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6377BB-2031-DA6B-72DF-55A36D457884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3C927A-CB83-E707-7190-09F0EA4B46EF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4FFB2A-B475-6369-C9BD-8A10540EAE2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2E9804-453A-3A7F-05FD-641628F0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36560" y="369510"/>
              <a:ext cx="2069802" cy="724804"/>
            </a:xfrm>
            <a:prstGeom prst="rect">
              <a:avLst/>
            </a:prstGeom>
          </p:spPr>
        </p:pic>
        <p:pic>
          <p:nvPicPr>
            <p:cNvPr id="2" name="그림 1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B6591B2B-82F0-493C-7224-F36DEFEBC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4" r="12611" b="16844"/>
            <a:stretch/>
          </p:blipFill>
          <p:spPr>
            <a:xfrm>
              <a:off x="535516" y="172883"/>
              <a:ext cx="762215" cy="851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8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6377BB-2031-DA6B-72DF-55A36D457884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3C927A-CB83-E707-7190-09F0EA4B46EF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4FFB2A-B475-6369-C9BD-8A10540EAE2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F3744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2E9804-453A-3A7F-05FD-641628F0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36560" y="369510"/>
              <a:ext cx="2069802" cy="724804"/>
            </a:xfrm>
            <a:prstGeom prst="rect">
              <a:avLst/>
            </a:prstGeom>
          </p:spPr>
        </p:pic>
        <p:pic>
          <p:nvPicPr>
            <p:cNvPr id="2" name="그림 1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B6591B2B-82F0-493C-7224-F36DEFEBC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4" r="12611" b="16844"/>
            <a:stretch/>
          </p:blipFill>
          <p:spPr>
            <a:xfrm>
              <a:off x="535516" y="172883"/>
              <a:ext cx="762215" cy="851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9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3CBBB0-A9C0-FDCE-82AE-BB3C57350A47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tx2">
              <a:lumMod val="25000"/>
              <a:lumOff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F12E-687F-1FF7-ADA3-9CACAEA1638B}"/>
              </a:ext>
            </a:extLst>
          </p:cNvPr>
          <p:cNvSpPr txBox="1"/>
          <p:nvPr/>
        </p:nvSpPr>
        <p:spPr>
          <a:xfrm>
            <a:off x="5527023" y="4761471"/>
            <a:ext cx="361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spc="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오현성</a:t>
            </a:r>
            <a:endParaRPr lang="ko-KR" altLang="en-US" sz="9600" spc="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 descr="클립아트, 일러스트레이션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9BF9C689-269C-2BE4-9FB3-54F93F0C1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40" y="3639188"/>
            <a:ext cx="3112760" cy="3112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3DCD22-75A2-7889-8737-E6B10DC5F290}"/>
              </a:ext>
            </a:extLst>
          </p:cNvPr>
          <p:cNvSpPr/>
          <p:nvPr/>
        </p:nvSpPr>
        <p:spPr>
          <a:xfrm>
            <a:off x="1846217" y="3086100"/>
            <a:ext cx="2360023" cy="291763"/>
          </a:xfrm>
          <a:prstGeom prst="roundRect">
            <a:avLst>
              <a:gd name="adj" fmla="val 50000"/>
            </a:avLst>
          </a:prstGeom>
          <a:solidFill>
            <a:srgbClr val="2A992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클립아트, 일러스트레이션, 만화 영화, 그림이(가) 표시된 사진&#10;&#10;자동 생성된 설명">
            <a:extLst>
              <a:ext uri="{FF2B5EF4-FFF2-40B4-BE49-F238E27FC236}">
                <a16:creationId xmlns:a16="http://schemas.microsoft.com/office/drawing/2014/main" id="{F89A5C58-0EE6-1590-6635-B81163DC00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r="12966" b="15175"/>
          <a:stretch/>
        </p:blipFill>
        <p:spPr>
          <a:xfrm>
            <a:off x="3608174" y="444466"/>
            <a:ext cx="1181542" cy="1338614"/>
          </a:xfrm>
          <a:prstGeom prst="rect">
            <a:avLst/>
          </a:prstGeom>
        </p:spPr>
      </p:pic>
      <p:pic>
        <p:nvPicPr>
          <p:cNvPr id="9" name="그림 8" descr="클립아트, 일러스트레이션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B2034DDB-AB4D-6958-81E2-F0BD9F6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r="9482" b="16280"/>
          <a:stretch/>
        </p:blipFill>
        <p:spPr>
          <a:xfrm>
            <a:off x="8115763" y="427023"/>
            <a:ext cx="1233672" cy="1356057"/>
          </a:xfrm>
          <a:prstGeom prst="rect">
            <a:avLst/>
          </a:prstGeom>
        </p:spPr>
      </p:pic>
      <p:pic>
        <p:nvPicPr>
          <p:cNvPr id="11" name="그림 10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B1329657-A39D-6DC3-E153-4FFD30FCF3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10348" b="17473"/>
          <a:stretch/>
        </p:blipFill>
        <p:spPr>
          <a:xfrm>
            <a:off x="6546472" y="427023"/>
            <a:ext cx="1230490" cy="1338614"/>
          </a:xfrm>
          <a:prstGeom prst="rect">
            <a:avLst/>
          </a:prstGeom>
        </p:spPr>
      </p:pic>
      <p:pic>
        <p:nvPicPr>
          <p:cNvPr id="13" name="그림 12" descr="클립아트, 그림, 만화 영화, 스케치이(가) 표시된 사진&#10;&#10;자동 생성된 설명">
            <a:extLst>
              <a:ext uri="{FF2B5EF4-FFF2-40B4-BE49-F238E27FC236}">
                <a16:creationId xmlns:a16="http://schemas.microsoft.com/office/drawing/2014/main" id="{788721E5-D467-766B-0AA7-5456DECE90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0" r="11577" b="17533"/>
          <a:stretch/>
        </p:blipFill>
        <p:spPr>
          <a:xfrm>
            <a:off x="5076901" y="427023"/>
            <a:ext cx="1182386" cy="1338614"/>
          </a:xfrm>
          <a:prstGeom prst="rect">
            <a:avLst/>
          </a:prstGeom>
        </p:spPr>
      </p:pic>
      <p:pic>
        <p:nvPicPr>
          <p:cNvPr id="18" name="그림 17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2C42B545-A873-7CFE-85C0-A626230C0D9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r="14137" b="16601"/>
          <a:stretch/>
        </p:blipFill>
        <p:spPr>
          <a:xfrm>
            <a:off x="2329324" y="427023"/>
            <a:ext cx="1114697" cy="135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1D117D-3498-C0AD-78D5-F2FEB13C85D5}"/>
              </a:ext>
            </a:extLst>
          </p:cNvPr>
          <p:cNvSpPr txBox="1"/>
          <p:nvPr/>
        </p:nvSpPr>
        <p:spPr>
          <a:xfrm>
            <a:off x="2056316" y="2905780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Bootstrap</a:t>
            </a:r>
            <a:endParaRPr lang="ko-KR" altLang="en-US" sz="2800" b="1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07F109-25E1-B3E8-BE18-536D4D90F66D}"/>
              </a:ext>
            </a:extLst>
          </p:cNvPr>
          <p:cNvSpPr/>
          <p:nvPr/>
        </p:nvSpPr>
        <p:spPr>
          <a:xfrm>
            <a:off x="4999713" y="3084974"/>
            <a:ext cx="2360023" cy="291763"/>
          </a:xfrm>
          <a:prstGeom prst="roundRect">
            <a:avLst>
              <a:gd name="adj" fmla="val 50000"/>
            </a:avLst>
          </a:prstGeom>
          <a:solidFill>
            <a:srgbClr val="B983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EF42772-1DC6-D482-B874-0DBC78C0426F}"/>
              </a:ext>
            </a:extLst>
          </p:cNvPr>
          <p:cNvSpPr/>
          <p:nvPr/>
        </p:nvSpPr>
        <p:spPr>
          <a:xfrm>
            <a:off x="8153209" y="3084973"/>
            <a:ext cx="2360023" cy="291763"/>
          </a:xfrm>
          <a:prstGeom prst="roundRect">
            <a:avLst>
              <a:gd name="adj" fmla="val 50000"/>
            </a:avLst>
          </a:prstGeom>
          <a:solidFill>
            <a:srgbClr val="C7B44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8961F6-3099-5EEA-1596-5DD1BA74BED7}"/>
              </a:ext>
            </a:extLst>
          </p:cNvPr>
          <p:cNvSpPr/>
          <p:nvPr/>
        </p:nvSpPr>
        <p:spPr>
          <a:xfrm>
            <a:off x="3444021" y="4206225"/>
            <a:ext cx="2360023" cy="291763"/>
          </a:xfrm>
          <a:prstGeom prst="roundRect">
            <a:avLst>
              <a:gd name="adj" fmla="val 50000"/>
            </a:avLst>
          </a:prstGeom>
          <a:solidFill>
            <a:srgbClr val="F3744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A1356B-01AF-2021-540F-92516A0D2E2E}"/>
              </a:ext>
            </a:extLst>
          </p:cNvPr>
          <p:cNvSpPr/>
          <p:nvPr/>
        </p:nvSpPr>
        <p:spPr>
          <a:xfrm>
            <a:off x="6597517" y="4206224"/>
            <a:ext cx="2360023" cy="291763"/>
          </a:xfrm>
          <a:prstGeom prst="roundRect">
            <a:avLst>
              <a:gd name="adj" fmla="val 50000"/>
            </a:avLst>
          </a:prstGeom>
          <a:solidFill>
            <a:srgbClr val="344E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71FCF-0E13-BEEB-3560-3296A098DC2C}"/>
              </a:ext>
            </a:extLst>
          </p:cNvPr>
          <p:cNvSpPr txBox="1"/>
          <p:nvPr/>
        </p:nvSpPr>
        <p:spPr>
          <a:xfrm>
            <a:off x="5537775" y="290578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Jquery</a:t>
            </a:r>
            <a:endParaRPr lang="ko-KR" altLang="en-US" sz="2800" b="1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EEF1A-7C79-F61D-1A6B-60CE1CFE54E3}"/>
              </a:ext>
            </a:extLst>
          </p:cNvPr>
          <p:cNvSpPr txBox="1"/>
          <p:nvPr/>
        </p:nvSpPr>
        <p:spPr>
          <a:xfrm>
            <a:off x="8153209" y="2853516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Backstretch</a:t>
            </a:r>
            <a:endParaRPr lang="ko-KR" altLang="en-US" sz="2800" b="1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38E70-B607-31C9-2490-91AF9B6CE65C}"/>
              </a:ext>
            </a:extLst>
          </p:cNvPr>
          <p:cNvSpPr txBox="1"/>
          <p:nvPr/>
        </p:nvSpPr>
        <p:spPr>
          <a:xfrm>
            <a:off x="3543795" y="3943489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Javascript</a:t>
            </a:r>
            <a:endParaRPr lang="ko-KR" altLang="en-US" sz="2800" b="1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05D4B-DB2C-B1F3-1F1A-406C40A8434C}"/>
              </a:ext>
            </a:extLst>
          </p:cNvPr>
          <p:cNvSpPr txBox="1"/>
          <p:nvPr/>
        </p:nvSpPr>
        <p:spPr>
          <a:xfrm>
            <a:off x="7120372" y="3943489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Image</a:t>
            </a:r>
            <a:endParaRPr lang="ko-KR" altLang="en-US" sz="2800" b="1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8504F-63B2-49FA-8E2F-4306FB0C9857}"/>
              </a:ext>
            </a:extLst>
          </p:cNvPr>
          <p:cNvSpPr txBox="1"/>
          <p:nvPr/>
        </p:nvSpPr>
        <p:spPr>
          <a:xfrm>
            <a:off x="1539304" y="2037628"/>
            <a:ext cx="911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highlight>
                  <a:srgbClr val="FFFF00"/>
                </a:highlight>
              </a:rPr>
              <a:t>실제 사용한걸로 텍스트 수정해서 쓰시면 됩니다</a:t>
            </a:r>
          </a:p>
        </p:txBody>
      </p:sp>
    </p:spTree>
    <p:extLst>
      <p:ext uri="{BB962C8B-B14F-4D97-AF65-F5344CB8AC3E}">
        <p14:creationId xmlns:p14="http://schemas.microsoft.com/office/powerpoint/2010/main" val="91486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tx2">
              <a:lumMod val="25000"/>
              <a:lumOff val="75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37E366-C38B-0426-000C-0E43FBC161D6}"/>
              </a:ext>
            </a:extLst>
          </p:cNvPr>
          <p:cNvSpPr/>
          <p:nvPr/>
        </p:nvSpPr>
        <p:spPr>
          <a:xfrm>
            <a:off x="8991077" y="755114"/>
            <a:ext cx="2760768" cy="409302"/>
          </a:xfrm>
          <a:prstGeom prst="roundRect">
            <a:avLst>
              <a:gd name="adj" fmla="val 50000"/>
            </a:avLst>
          </a:prstGeom>
          <a:solidFill>
            <a:srgbClr val="344E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4DCF86-548B-9685-BA38-075DEFEE47BB}"/>
              </a:ext>
            </a:extLst>
          </p:cNvPr>
          <p:cNvSpPr/>
          <p:nvPr/>
        </p:nvSpPr>
        <p:spPr>
          <a:xfrm>
            <a:off x="453336" y="808052"/>
            <a:ext cx="8785913" cy="291763"/>
          </a:xfrm>
          <a:prstGeom prst="roundRect">
            <a:avLst>
              <a:gd name="adj" fmla="val 50000"/>
            </a:avLst>
          </a:prstGeom>
          <a:solidFill>
            <a:srgbClr val="344E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2B489-94BE-D29E-065C-2FB08C31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7" b="89897" l="5199" r="96606">
                        <a14:foregroundMark x1="10542" y1="20000" x2="10542" y2="20000"/>
                        <a14:foregroundMark x1="5199" y1="28247" x2="5199" y2="28247"/>
                        <a14:foregroundMark x1="34946" y1="62887" x2="34946" y2="62887"/>
                        <a14:foregroundMark x1="41661" y1="60825" x2="41661" y2="60825"/>
                        <a14:foregroundMark x1="24188" y1="60412" x2="24188" y2="60412"/>
                        <a14:foregroundMark x1="25632" y1="25979" x2="25632" y2="25979"/>
                        <a14:foregroundMark x1="29819" y1="25773" x2="29819" y2="25773"/>
                        <a14:foregroundMark x1="35379" y1="27629" x2="35379" y2="27629"/>
                        <a14:foregroundMark x1="32563" y1="29072" x2="32563" y2="29072"/>
                        <a14:foregroundMark x1="36534" y1="29485" x2="36534" y2="29485"/>
                        <a14:foregroundMark x1="37762" y1="26804" x2="37762" y2="26804"/>
                        <a14:foregroundMark x1="42310" y1="22268" x2="42310" y2="22268"/>
                        <a14:foregroundMark x1="48014" y1="25979" x2="48014" y2="25979"/>
                        <a14:foregroundMark x1="53285" y1="25979" x2="53285" y2="25979"/>
                        <a14:foregroundMark x1="36462" y1="16907" x2="36462" y2="16907"/>
                        <a14:foregroundMark x1="29964" y1="16701" x2="29964" y2="16701"/>
                        <a14:foregroundMark x1="40722" y1="29691" x2="40722" y2="29691"/>
                        <a14:foregroundMark x1="32274" y1="30309" x2="32274" y2="30309"/>
                        <a14:foregroundMark x1="32491" y1="30103" x2="32491" y2="30103"/>
                        <a14:foregroundMark x1="35379" y1="21856" x2="35379" y2="21856"/>
                        <a14:foregroundMark x1="32780" y1="22268" x2="32780" y2="22268"/>
                        <a14:foregroundMark x1="35307" y1="30309" x2="35307" y2="30309"/>
                        <a14:foregroundMark x1="36606" y1="30309" x2="36606" y2="30309"/>
                        <a14:foregroundMark x1="36606" y1="30515" x2="36606" y2="30515"/>
                        <a14:foregroundMark x1="36751" y1="30309" x2="36751" y2="30309"/>
                        <a14:foregroundMark x1="39422" y1="30722" x2="39422" y2="30722"/>
                        <a14:foregroundMark x1="50397" y1="29691" x2="50397" y2="29691"/>
                        <a14:foregroundMark x1="51047" y1="25361" x2="51047" y2="25361"/>
                        <a14:foregroundMark x1="48375" y1="64742" x2="48375" y2="64742"/>
                        <a14:foregroundMark x1="35957" y1="68247" x2="35957" y2="68247"/>
                        <a14:foregroundMark x1="25632" y1="48247" x2="25632" y2="48247"/>
                        <a14:foregroundMark x1="17329" y1="58144" x2="17329" y2="58144"/>
                        <a14:foregroundMark x1="17184" y1="59588" x2="17184" y2="59588"/>
                        <a14:foregroundMark x1="33718" y1="84124" x2="33718" y2="84124"/>
                        <a14:foregroundMark x1="56173" y1="88660" x2="56173" y2="88660"/>
                        <a14:foregroundMark x1="50253" y1="90309" x2="50253" y2="90309"/>
                        <a14:foregroundMark x1="43249" y1="89897" x2="43249" y2="89897"/>
                        <a14:foregroundMark x1="37978" y1="84742" x2="37978" y2="84742"/>
                        <a14:foregroundMark x1="24188" y1="68454" x2="24188" y2="68454"/>
                        <a14:foregroundMark x1="27148" y1="47835" x2="27148" y2="47835"/>
                        <a14:foregroundMark x1="44477" y1="68660" x2="44477" y2="68660"/>
                        <a14:foregroundMark x1="90903" y1="32165" x2="90903" y2="32165"/>
                        <a14:foregroundMark x1="91408" y1="61237" x2="91408" y2="61237"/>
                        <a14:foregroundMark x1="92347" y1="40619" x2="92347" y2="40619"/>
                        <a14:foregroundMark x1="93430" y1="65567" x2="93430" y2="65567"/>
                        <a14:foregroundMark x1="94440" y1="25361" x2="94440" y2="25361"/>
                        <a14:foregroundMark x1="95523" y1="62268" x2="95523" y2="62268"/>
                        <a14:foregroundMark x1="96606" y1="26804" x2="96606" y2="26804"/>
                        <a14:foregroundMark x1="45054" y1="24948" x2="45054" y2="24948"/>
                        <a14:foregroundMark x1="54007" y1="55258" x2="54007" y2="55258"/>
                        <a14:foregroundMark x1="55740" y1="63505" x2="55740" y2="63505"/>
                        <a14:foregroundMark x1="56029" y1="61856" x2="56029" y2="61856"/>
                        <a14:foregroundMark x1="54585" y1="68866" x2="54585" y2="68866"/>
                        <a14:foregroundMark x1="9675" y1="69485" x2="9675" y2="69485"/>
                        <a14:foregroundMark x1="65487" y1="84124" x2="65487" y2="84124"/>
                        <a14:foregroundMark x1="73935" y1="84536" x2="73935" y2="84536"/>
                        <a14:foregroundMark x1="42094" y1="69072" x2="42094" y2="69072"/>
                        <a14:backgroundMark x1="59278" y1="63093" x2="63249" y2="73814"/>
                        <a14:backgroundMark x1="75162" y1="75464" x2="78412" y2="65155"/>
                        <a14:backgroundMark x1="69819" y1="45773" x2="70975" y2="35670"/>
                        <a14:backgroundMark x1="81444" y1="37938" x2="81805" y2="32784"/>
                        <a14:backgroundMark x1="79061" y1="18144" x2="78628" y2="9278"/>
                        <a14:backgroundMark x1="77545" y1="21856" x2="76895" y2="16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6560" y="369510"/>
            <a:ext cx="2069802" cy="724804"/>
          </a:xfrm>
          <a:prstGeom prst="rect">
            <a:avLst/>
          </a:prstGeom>
        </p:spPr>
      </p:pic>
      <p:pic>
        <p:nvPicPr>
          <p:cNvPr id="3" name="그림 2" descr="클립아트, 일러스트레이션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165ABD98-2B57-9C20-1B05-80A8B0BEE9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0" r="10739" b="18327"/>
          <a:stretch/>
        </p:blipFill>
        <p:spPr>
          <a:xfrm>
            <a:off x="539133" y="162153"/>
            <a:ext cx="758598" cy="8518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6BC98-AF4F-179E-5C5C-6E6C033A787F}"/>
              </a:ext>
            </a:extLst>
          </p:cNvPr>
          <p:cNvSpPr/>
          <p:nvPr/>
        </p:nvSpPr>
        <p:spPr>
          <a:xfrm>
            <a:off x="3910131" y="1340275"/>
            <a:ext cx="3596299" cy="520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44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49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tx2">
              <a:lumMod val="25000"/>
              <a:lumOff val="75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B55991-E183-F965-90AF-CA07631B9760}"/>
              </a:ext>
            </a:extLst>
          </p:cNvPr>
          <p:cNvSpPr/>
          <p:nvPr/>
        </p:nvSpPr>
        <p:spPr>
          <a:xfrm>
            <a:off x="334124" y="615471"/>
            <a:ext cx="2145036" cy="409302"/>
          </a:xfrm>
          <a:prstGeom prst="roundRect">
            <a:avLst>
              <a:gd name="adj" fmla="val 50000"/>
            </a:avLst>
          </a:prstGeom>
          <a:solidFill>
            <a:srgbClr val="344E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클립아트, 일러스트레이션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165ABD98-2B57-9C20-1B05-80A8B0BEE9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0" r="10739" b="18327"/>
          <a:stretch/>
        </p:blipFill>
        <p:spPr>
          <a:xfrm>
            <a:off x="11130645" y="5843486"/>
            <a:ext cx="758598" cy="851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754A11-E64C-C3DA-C693-519BC42B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7" b="89897" l="5199" r="96606">
                        <a14:foregroundMark x1="10542" y1="20000" x2="10542" y2="20000"/>
                        <a14:foregroundMark x1="5199" y1="28247" x2="5199" y2="28247"/>
                        <a14:foregroundMark x1="34946" y1="62887" x2="34946" y2="62887"/>
                        <a14:foregroundMark x1="41661" y1="60825" x2="41661" y2="60825"/>
                        <a14:foregroundMark x1="24188" y1="60412" x2="24188" y2="60412"/>
                        <a14:foregroundMark x1="25632" y1="25979" x2="25632" y2="25979"/>
                        <a14:foregroundMark x1="29819" y1="25773" x2="29819" y2="25773"/>
                        <a14:foregroundMark x1="35379" y1="27629" x2="35379" y2="27629"/>
                        <a14:foregroundMark x1="32563" y1="29072" x2="32563" y2="29072"/>
                        <a14:foregroundMark x1="36534" y1="29485" x2="36534" y2="29485"/>
                        <a14:foregroundMark x1="37762" y1="26804" x2="37762" y2="26804"/>
                        <a14:foregroundMark x1="42310" y1="22268" x2="42310" y2="22268"/>
                        <a14:foregroundMark x1="48014" y1="25979" x2="48014" y2="25979"/>
                        <a14:foregroundMark x1="53285" y1="25979" x2="53285" y2="25979"/>
                        <a14:foregroundMark x1="36462" y1="16907" x2="36462" y2="16907"/>
                        <a14:foregroundMark x1="29964" y1="16701" x2="29964" y2="16701"/>
                        <a14:foregroundMark x1="40722" y1="29691" x2="40722" y2="29691"/>
                        <a14:foregroundMark x1="32274" y1="30309" x2="32274" y2="30309"/>
                        <a14:foregroundMark x1="32491" y1="30103" x2="32491" y2="30103"/>
                        <a14:foregroundMark x1="35379" y1="21856" x2="35379" y2="21856"/>
                        <a14:foregroundMark x1="32780" y1="22268" x2="32780" y2="22268"/>
                        <a14:foregroundMark x1="35307" y1="30309" x2="35307" y2="30309"/>
                        <a14:foregroundMark x1="36606" y1="30309" x2="36606" y2="30309"/>
                        <a14:foregroundMark x1="36606" y1="30515" x2="36606" y2="30515"/>
                        <a14:foregroundMark x1="36751" y1="30309" x2="36751" y2="30309"/>
                        <a14:foregroundMark x1="39422" y1="30722" x2="39422" y2="30722"/>
                        <a14:foregroundMark x1="50397" y1="29691" x2="50397" y2="29691"/>
                        <a14:foregroundMark x1="51047" y1="25361" x2="51047" y2="25361"/>
                        <a14:foregroundMark x1="48375" y1="64742" x2="48375" y2="64742"/>
                        <a14:foregroundMark x1="35957" y1="68247" x2="35957" y2="68247"/>
                        <a14:foregroundMark x1="25632" y1="48247" x2="25632" y2="48247"/>
                        <a14:foregroundMark x1="17329" y1="58144" x2="17329" y2="58144"/>
                        <a14:foregroundMark x1="17184" y1="59588" x2="17184" y2="59588"/>
                        <a14:foregroundMark x1="33718" y1="84124" x2="33718" y2="84124"/>
                        <a14:foregroundMark x1="56173" y1="88660" x2="56173" y2="88660"/>
                        <a14:foregroundMark x1="50253" y1="90309" x2="50253" y2="90309"/>
                        <a14:foregroundMark x1="43249" y1="89897" x2="43249" y2="89897"/>
                        <a14:foregroundMark x1="37978" y1="84742" x2="37978" y2="84742"/>
                        <a14:foregroundMark x1="24188" y1="68454" x2="24188" y2="68454"/>
                        <a14:foregroundMark x1="27148" y1="47835" x2="27148" y2="47835"/>
                        <a14:foregroundMark x1="44477" y1="68660" x2="44477" y2="68660"/>
                        <a14:foregroundMark x1="90903" y1="32165" x2="90903" y2="32165"/>
                        <a14:foregroundMark x1="91408" y1="61237" x2="91408" y2="61237"/>
                        <a14:foregroundMark x1="92347" y1="40619" x2="92347" y2="40619"/>
                        <a14:foregroundMark x1="93430" y1="65567" x2="93430" y2="65567"/>
                        <a14:foregroundMark x1="94440" y1="25361" x2="94440" y2="25361"/>
                        <a14:foregroundMark x1="95523" y1="62268" x2="95523" y2="62268"/>
                        <a14:foregroundMark x1="96606" y1="26804" x2="96606" y2="26804"/>
                        <a14:foregroundMark x1="45054" y1="24948" x2="45054" y2="24948"/>
                        <a14:foregroundMark x1="54007" y1="55258" x2="54007" y2="55258"/>
                        <a14:foregroundMark x1="55740" y1="63505" x2="55740" y2="63505"/>
                        <a14:foregroundMark x1="56029" y1="61856" x2="56029" y2="61856"/>
                        <a14:foregroundMark x1="54585" y1="68866" x2="54585" y2="68866"/>
                        <a14:foregroundMark x1="9675" y1="69485" x2="9675" y2="69485"/>
                        <a14:foregroundMark x1="65487" y1="84124" x2="65487" y2="84124"/>
                        <a14:foregroundMark x1="73935" y1="84536" x2="73935" y2="84536"/>
                        <a14:foregroundMark x1="42094" y1="69072" x2="42094" y2="69072"/>
                        <a14:backgroundMark x1="59278" y1="63093" x2="63249" y2="73814"/>
                        <a14:backgroundMark x1="75162" y1="75464" x2="78412" y2="65155"/>
                        <a14:backgroundMark x1="69819" y1="45773" x2="70975" y2="35670"/>
                        <a14:backgroundMark x1="81444" y1="37938" x2="81805" y2="32784"/>
                        <a14:backgroundMark x1="79061" y1="18144" x2="78628" y2="9278"/>
                        <a14:backgroundMark x1="77545" y1="21856" x2="76895" y2="16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41" y="299969"/>
            <a:ext cx="2069802" cy="7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tx2">
              <a:lumMod val="25000"/>
              <a:lumOff val="75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B55991-E183-F965-90AF-CA07631B9760}"/>
              </a:ext>
            </a:extLst>
          </p:cNvPr>
          <p:cNvSpPr/>
          <p:nvPr/>
        </p:nvSpPr>
        <p:spPr>
          <a:xfrm>
            <a:off x="334124" y="615471"/>
            <a:ext cx="2145036" cy="409302"/>
          </a:xfrm>
          <a:prstGeom prst="roundRect">
            <a:avLst>
              <a:gd name="adj" fmla="val 50000"/>
            </a:avLst>
          </a:prstGeom>
          <a:solidFill>
            <a:srgbClr val="344EFF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클립아트, 일러스트레이션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165ABD98-2B57-9C20-1B05-80A8B0BEE9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0" r="10739" b="18327"/>
          <a:stretch/>
        </p:blipFill>
        <p:spPr>
          <a:xfrm>
            <a:off x="11130645" y="5843486"/>
            <a:ext cx="758598" cy="851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754A11-E64C-C3DA-C693-519BC42B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7" b="89897" l="5199" r="96606">
                        <a14:foregroundMark x1="10542" y1="20000" x2="10542" y2="20000"/>
                        <a14:foregroundMark x1="5199" y1="28247" x2="5199" y2="28247"/>
                        <a14:foregroundMark x1="34946" y1="62887" x2="34946" y2="62887"/>
                        <a14:foregroundMark x1="41661" y1="60825" x2="41661" y2="60825"/>
                        <a14:foregroundMark x1="24188" y1="60412" x2="24188" y2="60412"/>
                        <a14:foregroundMark x1="25632" y1="25979" x2="25632" y2="25979"/>
                        <a14:foregroundMark x1="29819" y1="25773" x2="29819" y2="25773"/>
                        <a14:foregroundMark x1="35379" y1="27629" x2="35379" y2="27629"/>
                        <a14:foregroundMark x1="32563" y1="29072" x2="32563" y2="29072"/>
                        <a14:foregroundMark x1="36534" y1="29485" x2="36534" y2="29485"/>
                        <a14:foregroundMark x1="37762" y1="26804" x2="37762" y2="26804"/>
                        <a14:foregroundMark x1="42310" y1="22268" x2="42310" y2="22268"/>
                        <a14:foregroundMark x1="48014" y1="25979" x2="48014" y2="25979"/>
                        <a14:foregroundMark x1="53285" y1="25979" x2="53285" y2="25979"/>
                        <a14:foregroundMark x1="36462" y1="16907" x2="36462" y2="16907"/>
                        <a14:foregroundMark x1="29964" y1="16701" x2="29964" y2="16701"/>
                        <a14:foregroundMark x1="40722" y1="29691" x2="40722" y2="29691"/>
                        <a14:foregroundMark x1="32274" y1="30309" x2="32274" y2="30309"/>
                        <a14:foregroundMark x1="32491" y1="30103" x2="32491" y2="30103"/>
                        <a14:foregroundMark x1="35379" y1="21856" x2="35379" y2="21856"/>
                        <a14:foregroundMark x1="32780" y1="22268" x2="32780" y2="22268"/>
                        <a14:foregroundMark x1="35307" y1="30309" x2="35307" y2="30309"/>
                        <a14:foregroundMark x1="36606" y1="30309" x2="36606" y2="30309"/>
                        <a14:foregroundMark x1="36606" y1="30515" x2="36606" y2="30515"/>
                        <a14:foregroundMark x1="36751" y1="30309" x2="36751" y2="30309"/>
                        <a14:foregroundMark x1="39422" y1="30722" x2="39422" y2="30722"/>
                        <a14:foregroundMark x1="50397" y1="29691" x2="50397" y2="29691"/>
                        <a14:foregroundMark x1="51047" y1="25361" x2="51047" y2="25361"/>
                        <a14:foregroundMark x1="48375" y1="64742" x2="48375" y2="64742"/>
                        <a14:foregroundMark x1="35957" y1="68247" x2="35957" y2="68247"/>
                        <a14:foregroundMark x1="25632" y1="48247" x2="25632" y2="48247"/>
                        <a14:foregroundMark x1="17329" y1="58144" x2="17329" y2="58144"/>
                        <a14:foregroundMark x1="17184" y1="59588" x2="17184" y2="59588"/>
                        <a14:foregroundMark x1="33718" y1="84124" x2="33718" y2="84124"/>
                        <a14:foregroundMark x1="56173" y1="88660" x2="56173" y2="88660"/>
                        <a14:foregroundMark x1="50253" y1="90309" x2="50253" y2="90309"/>
                        <a14:foregroundMark x1="43249" y1="89897" x2="43249" y2="89897"/>
                        <a14:foregroundMark x1="37978" y1="84742" x2="37978" y2="84742"/>
                        <a14:foregroundMark x1="24188" y1="68454" x2="24188" y2="68454"/>
                        <a14:foregroundMark x1="27148" y1="47835" x2="27148" y2="47835"/>
                        <a14:foregroundMark x1="44477" y1="68660" x2="44477" y2="68660"/>
                        <a14:foregroundMark x1="90903" y1="32165" x2="90903" y2="32165"/>
                        <a14:foregroundMark x1="91408" y1="61237" x2="91408" y2="61237"/>
                        <a14:foregroundMark x1="92347" y1="40619" x2="92347" y2="40619"/>
                        <a14:foregroundMark x1="93430" y1="65567" x2="93430" y2="65567"/>
                        <a14:foregroundMark x1="94440" y1="25361" x2="94440" y2="25361"/>
                        <a14:foregroundMark x1="95523" y1="62268" x2="95523" y2="62268"/>
                        <a14:foregroundMark x1="96606" y1="26804" x2="96606" y2="26804"/>
                        <a14:foregroundMark x1="45054" y1="24948" x2="45054" y2="24948"/>
                        <a14:foregroundMark x1="54007" y1="55258" x2="54007" y2="55258"/>
                        <a14:foregroundMark x1="55740" y1="63505" x2="55740" y2="63505"/>
                        <a14:foregroundMark x1="56029" y1="61856" x2="56029" y2="61856"/>
                        <a14:foregroundMark x1="54585" y1="68866" x2="54585" y2="68866"/>
                        <a14:foregroundMark x1="9675" y1="69485" x2="9675" y2="69485"/>
                        <a14:foregroundMark x1="65487" y1="84124" x2="65487" y2="84124"/>
                        <a14:foregroundMark x1="73935" y1="84536" x2="73935" y2="84536"/>
                        <a14:foregroundMark x1="42094" y1="69072" x2="42094" y2="69072"/>
                        <a14:backgroundMark x1="59278" y1="63093" x2="63249" y2="73814"/>
                        <a14:backgroundMark x1="75162" y1="75464" x2="78412" y2="65155"/>
                        <a14:backgroundMark x1="69819" y1="45773" x2="70975" y2="35670"/>
                        <a14:backgroundMark x1="81444" y1="37938" x2="81805" y2="32784"/>
                        <a14:backgroundMark x1="79061" y1="18144" x2="78628" y2="9278"/>
                        <a14:backgroundMark x1="77545" y1="21856" x2="76895" y2="16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41" y="299969"/>
            <a:ext cx="2069802" cy="7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4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3CBBB0-A9C0-FDCE-82AE-BB3C57350A47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accent6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F12E-687F-1FF7-ADA3-9CACAEA1638B}"/>
              </a:ext>
            </a:extLst>
          </p:cNvPr>
          <p:cNvSpPr txBox="1"/>
          <p:nvPr/>
        </p:nvSpPr>
        <p:spPr>
          <a:xfrm>
            <a:off x="5527023" y="4761471"/>
            <a:ext cx="361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spc="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민재홍</a:t>
            </a:r>
            <a:endParaRPr lang="ko-KR" altLang="en-US" sz="9600" spc="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178E4B4D-AA55-E1CD-EEA1-5A6F753A9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6388" b="17589"/>
          <a:stretch/>
        </p:blipFill>
        <p:spPr>
          <a:xfrm>
            <a:off x="3194417" y="3640642"/>
            <a:ext cx="2126522" cy="2690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82998E-AB64-AB48-D962-89099BAA80C8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A3DBC27-9533-956A-8EF9-69E6FBB6C835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B8EFC54-8174-3431-8717-15D40C1982A3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07BF4F5A-4F55-BF22-5DAA-D9CF957A2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6" r="16388" b="17589"/>
            <a:stretch/>
          </p:blipFill>
          <p:spPr>
            <a:xfrm>
              <a:off x="572388" y="218354"/>
              <a:ext cx="619937" cy="78434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692EE7-9960-C412-AB19-E7FAB86A09B4}"/>
              </a:ext>
            </a:extLst>
          </p:cNvPr>
          <p:cNvSpPr/>
          <p:nvPr/>
        </p:nvSpPr>
        <p:spPr>
          <a:xfrm>
            <a:off x="3910131" y="1340275"/>
            <a:ext cx="3596299" cy="520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A9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82998E-AB64-AB48-D962-89099BAA80C8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A3DBC27-9533-956A-8EF9-69E6FBB6C835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B8EFC54-8174-3431-8717-15D40C1982A3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07BF4F5A-4F55-BF22-5DAA-D9CF957A2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6" r="16388" b="17589"/>
            <a:stretch/>
          </p:blipFill>
          <p:spPr>
            <a:xfrm>
              <a:off x="572388" y="218354"/>
              <a:ext cx="619937" cy="78434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82998E-AB64-AB48-D962-89099BAA80C8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9EE15F-8762-712D-445B-ABCAFE4982AA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3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A3DBC27-9533-956A-8EF9-69E6FBB6C835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B8EFC54-8174-3431-8717-15D40C1982A3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2A992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클립아트, 만화 영화, 일러스트레이션, 애니메이션이(가) 표시된 사진&#10;&#10;자동 생성된 설명">
              <a:extLst>
                <a:ext uri="{FF2B5EF4-FFF2-40B4-BE49-F238E27FC236}">
                  <a16:creationId xmlns:a16="http://schemas.microsoft.com/office/drawing/2014/main" id="{07BF4F5A-4F55-BF22-5DAA-D9CF957A2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6" r="16388" b="17589"/>
            <a:stretch/>
          </p:blipFill>
          <p:spPr>
            <a:xfrm>
              <a:off x="572388" y="218354"/>
              <a:ext cx="619937" cy="7843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2006030-FED4-6EA0-E6EC-BA98F0791866}"/>
              </a:ext>
            </a:extLst>
          </p:cNvPr>
          <p:cNvGrpSpPr/>
          <p:nvPr/>
        </p:nvGrpSpPr>
        <p:grpSpPr>
          <a:xfrm>
            <a:off x="157113" y="106051"/>
            <a:ext cx="11877773" cy="6760908"/>
            <a:chOff x="157113" y="106051"/>
            <a:chExt cx="11877773" cy="67609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3CBBB0-A9C0-FDCE-82AE-BB3C57350A47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D8F12E-687F-1FF7-ADA3-9CACAEA1638B}"/>
                </a:ext>
              </a:extLst>
            </p:cNvPr>
            <p:cNvSpPr txBox="1"/>
            <p:nvPr/>
          </p:nvSpPr>
          <p:spPr>
            <a:xfrm>
              <a:off x="5527023" y="4761471"/>
              <a:ext cx="36169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600" spc="60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박세아</a:t>
              </a:r>
            </a:p>
          </p:txBody>
        </p:sp>
        <p:pic>
          <p:nvPicPr>
            <p:cNvPr id="5" name="그림 4" descr="클립아트, 일러스트레이션, 만화 영화, 그림이(가) 표시된 사진&#10;&#10;자동 생성된 설명">
              <a:extLst>
                <a:ext uri="{FF2B5EF4-FFF2-40B4-BE49-F238E27FC236}">
                  <a16:creationId xmlns:a16="http://schemas.microsoft.com/office/drawing/2014/main" id="{EF2A8BE2-BE32-89EE-E511-0A7BF2CB9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731" y="3488063"/>
              <a:ext cx="3378896" cy="3378896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-245403"/>
            <a:ext cx="113832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accent5">
              <a:lumMod val="40000"/>
              <a:lumOff val="60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C182CE-D9F7-1BD1-1A63-EB94D2D0CB63}"/>
              </a:ext>
            </a:extLst>
          </p:cNvPr>
          <p:cNvGrpSpPr/>
          <p:nvPr/>
        </p:nvGrpSpPr>
        <p:grpSpPr>
          <a:xfrm>
            <a:off x="453336" y="214896"/>
            <a:ext cx="11298509" cy="949520"/>
            <a:chOff x="453336" y="214896"/>
            <a:chExt cx="11298509" cy="94952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B55991-E183-F965-90AF-CA07631B9760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D1C1ED9-FE59-432E-8D26-8F229DA1083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 descr="클립아트, 일러스트레이션, 만화 영화, 그림이(가) 표시된 사진&#10;&#10;자동 생성된 설명">
              <a:extLst>
                <a:ext uri="{FF2B5EF4-FFF2-40B4-BE49-F238E27FC236}">
                  <a16:creationId xmlns:a16="http://schemas.microsoft.com/office/drawing/2014/main" id="{EFE1C2FF-F0D1-C741-4359-57072C030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3" r="11836" b="15164"/>
            <a:stretch/>
          </p:blipFill>
          <p:spPr>
            <a:xfrm>
              <a:off x="585215" y="214896"/>
              <a:ext cx="704421" cy="79246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613F86F-BE11-17D7-6582-9368DCAF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636" y="741470"/>
              <a:ext cx="1065868" cy="265889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9EE15F-8762-712D-445B-ABCAFE4982AA}"/>
              </a:ext>
            </a:extLst>
          </p:cNvPr>
          <p:cNvSpPr/>
          <p:nvPr/>
        </p:nvSpPr>
        <p:spPr>
          <a:xfrm>
            <a:off x="157113" y="106051"/>
            <a:ext cx="11877773" cy="6645897"/>
          </a:xfrm>
          <a:prstGeom prst="rect">
            <a:avLst/>
          </a:prstGeom>
          <a:solidFill>
            <a:schemeClr val="accent5">
              <a:lumMod val="40000"/>
              <a:lumOff val="60000"/>
              <a:alpha val="5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C182CE-D9F7-1BD1-1A63-EB94D2D0CB63}"/>
              </a:ext>
            </a:extLst>
          </p:cNvPr>
          <p:cNvGrpSpPr/>
          <p:nvPr/>
        </p:nvGrpSpPr>
        <p:grpSpPr>
          <a:xfrm>
            <a:off x="453336" y="214896"/>
            <a:ext cx="11298509" cy="949520"/>
            <a:chOff x="453336" y="214896"/>
            <a:chExt cx="11298509" cy="94952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B55991-E183-F965-90AF-CA07631B9760}"/>
                </a:ext>
              </a:extLst>
            </p:cNvPr>
            <p:cNvSpPr/>
            <p:nvPr/>
          </p:nvSpPr>
          <p:spPr>
            <a:xfrm>
              <a:off x="8991077" y="755114"/>
              <a:ext cx="2760768" cy="409302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D1C1ED9-FE59-432E-8D26-8F229DA1083E}"/>
                </a:ext>
              </a:extLst>
            </p:cNvPr>
            <p:cNvSpPr/>
            <p:nvPr/>
          </p:nvSpPr>
          <p:spPr>
            <a:xfrm>
              <a:off x="453336" y="808052"/>
              <a:ext cx="8785913" cy="291763"/>
            </a:xfrm>
            <a:prstGeom prst="roundRect">
              <a:avLst>
                <a:gd name="adj" fmla="val 50000"/>
              </a:avLst>
            </a:prstGeom>
            <a:solidFill>
              <a:srgbClr val="B983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 descr="클립아트, 일러스트레이션, 만화 영화, 그림이(가) 표시된 사진&#10;&#10;자동 생성된 설명">
              <a:extLst>
                <a:ext uri="{FF2B5EF4-FFF2-40B4-BE49-F238E27FC236}">
                  <a16:creationId xmlns:a16="http://schemas.microsoft.com/office/drawing/2014/main" id="{EFE1C2FF-F0D1-C741-4359-57072C030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3" r="11836" b="15164"/>
            <a:stretch/>
          </p:blipFill>
          <p:spPr>
            <a:xfrm>
              <a:off x="585215" y="214896"/>
              <a:ext cx="704421" cy="79246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613F86F-BE11-17D7-6582-9368DCAF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636" y="741470"/>
              <a:ext cx="1065868" cy="265889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EFE870E2-C560-6509-2C99-5673EFFCF8F9}"/>
              </a:ext>
            </a:extLst>
          </p:cNvPr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67" y="145302"/>
            <a:ext cx="2690972" cy="1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26</Words>
  <Application>Microsoft Office PowerPoint</Application>
  <PresentationFormat>와이드스크린</PresentationFormat>
  <Paragraphs>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세아 박</dc:creator>
  <cp:lastModifiedBy>hi</cp:lastModifiedBy>
  <cp:revision>50</cp:revision>
  <dcterms:created xsi:type="dcterms:W3CDTF">2024-01-19T12:25:38Z</dcterms:created>
  <dcterms:modified xsi:type="dcterms:W3CDTF">2024-02-07T02:46:27Z</dcterms:modified>
</cp:coreProperties>
</file>