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871A0F07-D871-4DBD-B879-3B9629366A5E}"/>
    <pc:docChg chg="custSel addSld delSld modSld">
      <pc:chgData name="Joshua Gross" userId="7bb6a70e-9d37-46e4-96de-748557707bd0" providerId="ADAL" clId="{871A0F07-D871-4DBD-B879-3B9629366A5E}" dt="2023-12-11T15:34:36.497" v="911" actId="20577"/>
      <pc:docMkLst>
        <pc:docMk/>
      </pc:docMkLst>
      <pc:sldChg chg="addSp delSp">
        <pc:chgData name="Joshua Gross" userId="7bb6a70e-9d37-46e4-96de-748557707bd0" providerId="ADAL" clId="{871A0F07-D871-4DBD-B879-3B9629366A5E}" dt="2023-12-11T15:25:20.204" v="5"/>
        <pc:sldMkLst>
          <pc:docMk/>
          <pc:sldMk cId="1984190692" sldId="257"/>
        </pc:sldMkLst>
        <pc:spChg chg="add del">
          <ac:chgData name="Joshua Gross" userId="7bb6a70e-9d37-46e4-96de-748557707bd0" providerId="ADAL" clId="{871A0F07-D871-4DBD-B879-3B9629366A5E}" dt="2023-12-11T15:25:20.204" v="5"/>
          <ac:spMkLst>
            <pc:docMk/>
            <pc:sldMk cId="1984190692" sldId="257"/>
            <ac:spMk id="4" creationId="{AA8BD238-75CE-4645-8CB7-9F6C3B2C21A7}"/>
          </ac:spMkLst>
        </pc:spChg>
      </pc:sldChg>
      <pc:sldChg chg="modSp add">
        <pc:chgData name="Joshua Gross" userId="7bb6a70e-9d37-46e4-96de-748557707bd0" providerId="ADAL" clId="{871A0F07-D871-4DBD-B879-3B9629366A5E}" dt="2023-12-11T15:34:36.497" v="911" actId="20577"/>
        <pc:sldMkLst>
          <pc:docMk/>
          <pc:sldMk cId="0" sldId="258"/>
        </pc:sldMkLst>
        <pc:spChg chg="mod">
          <ac:chgData name="Joshua Gross" userId="7bb6a70e-9d37-46e4-96de-748557707bd0" providerId="ADAL" clId="{871A0F07-D871-4DBD-B879-3B9629366A5E}" dt="2023-12-11T15:25:34.168" v="9" actId="20577"/>
          <ac:spMkLst>
            <pc:docMk/>
            <pc:sldMk cId="0" sldId="258"/>
            <ac:spMk id="2" creationId="{75A141FB-0E86-4FCA-9332-AB79C4E3501B}"/>
          </ac:spMkLst>
        </pc:spChg>
        <pc:spChg chg="mod">
          <ac:chgData name="Joshua Gross" userId="7bb6a70e-9d37-46e4-96de-748557707bd0" providerId="ADAL" clId="{871A0F07-D871-4DBD-B879-3B9629366A5E}" dt="2023-12-11T15:25:27.691" v="7" actId="20577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Joshua Gross" userId="7bb6a70e-9d37-46e4-96de-748557707bd0" providerId="ADAL" clId="{871A0F07-D871-4DBD-B879-3B9629366A5E}" dt="2023-12-11T15:34:36.497" v="911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</pc:sldChg>
      <pc:sldChg chg="addSp delSp add del">
        <pc:chgData name="Joshua Gross" userId="7bb6a70e-9d37-46e4-96de-748557707bd0" providerId="ADAL" clId="{871A0F07-D871-4DBD-B879-3B9629366A5E}" dt="2023-12-11T15:25:18.486" v="3" actId="2696"/>
        <pc:sldMkLst>
          <pc:docMk/>
          <pc:sldMk cId="620971821" sldId="258"/>
        </pc:sldMkLst>
        <pc:spChg chg="add del">
          <ac:chgData name="Joshua Gross" userId="7bb6a70e-9d37-46e4-96de-748557707bd0" providerId="ADAL" clId="{871A0F07-D871-4DBD-B879-3B9629366A5E}" dt="2023-12-11T15:25:16.877" v="2"/>
          <ac:spMkLst>
            <pc:docMk/>
            <pc:sldMk cId="620971821" sldId="258"/>
            <ac:spMk id="4" creationId="{FF9ACF0D-B193-4614-9C85-0542B6C72F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5F68-BC0A-4B59-A15F-5E66FAEDD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B03D6-08D2-4577-A614-7F4F3BCF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678C-5349-43B4-8C88-240DE935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0666-6913-46B5-A3B5-0547AF2E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26C8-04F4-40A1-BE7F-9F8DE007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1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DEC5-9B8B-40D6-B521-8280F8FB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B801C-1078-442A-9DC6-5C7C609D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6184-DBF7-439C-A1AD-BED6E0AD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0AEE-9B1E-4277-A601-88B6255C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07F2-F5FC-4BC2-92D4-FC7A142A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88B4-F7B4-44E6-96D8-16B4395E9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D80F9-6987-4305-910E-116D67AFD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51D0-0845-4D6B-87A7-93564519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72A6-B86D-45A4-8DBC-9FEE66FA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8ED9-C7E5-4225-BC81-84008F20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4966-F4AC-49DD-B5CA-63EBA460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E871-E692-4928-91D3-5E9ECF80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3ACE-ADC0-485F-B67C-11F37B0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B409-7DFB-4EBA-B7FD-808C98CA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AD35-EF63-439C-A3EE-2620ABF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850C-4F36-49B0-94C9-5CC6FA7D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2161-AF7E-4E03-9E66-E88A9E9A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C7A8-7DA1-4FBB-97B2-64836014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D86E-BFB8-4475-B3D4-DFDB565F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F6AA-1CA7-4EC2-A49B-E64AF5F9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9491-3B97-417C-82C8-C6F3C938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9F8-D163-45A2-9C12-40007C88F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ADD5-54EC-456E-887D-03D1060F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9B615-6168-4E40-BCE7-1BE192B5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3BE6-763F-4956-80C7-49F7E6FD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D7168-8DED-4C41-87AA-AB148191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640D-B0DC-4770-886E-B353E329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E0D6-1ECF-4F44-933B-AC4F6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2F26-1368-4773-BBAB-1F2ACF37B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DE309-31C2-464F-B0CD-A58951CA4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CE96-2531-4A26-A429-E05CCC48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03C9C-13AE-4B3F-BF6D-026A6F30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6F548-473F-4399-8952-93F671D8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16096-88B6-4982-A6B1-29A72A3A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EB05-FEC7-4364-BBA1-1516B889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EB397-4A92-45DF-B695-EF03C06F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53B4C-C063-48D0-AC97-5FD85A25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167C-FC63-4D3D-8D4F-5764029C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6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0D87-053D-4C32-8AA1-F1EC3898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6511-8FD0-482B-ABC4-9D53EC6F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5FFDE-3694-4B6F-BD2A-BE1CF25B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587F-C9F7-44C0-9E90-D16A86BC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9807-8F8B-42D4-A258-6D867C83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7A76-D994-4EDA-A3B6-B39647D8C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795A-5247-4D81-9B39-C8F5CE36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B8F5-A84E-4246-877B-EE72BDB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2C931-2563-4E4C-8103-F8B4B8DE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F0B1-81E8-4AED-A84E-2282D938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327F1-0939-48D0-8C36-007818FD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9B9A4-C571-4E87-8BB5-BE2BA4E8D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46CB-F9C9-46F2-ABC0-49D56725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DCE93-57BF-4B53-B631-2910702F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49AF-60A8-46B0-B69D-A79B3B12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C3B3D-BE0B-4D27-B488-EE145C7F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D9BC-0A13-4A4E-A627-7ED8350F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961B-43AE-4F10-A115-3E44C517C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39FB-E546-4FAD-86A7-3CE1ACC12F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F9F6-59AD-446E-9955-70B5A78AC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B025-5F75-4482-AE63-2F08F3E6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50BF-3279-482B-926F-913EBDE5B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Cityscape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7720-FF46-4C5D-9553-0CFD9B580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C8BE-99DF-4E95-A31D-399EB9C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3577-7941-4F07-A2B3-46A989F6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BearcatGraphics</a:t>
            </a:r>
            <a:r>
              <a:rPr lang="en-US" dirty="0"/>
              <a:t> library, write code to generate scenery of a city</a:t>
            </a:r>
          </a:p>
          <a:p>
            <a:r>
              <a:rPr lang="en-US" dirty="0"/>
              <a:t>Ideas for things to draw:</a:t>
            </a:r>
          </a:p>
          <a:p>
            <a:pPr lvl="1"/>
            <a:r>
              <a:rPr lang="en-US" dirty="0"/>
              <a:t>Cars</a:t>
            </a:r>
          </a:p>
          <a:p>
            <a:pPr lvl="1"/>
            <a:r>
              <a:rPr lang="en-US" dirty="0"/>
              <a:t>Buildings</a:t>
            </a:r>
          </a:p>
          <a:p>
            <a:pPr lvl="1"/>
            <a:r>
              <a:rPr lang="en-US" dirty="0"/>
              <a:t>Sidewalks</a:t>
            </a:r>
          </a:p>
          <a:p>
            <a:pPr lvl="1"/>
            <a:r>
              <a:rPr lang="en-US" dirty="0"/>
              <a:t>Roads</a:t>
            </a:r>
          </a:p>
          <a:p>
            <a:pPr lvl="1"/>
            <a:r>
              <a:rPr lang="en-US" dirty="0"/>
              <a:t>Trees / Scenery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Signs</a:t>
            </a:r>
          </a:p>
        </p:txBody>
      </p:sp>
    </p:spTree>
    <p:extLst>
      <p:ext uri="{BB962C8B-B14F-4D97-AF65-F5344CB8AC3E}">
        <p14:creationId xmlns:p14="http://schemas.microsoft.com/office/powerpoint/2010/main" val="198419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+mn-lt"/>
                <a:sym typeface="+mn-ea"/>
              </a:rPr>
              <a:t>Rubric</a:t>
            </a:r>
            <a:endParaRPr lang="en-US" dirty="0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186482"/>
              </p:ext>
            </p:extLst>
          </p:nvPr>
        </p:nvGraphicFramePr>
        <p:xfrm>
          <a:off x="1335693" y="1825625"/>
          <a:ext cx="9073515" cy="3038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 dirty="0"/>
                        <a:t>Technical Expertise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3: Project includes a sufficient amount of detail in order to display a cityscape scenery</a:t>
                      </a:r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3: Project uses a majority of the </a:t>
                      </a:r>
                      <a:r>
                        <a:rPr lang="en-US" dirty="0" err="1"/>
                        <a:t>BearcatGrapics</a:t>
                      </a:r>
                      <a:r>
                        <a:rPr lang="en-US" dirty="0"/>
                        <a:t> functions covered in class: </a:t>
                      </a:r>
                      <a:r>
                        <a:rPr lang="en-US" dirty="0" err="1"/>
                        <a:t>drawRectangle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drawCircle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setFillColor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2: Project includes some detail that attempts to display a cityscape scenery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2: Project uses some of the </a:t>
                      </a:r>
                      <a:r>
                        <a:rPr lang="en-US" dirty="0" err="1"/>
                        <a:t>BearcatGraphics</a:t>
                      </a:r>
                      <a:r>
                        <a:rPr lang="en-US" dirty="0"/>
                        <a:t> functions covered in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1: Project includes a minimal amount of detail that attempts to display a cityscape scenery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1: Project uses a minimal amount of the </a:t>
                      </a:r>
                      <a:r>
                        <a:rPr lang="en-US" dirty="0" err="1"/>
                        <a:t>BearcatGraphics</a:t>
                      </a:r>
                      <a:r>
                        <a:rPr lang="en-US" dirty="0"/>
                        <a:t> functions covered in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0: Project was not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0: Project was not attempted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ibbon: Tilted Up 1">
            <a:extLst>
              <a:ext uri="{FF2B5EF4-FFF2-40B4-BE49-F238E27FC236}">
                <a16:creationId xmlns:a16="http://schemas.microsoft.com/office/drawing/2014/main" id="{75A141FB-0E86-4FCA-9332-AB79C4E3501B}"/>
              </a:ext>
            </a:extLst>
          </p:cNvPr>
          <p:cNvSpPr/>
          <p:nvPr/>
        </p:nvSpPr>
        <p:spPr>
          <a:xfrm>
            <a:off x="8221211" y="113557"/>
            <a:ext cx="3607267" cy="1484852"/>
          </a:xfrm>
          <a:prstGeom prst="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5 BONUS POINTS for creativity and originality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11" ma:contentTypeDescription="Create a new document." ma:contentTypeScope="" ma:versionID="62f34cf8c482820f63eb16df3e12431b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04224bf05d0ae9261ba132ba21b59b37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1F8315-9F8D-42D9-80D7-156789434B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685760-88BC-4665-BCB7-DB4D3DA5E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DE5DF8-D97A-4EF8-8108-6A27605D8ECA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Cityscape Graphics</vt:lpstr>
      <vt:lpstr>Description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Cityscape Graphics</dc:title>
  <dc:creator>Joshua Gross</dc:creator>
  <cp:lastModifiedBy>Joshua Gross</cp:lastModifiedBy>
  <cp:revision>2</cp:revision>
  <dcterms:created xsi:type="dcterms:W3CDTF">2023-12-11T15:23:11Z</dcterms:created>
  <dcterms:modified xsi:type="dcterms:W3CDTF">2023-12-11T15:34:53Z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