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2" r:id="rId9"/>
    <p:sldId id="263" r:id="rId10"/>
    <p:sldId id="261" r:id="rId11"/>
    <p:sldId id="265" r:id="rId12"/>
    <p:sldId id="266" r:id="rId13"/>
    <p:sldId id="268" r:id="rId14"/>
    <p:sldId id="267" r:id="rId15"/>
    <p:sldId id="264" r:id="rId16"/>
    <p:sldId id="269" r:id="rId17"/>
    <p:sldId id="273" r:id="rId18"/>
    <p:sldId id="272" r:id="rId19"/>
    <p:sldId id="271" r:id="rId20"/>
    <p:sldId id="270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372" r:id="rId38"/>
    <p:sldId id="290" r:id="rId39"/>
    <p:sldId id="373" r:id="rId40"/>
    <p:sldId id="291" r:id="rId41"/>
    <p:sldId id="292" r:id="rId42"/>
    <p:sldId id="294" r:id="rId43"/>
    <p:sldId id="295" r:id="rId44"/>
    <p:sldId id="293" r:id="rId45"/>
    <p:sldId id="296" r:id="rId46"/>
    <p:sldId id="297" r:id="rId47"/>
    <p:sldId id="299" r:id="rId48"/>
    <p:sldId id="298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67" r:id="rId61"/>
    <p:sldId id="368" r:id="rId62"/>
    <p:sldId id="369" r:id="rId63"/>
    <p:sldId id="370" r:id="rId64"/>
    <p:sldId id="371" r:id="rId65"/>
    <p:sldId id="311" r:id="rId66"/>
    <p:sldId id="315" r:id="rId67"/>
    <p:sldId id="316" r:id="rId68"/>
    <p:sldId id="317" r:id="rId69"/>
    <p:sldId id="314" r:id="rId70"/>
    <p:sldId id="312" r:id="rId71"/>
    <p:sldId id="319" r:id="rId72"/>
    <p:sldId id="320" r:id="rId73"/>
    <p:sldId id="321" r:id="rId74"/>
    <p:sldId id="318" r:id="rId75"/>
    <p:sldId id="313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  <p:sldId id="331" r:id="rId86"/>
    <p:sldId id="437" r:id="rId87"/>
    <p:sldId id="332" r:id="rId88"/>
    <p:sldId id="333" r:id="rId89"/>
    <p:sldId id="335" r:id="rId90"/>
    <p:sldId id="334" r:id="rId91"/>
    <p:sldId id="337" r:id="rId92"/>
    <p:sldId id="360" r:id="rId93"/>
    <p:sldId id="339" r:id="rId94"/>
    <p:sldId id="343" r:id="rId95"/>
    <p:sldId id="342" r:id="rId96"/>
    <p:sldId id="341" r:id="rId97"/>
    <p:sldId id="344" r:id="rId98"/>
    <p:sldId id="345" r:id="rId99"/>
    <p:sldId id="346" r:id="rId100"/>
    <p:sldId id="347" r:id="rId101"/>
    <p:sldId id="348" r:id="rId102"/>
    <p:sldId id="349" r:id="rId103"/>
    <p:sldId id="361" r:id="rId104"/>
    <p:sldId id="357" r:id="rId105"/>
    <p:sldId id="354" r:id="rId106"/>
    <p:sldId id="363" r:id="rId107"/>
    <p:sldId id="362" r:id="rId108"/>
    <p:sldId id="353" r:id="rId109"/>
    <p:sldId id="352" r:id="rId110"/>
    <p:sldId id="351" r:id="rId111"/>
    <p:sldId id="350" r:id="rId112"/>
    <p:sldId id="364" r:id="rId113"/>
    <p:sldId id="366" r:id="rId114"/>
    <p:sldId id="439" r:id="rId115"/>
    <p:sldId id="474" r:id="rId116"/>
    <p:sldId id="374" r:id="rId117"/>
    <p:sldId id="375" r:id="rId118"/>
    <p:sldId id="377" r:id="rId119"/>
    <p:sldId id="376" r:id="rId120"/>
    <p:sldId id="378" r:id="rId121"/>
    <p:sldId id="379" r:id="rId122"/>
    <p:sldId id="380" r:id="rId123"/>
    <p:sldId id="381" r:id="rId124"/>
    <p:sldId id="382" r:id="rId125"/>
    <p:sldId id="383" r:id="rId126"/>
    <p:sldId id="384" r:id="rId127"/>
    <p:sldId id="385" r:id="rId128"/>
    <p:sldId id="386" r:id="rId129"/>
    <p:sldId id="387" r:id="rId130"/>
    <p:sldId id="388" r:id="rId131"/>
    <p:sldId id="389" r:id="rId132"/>
    <p:sldId id="390" r:id="rId133"/>
    <p:sldId id="391" r:id="rId134"/>
    <p:sldId id="392" r:id="rId135"/>
    <p:sldId id="394" r:id="rId136"/>
    <p:sldId id="395" r:id="rId137"/>
    <p:sldId id="396" r:id="rId138"/>
    <p:sldId id="397" r:id="rId139"/>
    <p:sldId id="398" r:id="rId140"/>
    <p:sldId id="399" r:id="rId141"/>
    <p:sldId id="400" r:id="rId142"/>
    <p:sldId id="401" r:id="rId143"/>
    <p:sldId id="402" r:id="rId144"/>
    <p:sldId id="403" r:id="rId145"/>
    <p:sldId id="404" r:id="rId146"/>
    <p:sldId id="405" r:id="rId147"/>
    <p:sldId id="406" r:id="rId148"/>
    <p:sldId id="407" r:id="rId149"/>
    <p:sldId id="408" r:id="rId150"/>
    <p:sldId id="409" r:id="rId151"/>
    <p:sldId id="410" r:id="rId152"/>
    <p:sldId id="411" r:id="rId153"/>
    <p:sldId id="412" r:id="rId154"/>
    <p:sldId id="413" r:id="rId155"/>
    <p:sldId id="414" r:id="rId156"/>
    <p:sldId id="415" r:id="rId157"/>
    <p:sldId id="416" r:id="rId158"/>
    <p:sldId id="417" r:id="rId159"/>
    <p:sldId id="418" r:id="rId160"/>
    <p:sldId id="419" r:id="rId161"/>
    <p:sldId id="420" r:id="rId162"/>
    <p:sldId id="421" r:id="rId163"/>
    <p:sldId id="422" r:id="rId164"/>
    <p:sldId id="423" r:id="rId165"/>
    <p:sldId id="424" r:id="rId166"/>
    <p:sldId id="425" r:id="rId167"/>
    <p:sldId id="426" r:id="rId168"/>
    <p:sldId id="427" r:id="rId169"/>
    <p:sldId id="428" r:id="rId170"/>
    <p:sldId id="429" r:id="rId171"/>
    <p:sldId id="430" r:id="rId172"/>
    <p:sldId id="431" r:id="rId173"/>
    <p:sldId id="432" r:id="rId174"/>
    <p:sldId id="433" r:id="rId175"/>
    <p:sldId id="434" r:id="rId176"/>
    <p:sldId id="435" r:id="rId177"/>
    <p:sldId id="436" r:id="rId178"/>
    <p:sldId id="438" r:id="rId179"/>
    <p:sldId id="440" r:id="rId180"/>
    <p:sldId id="441" r:id="rId181"/>
    <p:sldId id="442" r:id="rId182"/>
    <p:sldId id="443" r:id="rId183"/>
    <p:sldId id="444" r:id="rId184"/>
    <p:sldId id="445" r:id="rId185"/>
    <p:sldId id="446" r:id="rId186"/>
    <p:sldId id="447" r:id="rId187"/>
    <p:sldId id="449" r:id="rId188"/>
    <p:sldId id="450" r:id="rId189"/>
    <p:sldId id="452" r:id="rId190"/>
    <p:sldId id="454" r:id="rId191"/>
    <p:sldId id="448" r:id="rId192"/>
    <p:sldId id="455" r:id="rId193"/>
    <p:sldId id="456" r:id="rId194"/>
    <p:sldId id="457" r:id="rId195"/>
    <p:sldId id="458" r:id="rId196"/>
    <p:sldId id="459" r:id="rId197"/>
    <p:sldId id="460" r:id="rId198"/>
    <p:sldId id="461" r:id="rId199"/>
    <p:sldId id="462" r:id="rId200"/>
    <p:sldId id="463" r:id="rId201"/>
    <p:sldId id="464" r:id="rId202"/>
    <p:sldId id="465" r:id="rId203"/>
    <p:sldId id="466" r:id="rId204"/>
    <p:sldId id="467" r:id="rId205"/>
    <p:sldId id="468" r:id="rId206"/>
    <p:sldId id="469" r:id="rId207"/>
    <p:sldId id="470" r:id="rId208"/>
    <p:sldId id="471" r:id="rId209"/>
    <p:sldId id="472" r:id="rId210"/>
    <p:sldId id="473" r:id="rId2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6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slide" Target="slides/slide201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144" Type="http://schemas.openxmlformats.org/officeDocument/2006/relationships/slide" Target="slides/slide140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65" Type="http://schemas.openxmlformats.org/officeDocument/2006/relationships/slide" Target="slides/slide161.xml"/><Relationship Id="rId181" Type="http://schemas.openxmlformats.org/officeDocument/2006/relationships/slide" Target="slides/slide177.xml"/><Relationship Id="rId186" Type="http://schemas.openxmlformats.org/officeDocument/2006/relationships/slide" Target="slides/slide182.xml"/><Relationship Id="rId216" Type="http://schemas.microsoft.com/office/2016/11/relationships/changesInfo" Target="changesInfos/changesInfo1.xml"/><Relationship Id="rId211" Type="http://schemas.openxmlformats.org/officeDocument/2006/relationships/slide" Target="slides/slide207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55" Type="http://schemas.openxmlformats.org/officeDocument/2006/relationships/slide" Target="slides/slide151.xml"/><Relationship Id="rId171" Type="http://schemas.openxmlformats.org/officeDocument/2006/relationships/slide" Target="slides/slide167.xml"/><Relationship Id="rId176" Type="http://schemas.openxmlformats.org/officeDocument/2006/relationships/slide" Target="slides/slide172.xml"/><Relationship Id="rId192" Type="http://schemas.openxmlformats.org/officeDocument/2006/relationships/slide" Target="slides/slide188.xml"/><Relationship Id="rId197" Type="http://schemas.openxmlformats.org/officeDocument/2006/relationships/slide" Target="slides/slide193.xml"/><Relationship Id="rId206" Type="http://schemas.openxmlformats.org/officeDocument/2006/relationships/slide" Target="slides/slide202.xml"/><Relationship Id="rId201" Type="http://schemas.openxmlformats.org/officeDocument/2006/relationships/slide" Target="slides/slide197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slide" Target="slides/slide141.xml"/><Relationship Id="rId161" Type="http://schemas.openxmlformats.org/officeDocument/2006/relationships/slide" Target="slides/slide157.xml"/><Relationship Id="rId166" Type="http://schemas.openxmlformats.org/officeDocument/2006/relationships/slide" Target="slides/slide162.xml"/><Relationship Id="rId182" Type="http://schemas.openxmlformats.org/officeDocument/2006/relationships/slide" Target="slides/slide178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12" Type="http://schemas.openxmlformats.org/officeDocument/2006/relationships/presProps" Target="presProps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slide" Target="slides/slide147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2" Type="http://schemas.openxmlformats.org/officeDocument/2006/relationships/slide" Target="slides/slide198.xml"/><Relationship Id="rId207" Type="http://schemas.openxmlformats.org/officeDocument/2006/relationships/slide" Target="slides/slide203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13" Type="http://schemas.openxmlformats.org/officeDocument/2006/relationships/viewProps" Target="viewProp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slide" Target="slides/slide199.xml"/><Relationship Id="rId208" Type="http://schemas.openxmlformats.org/officeDocument/2006/relationships/slide" Target="slides/slide204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14" Type="http://schemas.openxmlformats.org/officeDocument/2006/relationships/theme" Target="theme/theme1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209" Type="http://schemas.openxmlformats.org/officeDocument/2006/relationships/slide" Target="slides/slide205.xml"/><Relationship Id="rId190" Type="http://schemas.openxmlformats.org/officeDocument/2006/relationships/slide" Target="slides/slide186.xml"/><Relationship Id="rId204" Type="http://schemas.openxmlformats.org/officeDocument/2006/relationships/slide" Target="slides/slide200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10" Type="http://schemas.openxmlformats.org/officeDocument/2006/relationships/slide" Target="slides/slide206.xml"/><Relationship Id="rId215" Type="http://schemas.openxmlformats.org/officeDocument/2006/relationships/tableStyles" Target="tableStyles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2917D582-4033-4E8E-BF6F-0CCDEAEA1517}"/>
    <pc:docChg chg="undo custSel addSld delSld modSld modMainMaster">
      <pc:chgData name="Joshua Gross" userId="7bb6a70e-9d37-46e4-96de-748557707bd0" providerId="ADAL" clId="{2917D582-4033-4E8E-BF6F-0CCDEAEA1517}" dt="2023-09-20T18:09:22.277" v="215"/>
      <pc:docMkLst>
        <pc:docMk/>
      </pc:docMkLst>
      <pc:sldChg chg="modSp">
        <pc:chgData name="Joshua Gross" userId="7bb6a70e-9d37-46e4-96de-748557707bd0" providerId="ADAL" clId="{2917D582-4033-4E8E-BF6F-0CCDEAEA1517}" dt="2023-09-20T17:14:01.388" v="13" actId="20577"/>
        <pc:sldMkLst>
          <pc:docMk/>
          <pc:sldMk cId="3826708748" sldId="256"/>
        </pc:sldMkLst>
        <pc:spChg chg="mod">
          <ac:chgData name="Joshua Gross" userId="7bb6a70e-9d37-46e4-96de-748557707bd0" providerId="ADAL" clId="{2917D582-4033-4E8E-BF6F-0CCDEAEA1517}" dt="2023-09-20T17:13:55.770" v="10" actId="20577"/>
          <ac:spMkLst>
            <pc:docMk/>
            <pc:sldMk cId="3826708748" sldId="256"/>
            <ac:spMk id="2" creationId="{BFA04F64-C2EE-4022-88EA-8A027AFED648}"/>
          </ac:spMkLst>
        </pc:spChg>
        <pc:spChg chg="mod">
          <ac:chgData name="Joshua Gross" userId="7bb6a70e-9d37-46e4-96de-748557707bd0" providerId="ADAL" clId="{2917D582-4033-4E8E-BF6F-0CCDEAEA1517}" dt="2023-09-20T17:14:01.388" v="13" actId="20577"/>
          <ac:spMkLst>
            <pc:docMk/>
            <pc:sldMk cId="3826708748" sldId="256"/>
            <ac:spMk id="3" creationId="{03A4B360-271E-4152-8CEE-A8171491ECD3}"/>
          </ac:spMkLst>
        </pc:spChg>
      </pc:sldChg>
      <pc:sldChg chg="modSp">
        <pc:chgData name="Joshua Gross" userId="7bb6a70e-9d37-46e4-96de-748557707bd0" providerId="ADAL" clId="{2917D582-4033-4E8E-BF6F-0CCDEAEA1517}" dt="2023-09-20T17:15:43.531" v="17"/>
        <pc:sldMkLst>
          <pc:docMk/>
          <pc:sldMk cId="2556578271" sldId="257"/>
        </pc:sldMkLst>
        <pc:spChg chg="mod">
          <ac:chgData name="Joshua Gross" userId="7bb6a70e-9d37-46e4-96de-748557707bd0" providerId="ADAL" clId="{2917D582-4033-4E8E-BF6F-0CCDEAEA1517}" dt="2023-09-20T17:14:41.083" v="14"/>
          <ac:spMkLst>
            <pc:docMk/>
            <pc:sldMk cId="2556578271" sldId="25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15:43.531" v="17"/>
          <ac:spMkLst>
            <pc:docMk/>
            <pc:sldMk cId="2556578271" sldId="257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16:15.982" v="18"/>
        <pc:sldMkLst>
          <pc:docMk/>
          <pc:sldMk cId="4272648178" sldId="258"/>
        </pc:sldMkLst>
        <pc:spChg chg="mod">
          <ac:chgData name="Joshua Gross" userId="7bb6a70e-9d37-46e4-96de-748557707bd0" providerId="ADAL" clId="{2917D582-4033-4E8E-BF6F-0CCDEAEA1517}" dt="2023-09-20T17:14:41.083" v="14"/>
          <ac:spMkLst>
            <pc:docMk/>
            <pc:sldMk cId="4272648178" sldId="25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16:15.982" v="18"/>
          <ac:spMkLst>
            <pc:docMk/>
            <pc:sldMk cId="4272648178" sldId="258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17:54.323" v="20"/>
        <pc:sldMkLst>
          <pc:docMk/>
          <pc:sldMk cId="2487680633" sldId="259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487680633" sldId="25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17:54.323" v="20"/>
          <ac:spMkLst>
            <pc:docMk/>
            <pc:sldMk cId="2487680633" sldId="259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2906368111" sldId="261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906368111" sldId="26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2906368111" sldId="261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17:54.323" v="20"/>
        <pc:sldMkLst>
          <pc:docMk/>
          <pc:sldMk cId="592323251" sldId="262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592323251" sldId="26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17:54.323" v="20"/>
          <ac:spMkLst>
            <pc:docMk/>
            <pc:sldMk cId="592323251" sldId="262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17:54.323" v="20"/>
        <pc:sldMkLst>
          <pc:docMk/>
          <pc:sldMk cId="3226508235" sldId="263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226508235" sldId="26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17:54.323" v="20"/>
          <ac:spMkLst>
            <pc:docMk/>
            <pc:sldMk cId="3226508235" sldId="263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980313944" sldId="264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980313944" sldId="26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980313944" sldId="264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1175750425" sldId="265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1175750425" sldId="26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1175750425" sldId="265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106718993" sldId="266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106718993" sldId="26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106718993" sldId="266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720089717" sldId="267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720089717" sldId="26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720089717" sldId="267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4026553842" sldId="268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4026553842" sldId="26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4026553842" sldId="268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2963421222" sldId="269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963421222" sldId="26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2963421222" sldId="269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1808161823" sldId="270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1808161823" sldId="27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1808161823" sldId="270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3091340227" sldId="271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091340227" sldId="27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3091340227" sldId="271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3490984396" sldId="272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490984396" sldId="27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3490984396" sldId="272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162023885" sldId="273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162023885" sldId="27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162023885" sldId="273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528465135" sldId="274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528465135" sldId="27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528465135" sldId="274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591538951" sldId="275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591538951" sldId="27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591538951" sldId="275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3112669346" sldId="276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112669346" sldId="27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3112669346" sldId="276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3859036645" sldId="277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859036645" sldId="27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3859036645" sldId="277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3218473859" sldId="278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218473859" sldId="27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3218473859" sldId="278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493299297" sldId="279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493299297" sldId="27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493299297" sldId="279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1566196652" sldId="280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1566196652" sldId="28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1566196652" sldId="280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03:42.430" v="168"/>
        <pc:sldMkLst>
          <pc:docMk/>
          <pc:sldMk cId="3206416480" sldId="281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206416480" sldId="28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3206416480" sldId="281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03:42.430" v="168"/>
        <pc:sldMkLst>
          <pc:docMk/>
          <pc:sldMk cId="1589958802" sldId="282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1589958802" sldId="28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1589958802" sldId="282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03:42.430" v="168"/>
        <pc:sldMkLst>
          <pc:docMk/>
          <pc:sldMk cId="2717426871" sldId="283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717426871" sldId="28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2717426871" sldId="283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03:42.430" v="168"/>
        <pc:sldMkLst>
          <pc:docMk/>
          <pc:sldMk cId="1150026902" sldId="284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1150026902" sldId="28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1150026902" sldId="284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3571079056" sldId="285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571079056" sldId="28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3571079056" sldId="285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1994828973" sldId="286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1994828973" sldId="28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1994828973" sldId="286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2490054483" sldId="287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490054483" sldId="28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2490054483" sldId="287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1227309644" sldId="288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1227309644" sldId="28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1227309644" sldId="288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775229699" sldId="289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775229699" sldId="28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775229699" sldId="289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3678205934" sldId="290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678205934" sldId="29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3678205934" sldId="290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28:29.491" v="32"/>
        <pc:sldMkLst>
          <pc:docMk/>
          <pc:sldMk cId="796307903" sldId="291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796307903" sldId="29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28:29.491" v="32"/>
          <ac:spMkLst>
            <pc:docMk/>
            <pc:sldMk cId="796307903" sldId="291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29:21.892" v="34"/>
        <pc:sldMkLst>
          <pc:docMk/>
          <pc:sldMk cId="2775912533" sldId="292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775912533" sldId="29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29:21.892" v="34"/>
          <ac:spMkLst>
            <pc:docMk/>
            <pc:sldMk cId="2775912533" sldId="292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30:52.881" v="37"/>
        <pc:sldMkLst>
          <pc:docMk/>
          <pc:sldMk cId="1130128867" sldId="293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1130128867" sldId="29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30:52.881" v="37"/>
          <ac:spMkLst>
            <pc:docMk/>
            <pc:sldMk cId="1130128867" sldId="293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29:34.325" v="35"/>
        <pc:sldMkLst>
          <pc:docMk/>
          <pc:sldMk cId="2894148145" sldId="294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894148145" sldId="29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29:34.325" v="35"/>
          <ac:spMkLst>
            <pc:docMk/>
            <pc:sldMk cId="2894148145" sldId="294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30:03.900" v="36"/>
        <pc:sldMkLst>
          <pc:docMk/>
          <pc:sldMk cId="3639370091" sldId="295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639370091" sldId="29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30:03.900" v="36"/>
          <ac:spMkLst>
            <pc:docMk/>
            <pc:sldMk cId="3639370091" sldId="295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30:52.881" v="37"/>
        <pc:sldMkLst>
          <pc:docMk/>
          <pc:sldMk cId="2434380715" sldId="296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434380715" sldId="29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30:52.881" v="37"/>
          <ac:spMkLst>
            <pc:docMk/>
            <pc:sldMk cId="2434380715" sldId="296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03:42.430" v="168"/>
        <pc:sldMkLst>
          <pc:docMk/>
          <pc:sldMk cId="3628276195" sldId="297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628276195" sldId="29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3628276195" sldId="297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03:42.430" v="168"/>
        <pc:sldMkLst>
          <pc:docMk/>
          <pc:sldMk cId="2101569071" sldId="298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101569071" sldId="29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2101569071" sldId="298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03:42.430" v="168"/>
        <pc:sldMkLst>
          <pc:docMk/>
          <pc:sldMk cId="1319704058" sldId="299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1319704058" sldId="29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1319704058" sldId="299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03:42.430" v="168"/>
        <pc:sldMkLst>
          <pc:docMk/>
          <pc:sldMk cId="1486216694" sldId="300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1486216694" sldId="30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1486216694" sldId="300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03:42.430" v="168"/>
        <pc:sldMkLst>
          <pc:docMk/>
          <pc:sldMk cId="4286687502" sldId="301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4286687502" sldId="30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4286687502" sldId="301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03:42.430" v="168"/>
        <pc:sldMkLst>
          <pc:docMk/>
          <pc:sldMk cId="2362061172" sldId="302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362061172" sldId="30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2362061172" sldId="302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03:42.430" v="168"/>
        <pc:sldMkLst>
          <pc:docMk/>
          <pc:sldMk cId="3082822852" sldId="303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082822852" sldId="30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3082822852" sldId="303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03:42.430" v="168"/>
        <pc:sldMkLst>
          <pc:docMk/>
          <pc:sldMk cId="2673027475" sldId="304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673027475" sldId="30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2673027475" sldId="304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03:42.430" v="168"/>
        <pc:sldMkLst>
          <pc:docMk/>
          <pc:sldMk cId="2073808486" sldId="305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073808486" sldId="30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2073808486" sldId="305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03:42.430" v="168"/>
        <pc:sldMkLst>
          <pc:docMk/>
          <pc:sldMk cId="743409279" sldId="306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743409279" sldId="30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743409279" sldId="306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03:42.430" v="168"/>
        <pc:sldMkLst>
          <pc:docMk/>
          <pc:sldMk cId="4147091244" sldId="307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4147091244" sldId="30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4147091244" sldId="307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03:42.430" v="168"/>
        <pc:sldMkLst>
          <pc:docMk/>
          <pc:sldMk cId="3238239538" sldId="308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238239538" sldId="30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3238239538" sldId="308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03:42.430" v="168"/>
        <pc:sldMkLst>
          <pc:docMk/>
          <pc:sldMk cId="3864475555" sldId="309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864475555" sldId="30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3864475555" sldId="309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1:50.671" v="61"/>
        <pc:sldMkLst>
          <pc:docMk/>
          <pc:sldMk cId="3647690897" sldId="310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647690897" sldId="31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1:50.671" v="61"/>
          <ac:spMkLst>
            <pc:docMk/>
            <pc:sldMk cId="3647690897" sldId="310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42.488" v="70"/>
        <pc:sldMkLst>
          <pc:docMk/>
          <pc:sldMk cId="1213925945" sldId="311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1213925945" sldId="31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1213925945" sldId="311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45:42.488" v="70"/>
          <ac:graphicFrameMkLst>
            <pc:docMk/>
            <pc:sldMk cId="1213925945" sldId="311"/>
            <ac:graphicFrameMk id="4" creationId="{F5F81285-2744-42EB-BAFA-2EB0C4DBC73D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7:45:42.488" v="70"/>
        <pc:sldMkLst>
          <pc:docMk/>
          <pc:sldMk cId="1041482991" sldId="312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1041482991" sldId="31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1041482991" sldId="312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45:42.488" v="70"/>
          <ac:graphicFrameMkLst>
            <pc:docMk/>
            <pc:sldMk cId="1041482991" sldId="312"/>
            <ac:graphicFrameMk id="4" creationId="{F5F81285-2744-42EB-BAFA-2EB0C4DBC73D}"/>
          </ac:graphicFrameMkLst>
        </pc:graphicFrameChg>
        <pc:graphicFrameChg chg="mod">
          <ac:chgData name="Joshua Gross" userId="7bb6a70e-9d37-46e4-96de-748557707bd0" providerId="ADAL" clId="{2917D582-4033-4E8E-BF6F-0CCDEAEA1517}" dt="2023-09-20T17:45:42.488" v="70"/>
          <ac:graphicFrameMkLst>
            <pc:docMk/>
            <pc:sldMk cId="1041482991" sldId="312"/>
            <ac:graphicFrameMk id="5" creationId="{1A64ECE9-5E8D-4568-A264-59C31B213182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7:55:06.359" v="115"/>
        <pc:sldMkLst>
          <pc:docMk/>
          <pc:sldMk cId="2228241863" sldId="313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2228241863" sldId="31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06.359" v="115"/>
          <ac:spMkLst>
            <pc:docMk/>
            <pc:sldMk cId="2228241863" sldId="313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42.488" v="70"/>
        <pc:sldMkLst>
          <pc:docMk/>
          <pc:sldMk cId="2411125861" sldId="314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411125861" sldId="31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2411125861" sldId="314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45:42.488" v="70"/>
          <ac:graphicFrameMkLst>
            <pc:docMk/>
            <pc:sldMk cId="2411125861" sldId="314"/>
            <ac:graphicFrameMk id="4" creationId="{F5F81285-2744-42EB-BAFA-2EB0C4DBC73D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7:45:42.488" v="70"/>
        <pc:sldMkLst>
          <pc:docMk/>
          <pc:sldMk cId="2822588078" sldId="315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822588078" sldId="31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2822588078" sldId="315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45:42.488" v="70"/>
          <ac:graphicFrameMkLst>
            <pc:docMk/>
            <pc:sldMk cId="2822588078" sldId="315"/>
            <ac:graphicFrameMk id="4" creationId="{F5F81285-2744-42EB-BAFA-2EB0C4DBC73D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7:45:42.488" v="70"/>
        <pc:sldMkLst>
          <pc:docMk/>
          <pc:sldMk cId="3906901962" sldId="316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906901962" sldId="31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3906901962" sldId="316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45:42.488" v="70"/>
          <ac:graphicFrameMkLst>
            <pc:docMk/>
            <pc:sldMk cId="3906901962" sldId="316"/>
            <ac:graphicFrameMk id="4" creationId="{F5F81285-2744-42EB-BAFA-2EB0C4DBC73D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7:45:42.488" v="70"/>
        <pc:sldMkLst>
          <pc:docMk/>
          <pc:sldMk cId="2006136444" sldId="317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006136444" sldId="31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2006136444" sldId="317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45:42.488" v="70"/>
          <ac:graphicFrameMkLst>
            <pc:docMk/>
            <pc:sldMk cId="2006136444" sldId="317"/>
            <ac:graphicFrameMk id="4" creationId="{F5F81285-2744-42EB-BAFA-2EB0C4DBC73D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7:45:42.488" v="70"/>
        <pc:sldMkLst>
          <pc:docMk/>
          <pc:sldMk cId="2700615097" sldId="318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700615097" sldId="31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2700615097" sldId="318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45:42.488" v="70"/>
          <ac:graphicFrameMkLst>
            <pc:docMk/>
            <pc:sldMk cId="2700615097" sldId="318"/>
            <ac:graphicFrameMk id="4" creationId="{F5F81285-2744-42EB-BAFA-2EB0C4DBC73D}"/>
          </ac:graphicFrameMkLst>
        </pc:graphicFrameChg>
        <pc:graphicFrameChg chg="mod">
          <ac:chgData name="Joshua Gross" userId="7bb6a70e-9d37-46e4-96de-748557707bd0" providerId="ADAL" clId="{2917D582-4033-4E8E-BF6F-0CCDEAEA1517}" dt="2023-09-20T17:45:42.488" v="70"/>
          <ac:graphicFrameMkLst>
            <pc:docMk/>
            <pc:sldMk cId="2700615097" sldId="318"/>
            <ac:graphicFrameMk id="5" creationId="{1A64ECE9-5E8D-4568-A264-59C31B213182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7:45:42.488" v="70"/>
        <pc:sldMkLst>
          <pc:docMk/>
          <pc:sldMk cId="1592391713" sldId="319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1592391713" sldId="31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1592391713" sldId="319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45:42.488" v="70"/>
          <ac:graphicFrameMkLst>
            <pc:docMk/>
            <pc:sldMk cId="1592391713" sldId="319"/>
            <ac:graphicFrameMk id="4" creationId="{F5F81285-2744-42EB-BAFA-2EB0C4DBC73D}"/>
          </ac:graphicFrameMkLst>
        </pc:graphicFrameChg>
        <pc:graphicFrameChg chg="mod">
          <ac:chgData name="Joshua Gross" userId="7bb6a70e-9d37-46e4-96de-748557707bd0" providerId="ADAL" clId="{2917D582-4033-4E8E-BF6F-0CCDEAEA1517}" dt="2023-09-20T17:45:42.488" v="70"/>
          <ac:graphicFrameMkLst>
            <pc:docMk/>
            <pc:sldMk cId="1592391713" sldId="319"/>
            <ac:graphicFrameMk id="5" creationId="{1A64ECE9-5E8D-4568-A264-59C31B213182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7:45:42.488" v="70"/>
        <pc:sldMkLst>
          <pc:docMk/>
          <pc:sldMk cId="3520472235" sldId="320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520472235" sldId="32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3520472235" sldId="320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45:42.488" v="70"/>
          <ac:graphicFrameMkLst>
            <pc:docMk/>
            <pc:sldMk cId="3520472235" sldId="320"/>
            <ac:graphicFrameMk id="4" creationId="{F5F81285-2744-42EB-BAFA-2EB0C4DBC73D}"/>
          </ac:graphicFrameMkLst>
        </pc:graphicFrameChg>
        <pc:graphicFrameChg chg="mod">
          <ac:chgData name="Joshua Gross" userId="7bb6a70e-9d37-46e4-96de-748557707bd0" providerId="ADAL" clId="{2917D582-4033-4E8E-BF6F-0CCDEAEA1517}" dt="2023-09-20T17:45:42.488" v="70"/>
          <ac:graphicFrameMkLst>
            <pc:docMk/>
            <pc:sldMk cId="3520472235" sldId="320"/>
            <ac:graphicFrameMk id="5" creationId="{1A64ECE9-5E8D-4568-A264-59C31B213182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7:45:42.488" v="70"/>
        <pc:sldMkLst>
          <pc:docMk/>
          <pc:sldMk cId="4264292365" sldId="321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4264292365" sldId="32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4264292365" sldId="321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45:42.488" v="70"/>
          <ac:graphicFrameMkLst>
            <pc:docMk/>
            <pc:sldMk cId="4264292365" sldId="321"/>
            <ac:graphicFrameMk id="4" creationId="{F5F81285-2744-42EB-BAFA-2EB0C4DBC73D}"/>
          </ac:graphicFrameMkLst>
        </pc:graphicFrameChg>
        <pc:graphicFrameChg chg="mod">
          <ac:chgData name="Joshua Gross" userId="7bb6a70e-9d37-46e4-96de-748557707bd0" providerId="ADAL" clId="{2917D582-4033-4E8E-BF6F-0CCDEAEA1517}" dt="2023-09-20T17:45:42.488" v="70"/>
          <ac:graphicFrameMkLst>
            <pc:docMk/>
            <pc:sldMk cId="4264292365" sldId="321"/>
            <ac:graphicFrameMk id="5" creationId="{1A64ECE9-5E8D-4568-A264-59C31B213182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7:55:06.359" v="115"/>
        <pc:sldMkLst>
          <pc:docMk/>
          <pc:sldMk cId="3262303928" sldId="322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3262303928" sldId="32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06.359" v="115"/>
          <ac:spMkLst>
            <pc:docMk/>
            <pc:sldMk cId="3262303928" sldId="322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06.359" v="115"/>
        <pc:sldMkLst>
          <pc:docMk/>
          <pc:sldMk cId="1842311166" sldId="323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1842311166" sldId="32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06.359" v="115"/>
          <ac:spMkLst>
            <pc:docMk/>
            <pc:sldMk cId="1842311166" sldId="323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06.359" v="115"/>
        <pc:sldMkLst>
          <pc:docMk/>
          <pc:sldMk cId="3712211208" sldId="324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3712211208" sldId="32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06.359" v="115"/>
          <ac:spMkLst>
            <pc:docMk/>
            <pc:sldMk cId="3712211208" sldId="324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06.359" v="115"/>
        <pc:sldMkLst>
          <pc:docMk/>
          <pc:sldMk cId="3378691169" sldId="325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3378691169" sldId="32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06.359" v="115"/>
          <ac:spMkLst>
            <pc:docMk/>
            <pc:sldMk cId="3378691169" sldId="325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06.359" v="115"/>
        <pc:sldMkLst>
          <pc:docMk/>
          <pc:sldMk cId="3706382342" sldId="326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3706382342" sldId="32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06.359" v="115"/>
          <ac:spMkLst>
            <pc:docMk/>
            <pc:sldMk cId="3706382342" sldId="326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06.359" v="115"/>
        <pc:sldMkLst>
          <pc:docMk/>
          <pc:sldMk cId="2062447067" sldId="327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2062447067" sldId="32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06.359" v="115"/>
          <ac:spMkLst>
            <pc:docMk/>
            <pc:sldMk cId="2062447067" sldId="327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06.359" v="115"/>
        <pc:sldMkLst>
          <pc:docMk/>
          <pc:sldMk cId="2155222421" sldId="328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2155222421" sldId="32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06.359" v="115"/>
          <ac:spMkLst>
            <pc:docMk/>
            <pc:sldMk cId="2155222421" sldId="328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06.359" v="115"/>
        <pc:sldMkLst>
          <pc:docMk/>
          <pc:sldMk cId="2417955707" sldId="329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2417955707" sldId="32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06.359" v="115"/>
          <ac:spMkLst>
            <pc:docMk/>
            <pc:sldMk cId="2417955707" sldId="329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03:42.430" v="168"/>
        <pc:sldMkLst>
          <pc:docMk/>
          <pc:sldMk cId="2485810951" sldId="330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2485810951" sldId="33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2485810951" sldId="330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06.359" v="115"/>
        <pc:sldMkLst>
          <pc:docMk/>
          <pc:sldMk cId="329338108" sldId="331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329338108" sldId="33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06.359" v="115"/>
          <ac:spMkLst>
            <pc:docMk/>
            <pc:sldMk cId="329338108" sldId="331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36.854" v="116"/>
        <pc:sldMkLst>
          <pc:docMk/>
          <pc:sldMk cId="1609317998" sldId="332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1609317998" sldId="33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36.854" v="116"/>
          <ac:spMkLst>
            <pc:docMk/>
            <pc:sldMk cId="1609317998" sldId="332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36.854" v="116"/>
        <pc:sldMkLst>
          <pc:docMk/>
          <pc:sldMk cId="288352015" sldId="333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288352015" sldId="33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36.854" v="116"/>
          <ac:spMkLst>
            <pc:docMk/>
            <pc:sldMk cId="288352015" sldId="333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36.854" v="116"/>
        <pc:sldMkLst>
          <pc:docMk/>
          <pc:sldMk cId="1194280656" sldId="334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1194280656" sldId="33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36.854" v="116"/>
          <ac:spMkLst>
            <pc:docMk/>
            <pc:sldMk cId="1194280656" sldId="334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36.854" v="116"/>
        <pc:sldMkLst>
          <pc:docMk/>
          <pc:sldMk cId="2894952224" sldId="335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2894952224" sldId="33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36.854" v="116"/>
          <ac:spMkLst>
            <pc:docMk/>
            <pc:sldMk cId="2894952224" sldId="335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56.508" v="117"/>
        <pc:sldMkLst>
          <pc:docMk/>
          <pc:sldMk cId="53817207" sldId="337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53817207" sldId="33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56.508" v="117"/>
          <ac:spMkLst>
            <pc:docMk/>
            <pc:sldMk cId="53817207" sldId="337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56.508" v="117"/>
        <pc:sldMkLst>
          <pc:docMk/>
          <pc:sldMk cId="2105438381" sldId="339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2105438381" sldId="33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56.508" v="117"/>
          <ac:spMkLst>
            <pc:docMk/>
            <pc:sldMk cId="2105438381" sldId="339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56.508" v="117"/>
        <pc:sldMkLst>
          <pc:docMk/>
          <pc:sldMk cId="1489716769" sldId="341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1489716769" sldId="34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56.508" v="117"/>
          <ac:spMkLst>
            <pc:docMk/>
            <pc:sldMk cId="1489716769" sldId="341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56.508" v="117"/>
        <pc:sldMkLst>
          <pc:docMk/>
          <pc:sldMk cId="1693352643" sldId="342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1693352643" sldId="34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56.508" v="117"/>
          <ac:spMkLst>
            <pc:docMk/>
            <pc:sldMk cId="1693352643" sldId="342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56.508" v="117"/>
        <pc:sldMkLst>
          <pc:docMk/>
          <pc:sldMk cId="3654374356" sldId="343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3654374356" sldId="34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56.508" v="117"/>
          <ac:spMkLst>
            <pc:docMk/>
            <pc:sldMk cId="3654374356" sldId="343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56.508" v="117"/>
        <pc:sldMkLst>
          <pc:docMk/>
          <pc:sldMk cId="2468105187" sldId="344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2468105187" sldId="34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56.508" v="117"/>
          <ac:spMkLst>
            <pc:docMk/>
            <pc:sldMk cId="2468105187" sldId="344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56.508" v="117"/>
        <pc:sldMkLst>
          <pc:docMk/>
          <pc:sldMk cId="1448728390" sldId="345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1448728390" sldId="34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56.508" v="117"/>
          <ac:spMkLst>
            <pc:docMk/>
            <pc:sldMk cId="1448728390" sldId="345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56.508" v="117"/>
        <pc:sldMkLst>
          <pc:docMk/>
          <pc:sldMk cId="1607481812" sldId="346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1607481812" sldId="34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56.508" v="117"/>
          <ac:spMkLst>
            <pc:docMk/>
            <pc:sldMk cId="1607481812" sldId="346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6:41.968" v="118"/>
        <pc:sldMkLst>
          <pc:docMk/>
          <pc:sldMk cId="1754274112" sldId="347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1754274112" sldId="34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6:41.968" v="118"/>
          <ac:spMkLst>
            <pc:docMk/>
            <pc:sldMk cId="1754274112" sldId="347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7:02.374" v="120"/>
        <pc:sldMkLst>
          <pc:docMk/>
          <pc:sldMk cId="591163137" sldId="348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591163137" sldId="34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7:02.374" v="120"/>
          <ac:spMkLst>
            <pc:docMk/>
            <pc:sldMk cId="591163137" sldId="348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7:02.374" v="120"/>
        <pc:sldMkLst>
          <pc:docMk/>
          <pc:sldMk cId="1359992695" sldId="349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1359992695" sldId="34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7:02.374" v="120"/>
          <ac:spMkLst>
            <pc:docMk/>
            <pc:sldMk cId="1359992695" sldId="349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7:02.374" v="120"/>
        <pc:sldMkLst>
          <pc:docMk/>
          <pc:sldMk cId="1534278564" sldId="350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1534278564" sldId="35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7:02.374" v="120"/>
          <ac:spMkLst>
            <pc:docMk/>
            <pc:sldMk cId="1534278564" sldId="350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7:02.374" v="120"/>
        <pc:sldMkLst>
          <pc:docMk/>
          <pc:sldMk cId="3354839260" sldId="351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3354839260" sldId="35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7:02.374" v="120"/>
          <ac:spMkLst>
            <pc:docMk/>
            <pc:sldMk cId="3354839260" sldId="351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7:02.374" v="120"/>
        <pc:sldMkLst>
          <pc:docMk/>
          <pc:sldMk cId="1951183599" sldId="352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1951183599" sldId="35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7:02.374" v="120"/>
          <ac:spMkLst>
            <pc:docMk/>
            <pc:sldMk cId="1951183599" sldId="352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7:02.374" v="120"/>
        <pc:sldMkLst>
          <pc:docMk/>
          <pc:sldMk cId="963449445" sldId="353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963449445" sldId="35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7:02.374" v="120"/>
          <ac:spMkLst>
            <pc:docMk/>
            <pc:sldMk cId="963449445" sldId="353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7:02.374" v="120"/>
        <pc:sldMkLst>
          <pc:docMk/>
          <pc:sldMk cId="615451659" sldId="354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615451659" sldId="35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7:02.374" v="120"/>
          <ac:spMkLst>
            <pc:docMk/>
            <pc:sldMk cId="615451659" sldId="354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7:02.374" v="120"/>
        <pc:sldMkLst>
          <pc:docMk/>
          <pc:sldMk cId="512432926" sldId="357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512432926" sldId="35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7:02.374" v="120"/>
          <ac:spMkLst>
            <pc:docMk/>
            <pc:sldMk cId="512432926" sldId="357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56.508" v="117"/>
        <pc:sldMkLst>
          <pc:docMk/>
          <pc:sldMk cId="1018498956" sldId="360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1018498956" sldId="36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56.508" v="117"/>
          <ac:spMkLst>
            <pc:docMk/>
            <pc:sldMk cId="1018498956" sldId="360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7:02.374" v="120"/>
        <pc:sldMkLst>
          <pc:docMk/>
          <pc:sldMk cId="3999051135" sldId="361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3999051135" sldId="36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7:02.374" v="120"/>
          <ac:spMkLst>
            <pc:docMk/>
            <pc:sldMk cId="3999051135" sldId="361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7:02.374" v="120"/>
        <pc:sldMkLst>
          <pc:docMk/>
          <pc:sldMk cId="3503523749" sldId="362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3503523749" sldId="36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7:02.374" v="120"/>
          <ac:spMkLst>
            <pc:docMk/>
            <pc:sldMk cId="3503523749" sldId="362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7:02.374" v="120"/>
        <pc:sldMkLst>
          <pc:docMk/>
          <pc:sldMk cId="390910167" sldId="363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390910167" sldId="36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7:02.374" v="120"/>
          <ac:spMkLst>
            <pc:docMk/>
            <pc:sldMk cId="390910167" sldId="363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6:41.968" v="118"/>
        <pc:sldMkLst>
          <pc:docMk/>
          <pc:sldMk cId="1588100019" sldId="364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1588100019" sldId="36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6:41.968" v="118"/>
          <ac:spMkLst>
            <pc:docMk/>
            <pc:sldMk cId="1588100019" sldId="364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5:06.359" v="115"/>
        <pc:sldMkLst>
          <pc:docMk/>
          <pc:sldMk cId="2197832117" sldId="366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2197832117" sldId="36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5:06.359" v="115"/>
          <ac:spMkLst>
            <pc:docMk/>
            <pc:sldMk cId="2197832117" sldId="366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2:41.845" v="62"/>
        <pc:sldMkLst>
          <pc:docMk/>
          <pc:sldMk cId="3841038693" sldId="367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3841038693" sldId="36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2:41.845" v="62"/>
          <ac:spMkLst>
            <pc:docMk/>
            <pc:sldMk cId="3841038693" sldId="367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4:19.409" v="66"/>
        <pc:sldMkLst>
          <pc:docMk/>
          <pc:sldMk cId="2020563635" sldId="368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020563635" sldId="36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2:41.845" v="62"/>
          <ac:spMkLst>
            <pc:docMk/>
            <pc:sldMk cId="2020563635" sldId="368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7:44:19.409" v="66"/>
          <ac:spMkLst>
            <pc:docMk/>
            <pc:sldMk cId="2020563635" sldId="368"/>
            <ac:spMk id="12" creationId="{E84103F2-94BE-4031-B40D-F1FF5DB3E546}"/>
          </ac:spMkLst>
        </pc:spChg>
        <pc:spChg chg="mod">
          <ac:chgData name="Joshua Gross" userId="7bb6a70e-9d37-46e4-96de-748557707bd0" providerId="ADAL" clId="{2917D582-4033-4E8E-BF6F-0CCDEAEA1517}" dt="2023-09-20T17:43:55.052" v="65"/>
          <ac:spMkLst>
            <pc:docMk/>
            <pc:sldMk cId="2020563635" sldId="368"/>
            <ac:spMk id="13" creationId="{7682E795-06B4-4E84-8FB0-8FEBCA2885FF}"/>
          </ac:spMkLst>
        </pc:spChg>
        <pc:spChg chg="mod">
          <ac:chgData name="Joshua Gross" userId="7bb6a70e-9d37-46e4-96de-748557707bd0" providerId="ADAL" clId="{2917D582-4033-4E8E-BF6F-0CCDEAEA1517}" dt="2023-09-20T17:43:44.393" v="64"/>
          <ac:spMkLst>
            <pc:docMk/>
            <pc:sldMk cId="2020563635" sldId="368"/>
            <ac:spMk id="14" creationId="{F457663E-57C5-47ED-9C76-C794707D829D}"/>
          </ac:spMkLst>
        </pc:spChg>
        <pc:spChg chg="mod">
          <ac:chgData name="Joshua Gross" userId="7bb6a70e-9d37-46e4-96de-748557707bd0" providerId="ADAL" clId="{2917D582-4033-4E8E-BF6F-0CCDEAEA1517}" dt="2023-09-20T17:43:25.723" v="63"/>
          <ac:spMkLst>
            <pc:docMk/>
            <pc:sldMk cId="2020563635" sldId="368"/>
            <ac:spMk id="15" creationId="{E3576B8D-EBB4-4734-BE73-4D861AA505B6}"/>
          </ac:spMkLst>
        </pc:spChg>
      </pc:sldChg>
      <pc:sldChg chg="modSp">
        <pc:chgData name="Joshua Gross" userId="7bb6a70e-9d37-46e4-96de-748557707bd0" providerId="ADAL" clId="{2917D582-4033-4E8E-BF6F-0CCDEAEA1517}" dt="2023-09-20T17:44:19.409" v="66"/>
        <pc:sldMkLst>
          <pc:docMk/>
          <pc:sldMk cId="2514295961" sldId="369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514295961" sldId="36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2:41.845" v="62"/>
          <ac:spMkLst>
            <pc:docMk/>
            <pc:sldMk cId="2514295961" sldId="369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7:44:19.409" v="66"/>
          <ac:spMkLst>
            <pc:docMk/>
            <pc:sldMk cId="2514295961" sldId="369"/>
            <ac:spMk id="12" creationId="{E84103F2-94BE-4031-B40D-F1FF5DB3E546}"/>
          </ac:spMkLst>
        </pc:spChg>
        <pc:spChg chg="mod">
          <ac:chgData name="Joshua Gross" userId="7bb6a70e-9d37-46e4-96de-748557707bd0" providerId="ADAL" clId="{2917D582-4033-4E8E-BF6F-0CCDEAEA1517}" dt="2023-09-20T17:43:55.052" v="65"/>
          <ac:spMkLst>
            <pc:docMk/>
            <pc:sldMk cId="2514295961" sldId="369"/>
            <ac:spMk id="13" creationId="{7682E795-06B4-4E84-8FB0-8FEBCA2885FF}"/>
          </ac:spMkLst>
        </pc:spChg>
        <pc:spChg chg="mod">
          <ac:chgData name="Joshua Gross" userId="7bb6a70e-9d37-46e4-96de-748557707bd0" providerId="ADAL" clId="{2917D582-4033-4E8E-BF6F-0CCDEAEA1517}" dt="2023-09-20T17:43:44.393" v="64"/>
          <ac:spMkLst>
            <pc:docMk/>
            <pc:sldMk cId="2514295961" sldId="369"/>
            <ac:spMk id="14" creationId="{F457663E-57C5-47ED-9C76-C794707D829D}"/>
          </ac:spMkLst>
        </pc:spChg>
        <pc:spChg chg="mod">
          <ac:chgData name="Joshua Gross" userId="7bb6a70e-9d37-46e4-96de-748557707bd0" providerId="ADAL" clId="{2917D582-4033-4E8E-BF6F-0CCDEAEA1517}" dt="2023-09-20T17:43:25.723" v="63"/>
          <ac:spMkLst>
            <pc:docMk/>
            <pc:sldMk cId="2514295961" sldId="369"/>
            <ac:spMk id="15" creationId="{E3576B8D-EBB4-4734-BE73-4D861AA505B6}"/>
          </ac:spMkLst>
        </pc:spChg>
      </pc:sldChg>
      <pc:sldChg chg="modSp">
        <pc:chgData name="Joshua Gross" userId="7bb6a70e-9d37-46e4-96de-748557707bd0" providerId="ADAL" clId="{2917D582-4033-4E8E-BF6F-0CCDEAEA1517}" dt="2023-09-20T17:44:19.409" v="66"/>
        <pc:sldMkLst>
          <pc:docMk/>
          <pc:sldMk cId="1171634534" sldId="370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1171634534" sldId="37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2:41.845" v="62"/>
          <ac:spMkLst>
            <pc:docMk/>
            <pc:sldMk cId="1171634534" sldId="370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7:44:19.409" v="66"/>
          <ac:spMkLst>
            <pc:docMk/>
            <pc:sldMk cId="1171634534" sldId="370"/>
            <ac:spMk id="12" creationId="{E84103F2-94BE-4031-B40D-F1FF5DB3E546}"/>
          </ac:spMkLst>
        </pc:spChg>
        <pc:spChg chg="mod">
          <ac:chgData name="Joshua Gross" userId="7bb6a70e-9d37-46e4-96de-748557707bd0" providerId="ADAL" clId="{2917D582-4033-4E8E-BF6F-0CCDEAEA1517}" dt="2023-09-20T17:43:55.052" v="65"/>
          <ac:spMkLst>
            <pc:docMk/>
            <pc:sldMk cId="1171634534" sldId="370"/>
            <ac:spMk id="13" creationId="{7682E795-06B4-4E84-8FB0-8FEBCA2885FF}"/>
          </ac:spMkLst>
        </pc:spChg>
        <pc:spChg chg="mod">
          <ac:chgData name="Joshua Gross" userId="7bb6a70e-9d37-46e4-96de-748557707bd0" providerId="ADAL" clId="{2917D582-4033-4E8E-BF6F-0CCDEAEA1517}" dt="2023-09-20T17:43:44.393" v="64"/>
          <ac:spMkLst>
            <pc:docMk/>
            <pc:sldMk cId="1171634534" sldId="370"/>
            <ac:spMk id="14" creationId="{F457663E-57C5-47ED-9C76-C794707D829D}"/>
          </ac:spMkLst>
        </pc:spChg>
        <pc:spChg chg="mod">
          <ac:chgData name="Joshua Gross" userId="7bb6a70e-9d37-46e4-96de-748557707bd0" providerId="ADAL" clId="{2917D582-4033-4E8E-BF6F-0CCDEAEA1517}" dt="2023-09-20T17:43:25.723" v="63"/>
          <ac:spMkLst>
            <pc:docMk/>
            <pc:sldMk cId="1171634534" sldId="370"/>
            <ac:spMk id="15" creationId="{E3576B8D-EBB4-4734-BE73-4D861AA505B6}"/>
          </ac:spMkLst>
        </pc:spChg>
      </pc:sldChg>
      <pc:sldChg chg="modSp">
        <pc:chgData name="Joshua Gross" userId="7bb6a70e-9d37-46e4-96de-748557707bd0" providerId="ADAL" clId="{2917D582-4033-4E8E-BF6F-0CCDEAEA1517}" dt="2023-09-20T17:44:19.409" v="66"/>
        <pc:sldMkLst>
          <pc:docMk/>
          <pc:sldMk cId="2685621355" sldId="371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685621355" sldId="37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2:41.845" v="62"/>
          <ac:spMkLst>
            <pc:docMk/>
            <pc:sldMk cId="2685621355" sldId="371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7:44:19.409" v="66"/>
          <ac:spMkLst>
            <pc:docMk/>
            <pc:sldMk cId="2685621355" sldId="371"/>
            <ac:spMk id="12" creationId="{E84103F2-94BE-4031-B40D-F1FF5DB3E546}"/>
          </ac:spMkLst>
        </pc:spChg>
        <pc:spChg chg="mod">
          <ac:chgData name="Joshua Gross" userId="7bb6a70e-9d37-46e4-96de-748557707bd0" providerId="ADAL" clId="{2917D582-4033-4E8E-BF6F-0CCDEAEA1517}" dt="2023-09-20T17:43:55.052" v="65"/>
          <ac:spMkLst>
            <pc:docMk/>
            <pc:sldMk cId="2685621355" sldId="371"/>
            <ac:spMk id="13" creationId="{7682E795-06B4-4E84-8FB0-8FEBCA2885FF}"/>
          </ac:spMkLst>
        </pc:spChg>
        <pc:spChg chg="mod">
          <ac:chgData name="Joshua Gross" userId="7bb6a70e-9d37-46e4-96de-748557707bd0" providerId="ADAL" clId="{2917D582-4033-4E8E-BF6F-0CCDEAEA1517}" dt="2023-09-20T17:43:44.393" v="64"/>
          <ac:spMkLst>
            <pc:docMk/>
            <pc:sldMk cId="2685621355" sldId="371"/>
            <ac:spMk id="14" creationId="{F457663E-57C5-47ED-9C76-C794707D829D}"/>
          </ac:spMkLst>
        </pc:spChg>
        <pc:spChg chg="mod">
          <ac:chgData name="Joshua Gross" userId="7bb6a70e-9d37-46e4-96de-748557707bd0" providerId="ADAL" clId="{2917D582-4033-4E8E-BF6F-0CCDEAEA1517}" dt="2023-09-20T17:43:25.723" v="63"/>
          <ac:spMkLst>
            <pc:docMk/>
            <pc:sldMk cId="2685621355" sldId="371"/>
            <ac:spMk id="15" creationId="{E3576B8D-EBB4-4734-BE73-4D861AA505B6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2773481660" sldId="372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773481660" sldId="37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2773481660" sldId="372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28.410" v="68"/>
        <pc:sldMkLst>
          <pc:docMk/>
          <pc:sldMk cId="2760903614" sldId="373"/>
        </pc:sldMkLst>
        <pc:spChg chg="mod">
          <ac:chgData name="Joshua Gross" userId="7bb6a70e-9d37-46e4-96de-748557707bd0" providerId="ADAL" clId="{2917D582-4033-4E8E-BF6F-0CCDEAEA1517}" dt="2023-09-20T17:16:43.279" v="19"/>
          <ac:spMkLst>
            <pc:docMk/>
            <pc:sldMk cId="2760903614" sldId="37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45:28.410" v="68"/>
          <ac:spMkLst>
            <pc:docMk/>
            <pc:sldMk cId="2760903614" sldId="373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59:46.493" v="155"/>
        <pc:sldMkLst>
          <pc:docMk/>
          <pc:sldMk cId="452849418" sldId="374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452849418" sldId="37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9:46.493" v="155"/>
          <ac:spMkLst>
            <pc:docMk/>
            <pc:sldMk cId="452849418" sldId="374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02:43.208" v="165"/>
        <pc:sldMkLst>
          <pc:docMk/>
          <pc:sldMk cId="4071285211" sldId="375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4071285211" sldId="37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2:43.208" v="165"/>
          <ac:spMkLst>
            <pc:docMk/>
            <pc:sldMk cId="4071285211" sldId="375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04:18.256" v="184" actId="20577"/>
        <pc:sldMkLst>
          <pc:docMk/>
          <pc:sldMk cId="541238340" sldId="376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541238340" sldId="37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4:18.256" v="184" actId="20577"/>
          <ac:spMkLst>
            <pc:docMk/>
            <pc:sldMk cId="541238340" sldId="376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541238340" sldId="376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7:59:24.930" v="154"/>
        <pc:sldMkLst>
          <pc:docMk/>
          <pc:sldMk cId="101982232" sldId="377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01982232" sldId="37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3:10.878" v="90"/>
          <ac:spMkLst>
            <pc:docMk/>
            <pc:sldMk cId="101982232" sldId="377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01982232" sldId="377"/>
            <ac:graphicFrameMk id="4" creationId="{F163665C-8CFA-4544-8B14-93D1D49AC9E8}"/>
          </ac:graphicFrameMkLst>
        </pc:graphicFrame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01982232" sldId="377"/>
            <ac:graphicFrameMk id="5" creationId="{E4AB5B25-4FC4-473C-A439-2D1F47870DF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4:47.643" v="186"/>
        <pc:sldMkLst>
          <pc:docMk/>
          <pc:sldMk cId="601683752" sldId="378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601683752" sldId="37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4:47.643" v="186"/>
          <ac:spMkLst>
            <pc:docMk/>
            <pc:sldMk cId="601683752" sldId="378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601683752" sldId="378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4:47.643" v="186"/>
        <pc:sldMkLst>
          <pc:docMk/>
          <pc:sldMk cId="727570406" sldId="379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727570406" sldId="37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4:47.643" v="186"/>
          <ac:spMkLst>
            <pc:docMk/>
            <pc:sldMk cId="727570406" sldId="379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727570406" sldId="379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4:47.643" v="186"/>
        <pc:sldMkLst>
          <pc:docMk/>
          <pc:sldMk cId="1112657191" sldId="380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112657191" sldId="38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4:47.643" v="186"/>
          <ac:spMkLst>
            <pc:docMk/>
            <pc:sldMk cId="1112657191" sldId="380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112657191" sldId="380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4:47.643" v="186"/>
        <pc:sldMkLst>
          <pc:docMk/>
          <pc:sldMk cId="338343582" sldId="381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38343582" sldId="38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4:47.643" v="186"/>
          <ac:spMkLst>
            <pc:docMk/>
            <pc:sldMk cId="338343582" sldId="381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38343582" sldId="381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5:22.118" v="188" actId="27636"/>
        <pc:sldMkLst>
          <pc:docMk/>
          <pc:sldMk cId="3031986602" sldId="382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031986602" sldId="38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5:22.118" v="188" actId="27636"/>
          <ac:spMkLst>
            <pc:docMk/>
            <pc:sldMk cId="3031986602" sldId="382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031986602" sldId="382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6:17.205" v="202"/>
        <pc:sldMkLst>
          <pc:docMk/>
          <pc:sldMk cId="698018343" sldId="383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698018343" sldId="38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6:17.205" v="202"/>
          <ac:spMkLst>
            <pc:docMk/>
            <pc:sldMk cId="698018343" sldId="383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698018343" sldId="383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6:17.205" v="202"/>
        <pc:sldMkLst>
          <pc:docMk/>
          <pc:sldMk cId="3359347967" sldId="384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359347967" sldId="38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6:17.205" v="202"/>
          <ac:spMkLst>
            <pc:docMk/>
            <pc:sldMk cId="3359347967" sldId="384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359347967" sldId="384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6:17.205" v="202"/>
        <pc:sldMkLst>
          <pc:docMk/>
          <pc:sldMk cId="3294380319" sldId="385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294380319" sldId="38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6:17.205" v="202"/>
          <ac:spMkLst>
            <pc:docMk/>
            <pc:sldMk cId="3294380319" sldId="385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294380319" sldId="385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6:17.205" v="202"/>
        <pc:sldMkLst>
          <pc:docMk/>
          <pc:sldMk cId="2007261840" sldId="386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2007261840" sldId="38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6:17.205" v="202"/>
          <ac:spMkLst>
            <pc:docMk/>
            <pc:sldMk cId="2007261840" sldId="386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2007261840" sldId="386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6:55.068" v="206"/>
        <pc:sldMkLst>
          <pc:docMk/>
          <pc:sldMk cId="2204050232" sldId="387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2204050232" sldId="38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6:55.068" v="206"/>
          <ac:spMkLst>
            <pc:docMk/>
            <pc:sldMk cId="2204050232" sldId="387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2204050232" sldId="387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6:55.068" v="206"/>
        <pc:sldMkLst>
          <pc:docMk/>
          <pc:sldMk cId="2567761874" sldId="388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2567761874" sldId="38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6:55.068" v="206"/>
          <ac:spMkLst>
            <pc:docMk/>
            <pc:sldMk cId="2567761874" sldId="388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2567761874" sldId="388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6:55.068" v="206"/>
        <pc:sldMkLst>
          <pc:docMk/>
          <pc:sldMk cId="2754269508" sldId="389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2754269508" sldId="38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6:55.068" v="206"/>
          <ac:spMkLst>
            <pc:docMk/>
            <pc:sldMk cId="2754269508" sldId="389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2754269508" sldId="389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6:55.068" v="206"/>
        <pc:sldMkLst>
          <pc:docMk/>
          <pc:sldMk cId="2784559096" sldId="390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2784559096" sldId="39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6:55.068" v="206"/>
          <ac:spMkLst>
            <pc:docMk/>
            <pc:sldMk cId="2784559096" sldId="390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2784559096" sldId="390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6:55.068" v="206"/>
        <pc:sldMkLst>
          <pc:docMk/>
          <pc:sldMk cId="1052507683" sldId="391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052507683" sldId="39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6:55.068" v="206"/>
          <ac:spMkLst>
            <pc:docMk/>
            <pc:sldMk cId="1052507683" sldId="391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052507683" sldId="391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7:58.233" v="210"/>
        <pc:sldMkLst>
          <pc:docMk/>
          <pc:sldMk cId="1581665621" sldId="392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581665621" sldId="39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7:58.233" v="210"/>
          <ac:spMkLst>
            <pc:docMk/>
            <pc:sldMk cId="1581665621" sldId="392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581665621" sldId="392"/>
            <ac:graphicFrameMk id="4" creationId="{F163665C-8CFA-4544-8B14-93D1D49AC9E8}"/>
          </ac:graphicFrameMkLst>
        </pc:graphicFrameChg>
      </pc:sldChg>
      <pc:sldChg chg="modSp del">
        <pc:chgData name="Joshua Gross" userId="7bb6a70e-9d37-46e4-96de-748557707bd0" providerId="ADAL" clId="{2917D582-4033-4E8E-BF6F-0CCDEAEA1517}" dt="2023-09-20T18:08:09.528" v="211" actId="2696"/>
        <pc:sldMkLst>
          <pc:docMk/>
          <pc:sldMk cId="1169263961" sldId="393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169263961" sldId="39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1169263961" sldId="393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169263961" sldId="393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3:42.430" v="168"/>
        <pc:sldMkLst>
          <pc:docMk/>
          <pc:sldMk cId="1698512468" sldId="394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698512468" sldId="39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1698512468" sldId="394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698512468" sldId="394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4:47.643" v="186"/>
        <pc:sldMkLst>
          <pc:docMk/>
          <pc:sldMk cId="1079248403" sldId="395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079248403" sldId="39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4:47.643" v="186"/>
          <ac:spMkLst>
            <pc:docMk/>
            <pc:sldMk cId="1079248403" sldId="395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079248403" sldId="395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4:47.643" v="186"/>
        <pc:sldMkLst>
          <pc:docMk/>
          <pc:sldMk cId="2167650661" sldId="396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2167650661" sldId="39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4:47.643" v="186"/>
          <ac:spMkLst>
            <pc:docMk/>
            <pc:sldMk cId="2167650661" sldId="396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2167650661" sldId="396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4:47.643" v="186"/>
        <pc:sldMkLst>
          <pc:docMk/>
          <pc:sldMk cId="1505252359" sldId="397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505252359" sldId="39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4:47.643" v="186"/>
          <ac:spMkLst>
            <pc:docMk/>
            <pc:sldMk cId="1505252359" sldId="397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505252359" sldId="397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4:47.643" v="186"/>
        <pc:sldMkLst>
          <pc:docMk/>
          <pc:sldMk cId="3790170411" sldId="398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790170411" sldId="39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4:47.643" v="186"/>
          <ac:spMkLst>
            <pc:docMk/>
            <pc:sldMk cId="3790170411" sldId="398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790170411" sldId="398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6:41.251" v="204"/>
        <pc:sldMkLst>
          <pc:docMk/>
          <pc:sldMk cId="3153107373" sldId="399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153107373" sldId="39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6:41.251" v="204"/>
          <ac:spMkLst>
            <pc:docMk/>
            <pc:sldMk cId="3153107373" sldId="399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153107373" sldId="399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8:34.993" v="214" actId="1076"/>
        <pc:sldMkLst>
          <pc:docMk/>
          <pc:sldMk cId="2778096918" sldId="400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2778096918" sldId="40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8:30.484" v="213" actId="14100"/>
          <ac:spMkLst>
            <pc:docMk/>
            <pc:sldMk cId="2778096918" sldId="400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8:08:34.993" v="214" actId="1076"/>
          <ac:graphicFrameMkLst>
            <pc:docMk/>
            <pc:sldMk cId="2778096918" sldId="400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6:41.251" v="204"/>
        <pc:sldMkLst>
          <pc:docMk/>
          <pc:sldMk cId="1502100926" sldId="401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502100926" sldId="40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6:41.251" v="204"/>
          <ac:spMkLst>
            <pc:docMk/>
            <pc:sldMk cId="1502100926" sldId="401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502100926" sldId="401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6:41.251" v="204"/>
        <pc:sldMkLst>
          <pc:docMk/>
          <pc:sldMk cId="1902380538" sldId="402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902380538" sldId="40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6:41.251" v="204"/>
          <ac:spMkLst>
            <pc:docMk/>
            <pc:sldMk cId="1902380538" sldId="402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902380538" sldId="402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6:41.251" v="204"/>
        <pc:sldMkLst>
          <pc:docMk/>
          <pc:sldMk cId="2599102893" sldId="403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2599102893" sldId="40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6:41.251" v="204"/>
          <ac:spMkLst>
            <pc:docMk/>
            <pc:sldMk cId="2599102893" sldId="403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2599102893" sldId="403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6:41.251" v="204"/>
        <pc:sldMkLst>
          <pc:docMk/>
          <pc:sldMk cId="386686411" sldId="404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86686411" sldId="40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6:41.251" v="204"/>
          <ac:spMkLst>
            <pc:docMk/>
            <pc:sldMk cId="386686411" sldId="404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86686411" sldId="404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6:41.251" v="204"/>
        <pc:sldMkLst>
          <pc:docMk/>
          <pc:sldMk cId="4170802734" sldId="405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4170802734" sldId="40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6:41.251" v="204"/>
          <ac:spMkLst>
            <pc:docMk/>
            <pc:sldMk cId="4170802734" sldId="405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4170802734" sldId="405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6:41.251" v="204"/>
        <pc:sldMkLst>
          <pc:docMk/>
          <pc:sldMk cId="1198233891" sldId="406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198233891" sldId="40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6:41.251" v="204"/>
          <ac:spMkLst>
            <pc:docMk/>
            <pc:sldMk cId="1198233891" sldId="406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198233891" sldId="406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6:41.251" v="204"/>
        <pc:sldMkLst>
          <pc:docMk/>
          <pc:sldMk cId="2939675198" sldId="407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2939675198" sldId="40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6:41.251" v="204"/>
          <ac:spMkLst>
            <pc:docMk/>
            <pc:sldMk cId="2939675198" sldId="407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2939675198" sldId="407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6:41.251" v="204"/>
        <pc:sldMkLst>
          <pc:docMk/>
          <pc:sldMk cId="3702581732" sldId="408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702581732" sldId="40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6:41.251" v="204"/>
          <ac:spMkLst>
            <pc:docMk/>
            <pc:sldMk cId="3702581732" sldId="408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702581732" sldId="408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6:41.251" v="204"/>
        <pc:sldMkLst>
          <pc:docMk/>
          <pc:sldMk cId="364894981" sldId="409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64894981" sldId="40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6:41.251" v="204"/>
          <ac:spMkLst>
            <pc:docMk/>
            <pc:sldMk cId="364894981" sldId="409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64894981" sldId="409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6:41.251" v="204"/>
        <pc:sldMkLst>
          <pc:docMk/>
          <pc:sldMk cId="3043954326" sldId="410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043954326" sldId="41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6:41.251" v="204"/>
          <ac:spMkLst>
            <pc:docMk/>
            <pc:sldMk cId="3043954326" sldId="410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043954326" sldId="410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6:41.251" v="204"/>
        <pc:sldMkLst>
          <pc:docMk/>
          <pc:sldMk cId="3761140411" sldId="411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761140411" sldId="41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6:41.251" v="204"/>
          <ac:spMkLst>
            <pc:docMk/>
            <pc:sldMk cId="3761140411" sldId="411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761140411" sldId="411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6:41.251" v="204"/>
        <pc:sldMkLst>
          <pc:docMk/>
          <pc:sldMk cId="4291759961" sldId="412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4291759961" sldId="41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6:41.251" v="204"/>
          <ac:spMkLst>
            <pc:docMk/>
            <pc:sldMk cId="4291759961" sldId="412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4291759961" sldId="412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6:41.251" v="204"/>
        <pc:sldMkLst>
          <pc:docMk/>
          <pc:sldMk cId="3937331025" sldId="413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937331025" sldId="41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6:41.251" v="204"/>
          <ac:spMkLst>
            <pc:docMk/>
            <pc:sldMk cId="3937331025" sldId="413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937331025" sldId="413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9:22.277" v="215"/>
        <pc:sldMkLst>
          <pc:docMk/>
          <pc:sldMk cId="941433761" sldId="414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941433761" sldId="41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9:22.277" v="215"/>
          <ac:spMkLst>
            <pc:docMk/>
            <pc:sldMk cId="941433761" sldId="414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941433761" sldId="414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3:42.430" v="168"/>
        <pc:sldMkLst>
          <pc:docMk/>
          <pc:sldMk cId="1190338224" sldId="415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190338224" sldId="41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1190338224" sldId="415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190338224" sldId="415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3:42.430" v="168"/>
        <pc:sldMkLst>
          <pc:docMk/>
          <pc:sldMk cId="3540861080" sldId="416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540861080" sldId="41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3540861080" sldId="416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540861080" sldId="416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4:47.643" v="186"/>
        <pc:sldMkLst>
          <pc:docMk/>
          <pc:sldMk cId="3300270627" sldId="417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300270627" sldId="41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4:47.643" v="186"/>
          <ac:spMkLst>
            <pc:docMk/>
            <pc:sldMk cId="3300270627" sldId="417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300270627" sldId="417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4:47.643" v="186"/>
        <pc:sldMkLst>
          <pc:docMk/>
          <pc:sldMk cId="3336762383" sldId="418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336762383" sldId="41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4:47.643" v="186"/>
          <ac:spMkLst>
            <pc:docMk/>
            <pc:sldMk cId="3336762383" sldId="418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336762383" sldId="418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4:47.643" v="186"/>
        <pc:sldMkLst>
          <pc:docMk/>
          <pc:sldMk cId="3813006446" sldId="419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813006446" sldId="41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4:47.643" v="186"/>
          <ac:spMkLst>
            <pc:docMk/>
            <pc:sldMk cId="3813006446" sldId="419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813006446" sldId="419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4:47.643" v="186"/>
        <pc:sldMkLst>
          <pc:docMk/>
          <pc:sldMk cId="651479107" sldId="420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651479107" sldId="42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4:47.643" v="186"/>
          <ac:spMkLst>
            <pc:docMk/>
            <pc:sldMk cId="651479107" sldId="420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651479107" sldId="420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4:47.643" v="186"/>
        <pc:sldMkLst>
          <pc:docMk/>
          <pc:sldMk cId="3726990791" sldId="421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726990791" sldId="42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4:47.643" v="186"/>
          <ac:spMkLst>
            <pc:docMk/>
            <pc:sldMk cId="3726990791" sldId="421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726990791" sldId="421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4:47.643" v="186"/>
        <pc:sldMkLst>
          <pc:docMk/>
          <pc:sldMk cId="980697296" sldId="422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980697296" sldId="42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4:47.643" v="186"/>
          <ac:spMkLst>
            <pc:docMk/>
            <pc:sldMk cId="980697296" sldId="422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980697296" sldId="422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4:47.643" v="186"/>
        <pc:sldMkLst>
          <pc:docMk/>
          <pc:sldMk cId="1519340192" sldId="423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519340192" sldId="42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4:47.643" v="186"/>
          <ac:spMkLst>
            <pc:docMk/>
            <pc:sldMk cId="1519340192" sldId="423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519340192" sldId="423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4:47.643" v="186"/>
        <pc:sldMkLst>
          <pc:docMk/>
          <pc:sldMk cId="762278299" sldId="424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762278299" sldId="42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4:47.643" v="186"/>
          <ac:spMkLst>
            <pc:docMk/>
            <pc:sldMk cId="762278299" sldId="424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762278299" sldId="424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4:47.643" v="186"/>
        <pc:sldMkLst>
          <pc:docMk/>
          <pc:sldMk cId="1087819772" sldId="425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087819772" sldId="42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4:47.643" v="186"/>
          <ac:spMkLst>
            <pc:docMk/>
            <pc:sldMk cId="1087819772" sldId="425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087819772" sldId="425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4:47.643" v="186"/>
        <pc:sldMkLst>
          <pc:docMk/>
          <pc:sldMk cId="3667516437" sldId="426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667516437" sldId="42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4:47.643" v="186"/>
          <ac:spMkLst>
            <pc:docMk/>
            <pc:sldMk cId="3667516437" sldId="426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667516437" sldId="426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4:47.643" v="186"/>
        <pc:sldMkLst>
          <pc:docMk/>
          <pc:sldMk cId="2039613657" sldId="427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2039613657" sldId="42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4:47.643" v="186"/>
          <ac:spMkLst>
            <pc:docMk/>
            <pc:sldMk cId="2039613657" sldId="427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2039613657" sldId="427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4:47.643" v="186"/>
        <pc:sldMkLst>
          <pc:docMk/>
          <pc:sldMk cId="1434198440" sldId="428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434198440" sldId="42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4:47.643" v="186"/>
          <ac:spMkLst>
            <pc:docMk/>
            <pc:sldMk cId="1434198440" sldId="428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434198440" sldId="428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4:47.643" v="186"/>
        <pc:sldMkLst>
          <pc:docMk/>
          <pc:sldMk cId="589343931" sldId="429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589343931" sldId="42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4:47.643" v="186"/>
          <ac:spMkLst>
            <pc:docMk/>
            <pc:sldMk cId="589343931" sldId="429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589343931" sldId="429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4:47.643" v="186"/>
        <pc:sldMkLst>
          <pc:docMk/>
          <pc:sldMk cId="2949328862" sldId="430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2949328862" sldId="43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4:47.643" v="186"/>
          <ac:spMkLst>
            <pc:docMk/>
            <pc:sldMk cId="2949328862" sldId="430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2949328862" sldId="430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4:47.643" v="186"/>
        <pc:sldMkLst>
          <pc:docMk/>
          <pc:sldMk cId="1379334051" sldId="431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379334051" sldId="431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4:47.643" v="186"/>
          <ac:spMkLst>
            <pc:docMk/>
            <pc:sldMk cId="1379334051" sldId="431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379334051" sldId="431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4:47.643" v="186"/>
        <pc:sldMkLst>
          <pc:docMk/>
          <pc:sldMk cId="2461436268" sldId="432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2461436268" sldId="432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4:47.643" v="186"/>
          <ac:spMkLst>
            <pc:docMk/>
            <pc:sldMk cId="2461436268" sldId="432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2461436268" sldId="432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4:47.643" v="186"/>
        <pc:sldMkLst>
          <pc:docMk/>
          <pc:sldMk cId="3911207699" sldId="433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911207699" sldId="433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4:47.643" v="186"/>
          <ac:spMkLst>
            <pc:docMk/>
            <pc:sldMk cId="3911207699" sldId="433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911207699" sldId="433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4:47.643" v="186"/>
        <pc:sldMkLst>
          <pc:docMk/>
          <pc:sldMk cId="1815901735" sldId="434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815901735" sldId="434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4:47.643" v="186"/>
          <ac:spMkLst>
            <pc:docMk/>
            <pc:sldMk cId="1815901735" sldId="434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815901735" sldId="434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4:47.643" v="186"/>
        <pc:sldMkLst>
          <pc:docMk/>
          <pc:sldMk cId="3366586016" sldId="435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366586016" sldId="435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4:47.643" v="186"/>
          <ac:spMkLst>
            <pc:docMk/>
            <pc:sldMk cId="3366586016" sldId="435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366586016" sldId="435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3:42.430" v="168"/>
        <pc:sldMkLst>
          <pc:docMk/>
          <pc:sldMk cId="2184192235" sldId="436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2184192235" sldId="436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2184192235" sldId="436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2184192235" sldId="436"/>
            <ac:graphicFrameMk id="4" creationId="{F163665C-8CFA-4544-8B14-93D1D49AC9E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7:54:27.860" v="114" actId="20577"/>
        <pc:sldMkLst>
          <pc:docMk/>
          <pc:sldMk cId="3392020700" sldId="437"/>
        </pc:sldMkLst>
        <pc:spChg chg="mod">
          <ac:chgData name="Joshua Gross" userId="7bb6a70e-9d37-46e4-96de-748557707bd0" providerId="ADAL" clId="{2917D582-4033-4E8E-BF6F-0CCDEAEA1517}" dt="2023-09-20T17:52:54.827" v="89"/>
          <ac:spMkLst>
            <pc:docMk/>
            <pc:sldMk cId="3392020700" sldId="437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7:53:10.878" v="90"/>
          <ac:spMkLst>
            <pc:docMk/>
            <pc:sldMk cId="3392020700" sldId="437"/>
            <ac:spMk id="3" creationId="{FEABDA02-F95F-487E-9FF3-B4E09EF782C3}"/>
          </ac:spMkLst>
        </pc:spChg>
        <pc:graphicFrameChg chg="mod modGraphic">
          <ac:chgData name="Joshua Gross" userId="7bb6a70e-9d37-46e4-96de-748557707bd0" providerId="ADAL" clId="{2917D582-4033-4E8E-BF6F-0CCDEAEA1517}" dt="2023-09-20T17:54:27.860" v="114" actId="20577"/>
          <ac:graphicFrameMkLst>
            <pc:docMk/>
            <pc:sldMk cId="3392020700" sldId="437"/>
            <ac:graphicFrameMk id="4" creationId="{F163665C-8CFA-4544-8B14-93D1D49AC9E8}"/>
          </ac:graphicFrameMkLst>
        </pc:graphicFrame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3392020700" sldId="437"/>
            <ac:graphicFrameMk id="5" creationId="{E4AB5B25-4FC4-473C-A439-2D1F47870DF8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2:43.208" v="165"/>
        <pc:sldMkLst>
          <pc:docMk/>
          <pc:sldMk cId="558332951" sldId="438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558332951" sldId="438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2:43.208" v="165"/>
          <ac:spMkLst>
            <pc:docMk/>
            <pc:sldMk cId="558332951" sldId="438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03:05.778" v="167"/>
        <pc:sldMkLst>
          <pc:docMk/>
          <pc:sldMk cId="2271196185" sldId="439"/>
        </pc:sldMkLst>
        <pc:spChg chg="mod">
          <ac:chgData name="Joshua Gross" userId="7bb6a70e-9d37-46e4-96de-748557707bd0" providerId="ADAL" clId="{2917D582-4033-4E8E-BF6F-0CCDEAEA1517}" dt="2023-09-20T17:47:31.687" v="72"/>
          <ac:spMkLst>
            <pc:docMk/>
            <pc:sldMk cId="2271196185" sldId="439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3:05.778" v="167"/>
          <ac:spMkLst>
            <pc:docMk/>
            <pc:sldMk cId="2271196185" sldId="439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2271196185" sldId="439"/>
            <ac:graphicFrameMk id="4" creationId="{6BC4BA0E-9BE7-4B91-8528-078597C15D16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8:06:55.068" v="206"/>
        <pc:sldMkLst>
          <pc:docMk/>
          <pc:sldMk cId="1789680495" sldId="440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1789680495" sldId="440"/>
            <ac:spMk id="2" creationId="{4ED975F2-38B5-4FBC-B341-C8E4DCEDFB73}"/>
          </ac:spMkLst>
        </pc:spChg>
        <pc:spChg chg="mod">
          <ac:chgData name="Joshua Gross" userId="7bb6a70e-9d37-46e4-96de-748557707bd0" providerId="ADAL" clId="{2917D582-4033-4E8E-BF6F-0CCDEAEA1517}" dt="2023-09-20T18:06:55.068" v="206"/>
          <ac:spMkLst>
            <pc:docMk/>
            <pc:sldMk cId="1789680495" sldId="440"/>
            <ac:spMk id="3" creationId="{FEABDA02-F95F-487E-9FF3-B4E09EF782C3}"/>
          </ac:spMkLst>
        </pc:spChg>
        <pc:graphicFrameChg chg="mod">
          <ac:chgData name="Joshua Gross" userId="7bb6a70e-9d37-46e4-96de-748557707bd0" providerId="ADAL" clId="{2917D582-4033-4E8E-BF6F-0CCDEAEA1517}" dt="2023-09-20T17:54:21.584" v="112"/>
          <ac:graphicFrameMkLst>
            <pc:docMk/>
            <pc:sldMk cId="1789680495" sldId="440"/>
            <ac:graphicFrameMk id="4" creationId="{606215A6-CBBC-4013-9399-AAC8ADB73400}"/>
          </ac:graphicFrameMkLst>
        </pc:graphicFrameChg>
      </pc:sldChg>
      <pc:sldChg chg="modSp">
        <pc:chgData name="Joshua Gross" userId="7bb6a70e-9d37-46e4-96de-748557707bd0" providerId="ADAL" clId="{2917D582-4033-4E8E-BF6F-0CCDEAEA1517}" dt="2023-09-20T17:59:24.930" v="154"/>
        <pc:sldMkLst>
          <pc:docMk/>
          <pc:sldMk cId="2189779873" sldId="441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2189779873" sldId="441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2917D582-4033-4E8E-BF6F-0CCDEAEA1517}" dt="2023-09-20T17:59:24.930" v="154"/>
        <pc:sldMkLst>
          <pc:docMk/>
          <pc:sldMk cId="3373208194" sldId="442"/>
        </pc:sldMkLst>
        <pc:spChg chg="mod">
          <ac:chgData name="Joshua Gross" userId="7bb6a70e-9d37-46e4-96de-748557707bd0" providerId="ADAL" clId="{2917D582-4033-4E8E-BF6F-0CCDEAEA1517}" dt="2023-09-20T17:59:24.930" v="154"/>
          <ac:spMkLst>
            <pc:docMk/>
            <pc:sldMk cId="3373208194" sldId="442"/>
            <ac:spMk id="2" creationId="{4ED975F2-38B5-4FBC-B341-C8E4DCEDFB73}"/>
          </ac:spMkLst>
        </pc:spChg>
      </pc:sldChg>
      <pc:sldChg chg="modSp">
        <pc:chgData name="Joshua Gross" userId="7bb6a70e-9d37-46e4-96de-748557707bd0" providerId="ADAL" clId="{2917D582-4033-4E8E-BF6F-0CCDEAEA1517}" dt="2023-09-20T18:03:42.430" v="168"/>
        <pc:sldMkLst>
          <pc:docMk/>
          <pc:sldMk cId="978334430" sldId="443"/>
        </pc:sldMkLst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978334430" sldId="443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03:42.430" v="168"/>
        <pc:sldMkLst>
          <pc:docMk/>
          <pc:sldMk cId="2463343770" sldId="444"/>
        </pc:sldMkLst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2463343770" sldId="444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03:42.430" v="168"/>
        <pc:sldMkLst>
          <pc:docMk/>
          <pc:sldMk cId="669958943" sldId="445"/>
        </pc:sldMkLst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669958943" sldId="445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03:42.430" v="168"/>
        <pc:sldMkLst>
          <pc:docMk/>
          <pc:sldMk cId="2831000035" sldId="446"/>
        </pc:sldMkLst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2831000035" sldId="446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03:42.430" v="168"/>
        <pc:sldMkLst>
          <pc:docMk/>
          <pc:sldMk cId="1989168682" sldId="447"/>
        </pc:sldMkLst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1989168682" sldId="447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5:42.488" v="70"/>
        <pc:sldMkLst>
          <pc:docMk/>
          <pc:sldMk cId="1437707435" sldId="448"/>
        </pc:sldMkLst>
        <pc:spChg chg="mod">
          <ac:chgData name="Joshua Gross" userId="7bb6a70e-9d37-46e4-96de-748557707bd0" providerId="ADAL" clId="{2917D582-4033-4E8E-BF6F-0CCDEAEA1517}" dt="2023-09-20T17:45:42.488" v="70"/>
          <ac:spMkLst>
            <pc:docMk/>
            <pc:sldMk cId="1437707435" sldId="448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03:42.430" v="168"/>
        <pc:sldMkLst>
          <pc:docMk/>
          <pc:sldMk cId="1569375964" sldId="449"/>
        </pc:sldMkLst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1569375964" sldId="449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03:42.430" v="168"/>
        <pc:sldMkLst>
          <pc:docMk/>
          <pc:sldMk cId="393073837" sldId="450"/>
        </pc:sldMkLst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393073837" sldId="450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03:42.430" v="168"/>
        <pc:sldMkLst>
          <pc:docMk/>
          <pc:sldMk cId="3745298864" sldId="452"/>
        </pc:sldMkLst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3745298864" sldId="452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8:03:42.430" v="168"/>
        <pc:sldMkLst>
          <pc:docMk/>
          <pc:sldMk cId="2694278309" sldId="454"/>
        </pc:sldMkLst>
        <pc:spChg chg="mod">
          <ac:chgData name="Joshua Gross" userId="7bb6a70e-9d37-46e4-96de-748557707bd0" providerId="ADAL" clId="{2917D582-4033-4E8E-BF6F-0CCDEAEA1517}" dt="2023-09-20T18:03:42.430" v="168"/>
          <ac:spMkLst>
            <pc:docMk/>
            <pc:sldMk cId="2694278309" sldId="454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8:41.639" v="74"/>
        <pc:sldMkLst>
          <pc:docMk/>
          <pc:sldMk cId="2964480987" sldId="455"/>
        </pc:sldMkLst>
        <pc:spChg chg="mod">
          <ac:chgData name="Joshua Gross" userId="7bb6a70e-9d37-46e4-96de-748557707bd0" providerId="ADAL" clId="{2917D582-4033-4E8E-BF6F-0CCDEAEA1517}" dt="2023-09-20T17:48:41.639" v="74"/>
          <ac:spMkLst>
            <pc:docMk/>
            <pc:sldMk cId="2964480987" sldId="455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8:41.639" v="74"/>
        <pc:sldMkLst>
          <pc:docMk/>
          <pc:sldMk cId="3165125404" sldId="456"/>
        </pc:sldMkLst>
        <pc:spChg chg="mod">
          <ac:chgData name="Joshua Gross" userId="7bb6a70e-9d37-46e4-96de-748557707bd0" providerId="ADAL" clId="{2917D582-4033-4E8E-BF6F-0CCDEAEA1517}" dt="2023-09-20T17:48:41.639" v="74"/>
          <ac:spMkLst>
            <pc:docMk/>
            <pc:sldMk cId="3165125404" sldId="456"/>
            <ac:spMk id="3" creationId="{FEABDA02-F95F-487E-9FF3-B4E09EF782C3}"/>
          </ac:spMkLst>
        </pc:spChg>
      </pc:sldChg>
      <pc:sldChg chg="modSp">
        <pc:chgData name="Joshua Gross" userId="7bb6a70e-9d37-46e4-96de-748557707bd0" providerId="ADAL" clId="{2917D582-4033-4E8E-BF6F-0CCDEAEA1517}" dt="2023-09-20T17:48:41.639" v="74"/>
        <pc:sldMkLst>
          <pc:docMk/>
          <pc:sldMk cId="3069210549" sldId="457"/>
        </pc:sldMkLst>
        <pc:spChg chg="mod">
          <ac:chgData name="Joshua Gross" userId="7bb6a70e-9d37-46e4-96de-748557707bd0" providerId="ADAL" clId="{2917D582-4033-4E8E-BF6F-0CCDEAEA1517}" dt="2023-09-20T17:48:41.639" v="74"/>
          <ac:spMkLst>
            <pc:docMk/>
            <pc:sldMk cId="3069210549" sldId="457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7:45:42.488" v="70"/>
          <ac:spMkLst>
            <pc:docMk/>
            <pc:sldMk cId="3069210549" sldId="457"/>
            <ac:spMk id="4" creationId="{B1DD5A1E-8D95-437D-B028-243AB7B4D39C}"/>
          </ac:spMkLst>
        </pc:spChg>
      </pc:sldChg>
      <pc:sldChg chg="modSp">
        <pc:chgData name="Joshua Gross" userId="7bb6a70e-9d37-46e4-96de-748557707bd0" providerId="ADAL" clId="{2917D582-4033-4E8E-BF6F-0CCDEAEA1517}" dt="2023-09-20T17:48:41.639" v="74"/>
        <pc:sldMkLst>
          <pc:docMk/>
          <pc:sldMk cId="4015878464" sldId="458"/>
        </pc:sldMkLst>
        <pc:spChg chg="mod">
          <ac:chgData name="Joshua Gross" userId="7bb6a70e-9d37-46e4-96de-748557707bd0" providerId="ADAL" clId="{2917D582-4033-4E8E-BF6F-0CCDEAEA1517}" dt="2023-09-20T17:48:41.639" v="74"/>
          <ac:spMkLst>
            <pc:docMk/>
            <pc:sldMk cId="4015878464" sldId="458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7:45:42.488" v="70"/>
          <ac:spMkLst>
            <pc:docMk/>
            <pc:sldMk cId="4015878464" sldId="458"/>
            <ac:spMk id="4" creationId="{B1DD5A1E-8D95-437D-B028-243AB7B4D39C}"/>
          </ac:spMkLst>
        </pc:spChg>
      </pc:sldChg>
      <pc:sldChg chg="modSp">
        <pc:chgData name="Joshua Gross" userId="7bb6a70e-9d37-46e4-96de-748557707bd0" providerId="ADAL" clId="{2917D582-4033-4E8E-BF6F-0CCDEAEA1517}" dt="2023-09-20T17:48:41.639" v="74"/>
        <pc:sldMkLst>
          <pc:docMk/>
          <pc:sldMk cId="532431811" sldId="459"/>
        </pc:sldMkLst>
        <pc:spChg chg="mod">
          <ac:chgData name="Joshua Gross" userId="7bb6a70e-9d37-46e4-96de-748557707bd0" providerId="ADAL" clId="{2917D582-4033-4E8E-BF6F-0CCDEAEA1517}" dt="2023-09-20T17:48:41.639" v="74"/>
          <ac:spMkLst>
            <pc:docMk/>
            <pc:sldMk cId="532431811" sldId="459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7:45:42.488" v="70"/>
          <ac:spMkLst>
            <pc:docMk/>
            <pc:sldMk cId="532431811" sldId="459"/>
            <ac:spMk id="4" creationId="{B1DD5A1E-8D95-437D-B028-243AB7B4D39C}"/>
          </ac:spMkLst>
        </pc:spChg>
      </pc:sldChg>
      <pc:sldChg chg="modSp">
        <pc:chgData name="Joshua Gross" userId="7bb6a70e-9d37-46e4-96de-748557707bd0" providerId="ADAL" clId="{2917D582-4033-4E8E-BF6F-0CCDEAEA1517}" dt="2023-09-20T17:48:41.639" v="74"/>
        <pc:sldMkLst>
          <pc:docMk/>
          <pc:sldMk cId="1193165097" sldId="460"/>
        </pc:sldMkLst>
        <pc:spChg chg="mod">
          <ac:chgData name="Joshua Gross" userId="7bb6a70e-9d37-46e4-96de-748557707bd0" providerId="ADAL" clId="{2917D582-4033-4E8E-BF6F-0CCDEAEA1517}" dt="2023-09-20T17:48:41.639" v="74"/>
          <ac:spMkLst>
            <pc:docMk/>
            <pc:sldMk cId="1193165097" sldId="460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7:45:42.488" v="70"/>
          <ac:spMkLst>
            <pc:docMk/>
            <pc:sldMk cId="1193165097" sldId="460"/>
            <ac:spMk id="4" creationId="{B1DD5A1E-8D95-437D-B028-243AB7B4D39C}"/>
          </ac:spMkLst>
        </pc:spChg>
      </pc:sldChg>
      <pc:sldChg chg="modSp">
        <pc:chgData name="Joshua Gross" userId="7bb6a70e-9d37-46e4-96de-748557707bd0" providerId="ADAL" clId="{2917D582-4033-4E8E-BF6F-0CCDEAEA1517}" dt="2023-09-20T17:48:41.639" v="74"/>
        <pc:sldMkLst>
          <pc:docMk/>
          <pc:sldMk cId="1415032794" sldId="461"/>
        </pc:sldMkLst>
        <pc:spChg chg="mod">
          <ac:chgData name="Joshua Gross" userId="7bb6a70e-9d37-46e4-96de-748557707bd0" providerId="ADAL" clId="{2917D582-4033-4E8E-BF6F-0CCDEAEA1517}" dt="2023-09-20T17:48:41.639" v="74"/>
          <ac:spMkLst>
            <pc:docMk/>
            <pc:sldMk cId="1415032794" sldId="461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7:45:42.488" v="70"/>
          <ac:spMkLst>
            <pc:docMk/>
            <pc:sldMk cId="1415032794" sldId="461"/>
            <ac:spMk id="4" creationId="{B1DD5A1E-8D95-437D-B028-243AB7B4D39C}"/>
          </ac:spMkLst>
        </pc:spChg>
      </pc:sldChg>
      <pc:sldChg chg="modSp">
        <pc:chgData name="Joshua Gross" userId="7bb6a70e-9d37-46e4-96de-748557707bd0" providerId="ADAL" clId="{2917D582-4033-4E8E-BF6F-0CCDEAEA1517}" dt="2023-09-20T17:48:41.639" v="74"/>
        <pc:sldMkLst>
          <pc:docMk/>
          <pc:sldMk cId="2980568977" sldId="462"/>
        </pc:sldMkLst>
        <pc:spChg chg="mod">
          <ac:chgData name="Joshua Gross" userId="7bb6a70e-9d37-46e4-96de-748557707bd0" providerId="ADAL" clId="{2917D582-4033-4E8E-BF6F-0CCDEAEA1517}" dt="2023-09-20T17:48:41.639" v="74"/>
          <ac:spMkLst>
            <pc:docMk/>
            <pc:sldMk cId="2980568977" sldId="462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7:45:42.488" v="70"/>
          <ac:spMkLst>
            <pc:docMk/>
            <pc:sldMk cId="2980568977" sldId="462"/>
            <ac:spMk id="4" creationId="{B1DD5A1E-8D95-437D-B028-243AB7B4D39C}"/>
          </ac:spMkLst>
        </pc:spChg>
      </pc:sldChg>
      <pc:sldChg chg="modSp">
        <pc:chgData name="Joshua Gross" userId="7bb6a70e-9d37-46e4-96de-748557707bd0" providerId="ADAL" clId="{2917D582-4033-4E8E-BF6F-0CCDEAEA1517}" dt="2023-09-20T17:48:41.639" v="74"/>
        <pc:sldMkLst>
          <pc:docMk/>
          <pc:sldMk cId="1536389338" sldId="463"/>
        </pc:sldMkLst>
        <pc:spChg chg="mod">
          <ac:chgData name="Joshua Gross" userId="7bb6a70e-9d37-46e4-96de-748557707bd0" providerId="ADAL" clId="{2917D582-4033-4E8E-BF6F-0CCDEAEA1517}" dt="2023-09-20T17:48:41.639" v="74"/>
          <ac:spMkLst>
            <pc:docMk/>
            <pc:sldMk cId="1536389338" sldId="463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7:45:42.488" v="70"/>
          <ac:spMkLst>
            <pc:docMk/>
            <pc:sldMk cId="1536389338" sldId="463"/>
            <ac:spMk id="4" creationId="{B1DD5A1E-8D95-437D-B028-243AB7B4D39C}"/>
          </ac:spMkLst>
        </pc:spChg>
      </pc:sldChg>
      <pc:sldChg chg="modSp">
        <pc:chgData name="Joshua Gross" userId="7bb6a70e-9d37-46e4-96de-748557707bd0" providerId="ADAL" clId="{2917D582-4033-4E8E-BF6F-0CCDEAEA1517}" dt="2023-09-20T17:56:42.116" v="119" actId="27636"/>
        <pc:sldMkLst>
          <pc:docMk/>
          <pc:sldMk cId="2576635372" sldId="464"/>
        </pc:sldMkLst>
        <pc:spChg chg="mod">
          <ac:chgData name="Joshua Gross" userId="7bb6a70e-9d37-46e4-96de-748557707bd0" providerId="ADAL" clId="{2917D582-4033-4E8E-BF6F-0CCDEAEA1517}" dt="2023-09-20T17:48:41.639" v="74"/>
          <ac:spMkLst>
            <pc:docMk/>
            <pc:sldMk cId="2576635372" sldId="464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7:56:42.116" v="119" actId="27636"/>
          <ac:spMkLst>
            <pc:docMk/>
            <pc:sldMk cId="2576635372" sldId="464"/>
            <ac:spMk id="4" creationId="{B1DD5A1E-8D95-437D-B028-243AB7B4D39C}"/>
          </ac:spMkLst>
        </pc:spChg>
      </pc:sldChg>
      <pc:sldChg chg="modSp">
        <pc:chgData name="Joshua Gross" userId="7bb6a70e-9d37-46e4-96de-748557707bd0" providerId="ADAL" clId="{2917D582-4033-4E8E-BF6F-0CCDEAEA1517}" dt="2023-09-20T17:48:41.639" v="74"/>
        <pc:sldMkLst>
          <pc:docMk/>
          <pc:sldMk cId="876170786" sldId="465"/>
        </pc:sldMkLst>
        <pc:spChg chg="mod">
          <ac:chgData name="Joshua Gross" userId="7bb6a70e-9d37-46e4-96de-748557707bd0" providerId="ADAL" clId="{2917D582-4033-4E8E-BF6F-0CCDEAEA1517}" dt="2023-09-20T17:48:41.639" v="74"/>
          <ac:spMkLst>
            <pc:docMk/>
            <pc:sldMk cId="876170786" sldId="465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7:45:42.488" v="70"/>
          <ac:spMkLst>
            <pc:docMk/>
            <pc:sldMk cId="876170786" sldId="465"/>
            <ac:spMk id="4" creationId="{B1DD5A1E-8D95-437D-B028-243AB7B4D39C}"/>
          </ac:spMkLst>
        </pc:spChg>
      </pc:sldChg>
      <pc:sldChg chg="modSp">
        <pc:chgData name="Joshua Gross" userId="7bb6a70e-9d37-46e4-96de-748557707bd0" providerId="ADAL" clId="{2917D582-4033-4E8E-BF6F-0CCDEAEA1517}" dt="2023-09-20T17:48:41.639" v="74"/>
        <pc:sldMkLst>
          <pc:docMk/>
          <pc:sldMk cId="732393954" sldId="466"/>
        </pc:sldMkLst>
        <pc:spChg chg="mod">
          <ac:chgData name="Joshua Gross" userId="7bb6a70e-9d37-46e4-96de-748557707bd0" providerId="ADAL" clId="{2917D582-4033-4E8E-BF6F-0CCDEAEA1517}" dt="2023-09-20T17:48:41.639" v="74"/>
          <ac:spMkLst>
            <pc:docMk/>
            <pc:sldMk cId="732393954" sldId="466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7:45:42.488" v="70"/>
          <ac:spMkLst>
            <pc:docMk/>
            <pc:sldMk cId="732393954" sldId="466"/>
            <ac:spMk id="4" creationId="{B1DD5A1E-8D95-437D-B028-243AB7B4D39C}"/>
          </ac:spMkLst>
        </pc:spChg>
      </pc:sldChg>
      <pc:sldChg chg="modSp">
        <pc:chgData name="Joshua Gross" userId="7bb6a70e-9d37-46e4-96de-748557707bd0" providerId="ADAL" clId="{2917D582-4033-4E8E-BF6F-0CCDEAEA1517}" dt="2023-09-20T17:48:41.639" v="74"/>
        <pc:sldMkLst>
          <pc:docMk/>
          <pc:sldMk cId="114006495" sldId="467"/>
        </pc:sldMkLst>
        <pc:spChg chg="mod">
          <ac:chgData name="Joshua Gross" userId="7bb6a70e-9d37-46e4-96de-748557707bd0" providerId="ADAL" clId="{2917D582-4033-4E8E-BF6F-0CCDEAEA1517}" dt="2023-09-20T17:48:41.639" v="74"/>
          <ac:spMkLst>
            <pc:docMk/>
            <pc:sldMk cId="114006495" sldId="467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7:45:42.488" v="70"/>
          <ac:spMkLst>
            <pc:docMk/>
            <pc:sldMk cId="114006495" sldId="467"/>
            <ac:spMk id="4" creationId="{B1DD5A1E-8D95-437D-B028-243AB7B4D39C}"/>
          </ac:spMkLst>
        </pc:spChg>
      </pc:sldChg>
      <pc:sldChg chg="modSp">
        <pc:chgData name="Joshua Gross" userId="7bb6a70e-9d37-46e4-96de-748557707bd0" providerId="ADAL" clId="{2917D582-4033-4E8E-BF6F-0CCDEAEA1517}" dt="2023-09-20T17:48:41.639" v="74"/>
        <pc:sldMkLst>
          <pc:docMk/>
          <pc:sldMk cId="2440957383" sldId="468"/>
        </pc:sldMkLst>
        <pc:spChg chg="mod">
          <ac:chgData name="Joshua Gross" userId="7bb6a70e-9d37-46e4-96de-748557707bd0" providerId="ADAL" clId="{2917D582-4033-4E8E-BF6F-0CCDEAEA1517}" dt="2023-09-20T17:48:41.639" v="74"/>
          <ac:spMkLst>
            <pc:docMk/>
            <pc:sldMk cId="2440957383" sldId="468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7:45:42.488" v="70"/>
          <ac:spMkLst>
            <pc:docMk/>
            <pc:sldMk cId="2440957383" sldId="468"/>
            <ac:spMk id="4" creationId="{B1DD5A1E-8D95-437D-B028-243AB7B4D39C}"/>
          </ac:spMkLst>
        </pc:spChg>
      </pc:sldChg>
      <pc:sldChg chg="modSp">
        <pc:chgData name="Joshua Gross" userId="7bb6a70e-9d37-46e4-96de-748557707bd0" providerId="ADAL" clId="{2917D582-4033-4E8E-BF6F-0CCDEAEA1517}" dt="2023-09-20T17:48:41.639" v="74"/>
        <pc:sldMkLst>
          <pc:docMk/>
          <pc:sldMk cId="3240823103" sldId="469"/>
        </pc:sldMkLst>
        <pc:spChg chg="mod">
          <ac:chgData name="Joshua Gross" userId="7bb6a70e-9d37-46e4-96de-748557707bd0" providerId="ADAL" clId="{2917D582-4033-4E8E-BF6F-0CCDEAEA1517}" dt="2023-09-20T17:48:41.639" v="74"/>
          <ac:spMkLst>
            <pc:docMk/>
            <pc:sldMk cId="3240823103" sldId="469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7:45:42.488" v="70"/>
          <ac:spMkLst>
            <pc:docMk/>
            <pc:sldMk cId="3240823103" sldId="469"/>
            <ac:spMk id="4" creationId="{B1DD5A1E-8D95-437D-B028-243AB7B4D39C}"/>
          </ac:spMkLst>
        </pc:spChg>
      </pc:sldChg>
      <pc:sldChg chg="modSp">
        <pc:chgData name="Joshua Gross" userId="7bb6a70e-9d37-46e4-96de-748557707bd0" providerId="ADAL" clId="{2917D582-4033-4E8E-BF6F-0CCDEAEA1517}" dt="2023-09-20T17:48:41.639" v="74"/>
        <pc:sldMkLst>
          <pc:docMk/>
          <pc:sldMk cId="974455657" sldId="470"/>
        </pc:sldMkLst>
        <pc:spChg chg="mod">
          <ac:chgData name="Joshua Gross" userId="7bb6a70e-9d37-46e4-96de-748557707bd0" providerId="ADAL" clId="{2917D582-4033-4E8E-BF6F-0CCDEAEA1517}" dt="2023-09-20T17:48:41.639" v="74"/>
          <ac:spMkLst>
            <pc:docMk/>
            <pc:sldMk cId="974455657" sldId="470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7:45:42.488" v="70"/>
          <ac:spMkLst>
            <pc:docMk/>
            <pc:sldMk cId="974455657" sldId="470"/>
            <ac:spMk id="4" creationId="{B1DD5A1E-8D95-437D-B028-243AB7B4D39C}"/>
          </ac:spMkLst>
        </pc:spChg>
      </pc:sldChg>
      <pc:sldChg chg="modSp">
        <pc:chgData name="Joshua Gross" userId="7bb6a70e-9d37-46e4-96de-748557707bd0" providerId="ADAL" clId="{2917D582-4033-4E8E-BF6F-0CCDEAEA1517}" dt="2023-09-20T17:48:41.639" v="74"/>
        <pc:sldMkLst>
          <pc:docMk/>
          <pc:sldMk cId="3626593463" sldId="471"/>
        </pc:sldMkLst>
        <pc:spChg chg="mod">
          <ac:chgData name="Joshua Gross" userId="7bb6a70e-9d37-46e4-96de-748557707bd0" providerId="ADAL" clId="{2917D582-4033-4E8E-BF6F-0CCDEAEA1517}" dt="2023-09-20T17:48:41.639" v="74"/>
          <ac:spMkLst>
            <pc:docMk/>
            <pc:sldMk cId="3626593463" sldId="471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7:45:42.488" v="70"/>
          <ac:spMkLst>
            <pc:docMk/>
            <pc:sldMk cId="3626593463" sldId="471"/>
            <ac:spMk id="4" creationId="{B1DD5A1E-8D95-437D-B028-243AB7B4D39C}"/>
          </ac:spMkLst>
        </pc:spChg>
      </pc:sldChg>
      <pc:sldChg chg="modSp">
        <pc:chgData name="Joshua Gross" userId="7bb6a70e-9d37-46e4-96de-748557707bd0" providerId="ADAL" clId="{2917D582-4033-4E8E-BF6F-0CCDEAEA1517}" dt="2023-09-20T17:56:41.968" v="118"/>
        <pc:sldMkLst>
          <pc:docMk/>
          <pc:sldMk cId="184401613" sldId="472"/>
        </pc:sldMkLst>
        <pc:spChg chg="mod">
          <ac:chgData name="Joshua Gross" userId="7bb6a70e-9d37-46e4-96de-748557707bd0" providerId="ADAL" clId="{2917D582-4033-4E8E-BF6F-0CCDEAEA1517}" dt="2023-09-20T17:48:41.639" v="74"/>
          <ac:spMkLst>
            <pc:docMk/>
            <pc:sldMk cId="184401613" sldId="472"/>
            <ac:spMk id="3" creationId="{FEABDA02-F95F-487E-9FF3-B4E09EF782C3}"/>
          </ac:spMkLst>
        </pc:spChg>
        <pc:spChg chg="mod">
          <ac:chgData name="Joshua Gross" userId="7bb6a70e-9d37-46e4-96de-748557707bd0" providerId="ADAL" clId="{2917D582-4033-4E8E-BF6F-0CCDEAEA1517}" dt="2023-09-20T17:56:41.968" v="118"/>
          <ac:spMkLst>
            <pc:docMk/>
            <pc:sldMk cId="184401613" sldId="472"/>
            <ac:spMk id="4" creationId="{B1DD5A1E-8D95-437D-B028-243AB7B4D39C}"/>
          </ac:spMkLst>
        </pc:spChg>
      </pc:sldChg>
      <pc:sldChg chg="modSp">
        <pc:chgData name="Joshua Gross" userId="7bb6a70e-9d37-46e4-96de-748557707bd0" providerId="ADAL" clId="{2917D582-4033-4E8E-BF6F-0CCDEAEA1517}" dt="2023-09-20T17:48:41.639" v="74"/>
        <pc:sldMkLst>
          <pc:docMk/>
          <pc:sldMk cId="3748380123" sldId="473"/>
        </pc:sldMkLst>
        <pc:spChg chg="mod">
          <ac:chgData name="Joshua Gross" userId="7bb6a70e-9d37-46e4-96de-748557707bd0" providerId="ADAL" clId="{2917D582-4033-4E8E-BF6F-0CCDEAEA1517}" dt="2023-09-20T17:48:41.639" v="74"/>
          <ac:spMkLst>
            <pc:docMk/>
            <pc:sldMk cId="3748380123" sldId="473"/>
            <ac:spMk id="3" creationId="{FEABDA02-F95F-487E-9FF3-B4E09EF782C3}"/>
          </ac:spMkLst>
        </pc:spChg>
      </pc:sldChg>
      <pc:sldChg chg="modSp add">
        <pc:chgData name="Joshua Gross" userId="7bb6a70e-9d37-46e4-96de-748557707bd0" providerId="ADAL" clId="{2917D582-4033-4E8E-BF6F-0CCDEAEA1517}" dt="2023-09-20T18:03:05.778" v="167"/>
        <pc:sldMkLst>
          <pc:docMk/>
          <pc:sldMk cId="776045432" sldId="474"/>
        </pc:sldMkLst>
        <pc:spChg chg="mod">
          <ac:chgData name="Joshua Gross" userId="7bb6a70e-9d37-46e4-96de-748557707bd0" providerId="ADAL" clId="{2917D582-4033-4E8E-BF6F-0CCDEAEA1517}" dt="2023-09-20T18:03:05.778" v="167"/>
          <ac:spMkLst>
            <pc:docMk/>
            <pc:sldMk cId="776045432" sldId="474"/>
            <ac:spMk id="3" creationId="{FEABDA02-F95F-487E-9FF3-B4E09EF782C3}"/>
          </ac:spMkLst>
        </pc:spChg>
      </pc:sldChg>
      <pc:sldMasterChg chg="modSldLayout">
        <pc:chgData name="Joshua Gross" userId="7bb6a70e-9d37-46e4-96de-748557707bd0" providerId="ADAL" clId="{2917D582-4033-4E8E-BF6F-0CCDEAEA1517}" dt="2023-09-20T18:03:42.430" v="168"/>
        <pc:sldMasterMkLst>
          <pc:docMk/>
          <pc:sldMasterMk cId="1256882753" sldId="2147483672"/>
        </pc:sldMasterMkLst>
        <pc:sldLayoutChg chg="modSp">
          <pc:chgData name="Joshua Gross" userId="7bb6a70e-9d37-46e4-96de-748557707bd0" providerId="ADAL" clId="{2917D582-4033-4E8E-BF6F-0CCDEAEA1517}" dt="2023-09-20T18:03:42.430" v="168"/>
          <pc:sldLayoutMkLst>
            <pc:docMk/>
            <pc:sldMasterMk cId="1256882753" sldId="2147483672"/>
            <pc:sldLayoutMk cId="2555771579" sldId="2147483681"/>
          </pc:sldLayoutMkLst>
          <pc:spChg chg="mod">
            <ac:chgData name="Joshua Gross" userId="7bb6a70e-9d37-46e4-96de-748557707bd0" providerId="ADAL" clId="{2917D582-4033-4E8E-BF6F-0CCDEAEA1517}" dt="2023-09-20T18:03:42.430" v="168"/>
            <ac:spMkLst>
              <pc:docMk/>
              <pc:sldMasterMk cId="1256882753" sldId="2147483672"/>
              <pc:sldLayoutMk cId="2555771579" sldId="214748368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3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0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0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3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1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0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1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9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6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</a:t>
            </a:r>
            <a:r>
              <a:rPr lang="en-US"/>
              <a:t>icon a add </a:t>
            </a:r>
            <a:r>
              <a:rPr lang="en-US" dirty="0"/>
              <a:t>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AE71-278A-423A-B5B7-DBCEDA19711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7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2AE71-278A-423A-B5B7-DBCEDA19711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992DE-4CB6-44A1-8E31-9C3794B8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2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4F64-C2EE-4022-88EA-8A027AFED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Conferencia</a:t>
            </a:r>
            <a:r>
              <a:rPr lang="en-US" dirty="0"/>
              <a:t>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4B360-271E-4152-8CEE-A8171491E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08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13d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Decimales</a:t>
            </a:r>
            <a:r>
              <a:rPr lang="en-US" dirty="0"/>
              <a:t> = base </a:t>
            </a:r>
            <a:r>
              <a:rPr lang="en-US" dirty="0" err="1"/>
              <a:t>diez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13d</a:t>
            </a:r>
          </a:p>
          <a:p>
            <a:r>
              <a:rPr lang="en-US" dirty="0"/>
              <a:t>3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lugar</a:t>
            </a:r>
            <a:r>
              <a:rPr lang="en-US" dirty="0"/>
              <a:t> "</a:t>
            </a:r>
            <a:r>
              <a:rPr lang="en-US" dirty="0" err="1"/>
              <a:t>unos</a:t>
            </a:r>
            <a:r>
              <a:rPr lang="en-US" dirty="0"/>
              <a:t>"= 3 x 1 = 3 x 10</a:t>
            </a:r>
            <a:r>
              <a:rPr lang="en-US" baseline="30000" dirty="0"/>
              <a:t>0 </a:t>
            </a:r>
            <a:r>
              <a:rPr lang="en-US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402655384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b="1" dirty="0">
                <a:solidFill>
                  <a:srgbClr val="FF0000"/>
                </a:solidFill>
              </a:rPr>
              <a:t>(1 x 2</a:t>
            </a:r>
            <a:r>
              <a:rPr lang="en-US" sz="2200" b="1" baseline="30000" dirty="0">
                <a:solidFill>
                  <a:srgbClr val="FF0000"/>
                </a:solidFill>
              </a:rPr>
              <a:t>0</a:t>
            </a:r>
            <a:r>
              <a:rPr lang="en-US" sz="2200" b="1" dirty="0">
                <a:solidFill>
                  <a:srgbClr val="FF0000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(1 x 1)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5113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6"/>
                </a:solidFill>
              </a:rPr>
              <a:t>(0 x 2</a:t>
            </a:r>
            <a:r>
              <a:rPr lang="en-US" sz="2200" b="1" baseline="30000" dirty="0">
                <a:solidFill>
                  <a:schemeClr val="accent6"/>
                </a:solidFill>
              </a:rPr>
              <a:t>1</a:t>
            </a:r>
            <a:r>
              <a:rPr lang="en-US" sz="2200" b="1" dirty="0">
                <a:solidFill>
                  <a:schemeClr val="accent6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</a:t>
            </a:r>
            <a:r>
              <a:rPr lang="en-US" sz="2200" b="1" dirty="0">
                <a:solidFill>
                  <a:schemeClr val="accent6"/>
                </a:solidFill>
              </a:rPr>
              <a:t>(0 x 2)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329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1"/>
                </a:solidFill>
              </a:rPr>
              <a:t>(0 x 2</a:t>
            </a:r>
            <a:r>
              <a:rPr lang="en-US" sz="2200" b="1" baseline="30000" dirty="0">
                <a:solidFill>
                  <a:schemeClr val="accent1"/>
                </a:solidFill>
              </a:rPr>
              <a:t>2</a:t>
            </a:r>
            <a:r>
              <a:rPr lang="en-US" sz="2200" b="1" dirty="0">
                <a:solidFill>
                  <a:schemeClr val="accent1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1"/>
                </a:solidFill>
              </a:rPr>
              <a:t>(0 x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5165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2"/>
                </a:solidFill>
              </a:rPr>
              <a:t>(1 x 2</a:t>
            </a:r>
            <a:r>
              <a:rPr lang="en-US" sz="2200" b="1" baseline="30000" dirty="0">
                <a:solidFill>
                  <a:schemeClr val="accent2"/>
                </a:solidFill>
              </a:rPr>
              <a:t>3</a:t>
            </a:r>
            <a:r>
              <a:rPr lang="en-US" sz="2200" b="1" dirty="0">
                <a:solidFill>
                  <a:schemeClr val="accent2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2"/>
                </a:solidFill>
              </a:rPr>
              <a:t>(1 x 8)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016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rgbClr val="7030A0"/>
                </a:solidFill>
              </a:rPr>
              <a:t>(1 x 2</a:t>
            </a:r>
            <a:r>
              <a:rPr lang="en-US" sz="2200" b="1" baseline="30000" dirty="0">
                <a:solidFill>
                  <a:srgbClr val="7030A0"/>
                </a:solidFill>
              </a:rPr>
              <a:t>4</a:t>
            </a:r>
            <a:r>
              <a:rPr lang="en-US" sz="2200" b="1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rgbClr val="7030A0"/>
                </a:solidFill>
              </a:rPr>
              <a:t>(1 x 16) 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52374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(1 x 1)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rgbClr val="7030A0"/>
                </a:solidFill>
              </a:rPr>
              <a:t>(1 x 16)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44944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2"/>
                </a:solidFill>
              </a:rPr>
              <a:t>(1 x 8)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rgbClr val="7030A0"/>
                </a:solidFill>
              </a:rPr>
              <a:t>(1 x 16)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chemeClr val="accent2"/>
                </a:solidFill>
              </a:rPr>
              <a:t>8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8359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rgbClr val="7030A0"/>
                </a:solidFill>
              </a:rPr>
              <a:t>(1 x 16)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dirty="0">
                <a:solidFill>
                  <a:schemeClr val="accent2"/>
                </a:solidFill>
              </a:rPr>
              <a:t>8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rgbClr val="7030A0"/>
                </a:solidFill>
              </a:rPr>
              <a:t>16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3926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fontScale="92500"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dirty="0">
                <a:solidFill>
                  <a:schemeClr val="accent6"/>
                </a:solidFill>
              </a:rPr>
              <a:t> (0 x 2)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rgbClr val="7030A0"/>
                </a:solidFill>
              </a:rPr>
              <a:t>(1 x 16)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dirty="0">
                <a:solidFill>
                  <a:schemeClr val="accent2"/>
                </a:solidFill>
              </a:rPr>
              <a:t>8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rgbClr val="7030A0"/>
                </a:solidFill>
              </a:rPr>
              <a:t>16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= 25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7856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Así</a:t>
            </a:r>
            <a:r>
              <a:rPr lang="en-US" dirty="0"/>
              <a:t> que, 11001b = 25d</a:t>
            </a:r>
          </a:p>
        </p:txBody>
      </p:sp>
    </p:spTree>
    <p:extLst>
      <p:ext uri="{BB962C8B-B14F-4D97-AF65-F5344CB8AC3E}">
        <p14:creationId xmlns:p14="http://schemas.microsoft.com/office/powerpoint/2010/main" val="1588100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13d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Decimales</a:t>
            </a:r>
            <a:r>
              <a:rPr lang="en-US" dirty="0"/>
              <a:t> = base </a:t>
            </a:r>
            <a:r>
              <a:rPr lang="en-US" dirty="0" err="1"/>
              <a:t>diez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13d</a:t>
            </a:r>
          </a:p>
          <a:p>
            <a:r>
              <a:rPr lang="en-US" dirty="0"/>
              <a:t>3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lugar</a:t>
            </a:r>
            <a:r>
              <a:rPr lang="en-US" dirty="0"/>
              <a:t> "</a:t>
            </a:r>
            <a:r>
              <a:rPr lang="en-US" dirty="0" err="1"/>
              <a:t>unos</a:t>
            </a:r>
            <a:r>
              <a:rPr lang="en-US" dirty="0"/>
              <a:t>"= 3 x 1 = 3 x 10</a:t>
            </a:r>
            <a:r>
              <a:rPr lang="en-US" baseline="30000" dirty="0"/>
              <a:t>0 </a:t>
            </a:r>
            <a:r>
              <a:rPr lang="en-US" dirty="0"/>
              <a:t>= 3</a:t>
            </a:r>
          </a:p>
          <a:p>
            <a:r>
              <a:rPr lang="en-US" dirty="0"/>
              <a:t>1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lugar</a:t>
            </a:r>
            <a:r>
              <a:rPr lang="en-US" dirty="0"/>
              <a:t> "</a:t>
            </a:r>
            <a:r>
              <a:rPr lang="en-US" dirty="0" err="1"/>
              <a:t>decenas</a:t>
            </a:r>
            <a:r>
              <a:rPr lang="en-US" dirty="0"/>
              <a:t>" = 1 x 10 = 1 x 10</a:t>
            </a:r>
            <a:r>
              <a:rPr lang="en-US" baseline="30000" dirty="0"/>
              <a:t>1 </a:t>
            </a:r>
            <a:r>
              <a:rPr lang="en-US" dirty="0"/>
              <a:t>= 10</a:t>
            </a:r>
          </a:p>
        </p:txBody>
      </p:sp>
    </p:spTree>
    <p:extLst>
      <p:ext uri="{BB962C8B-B14F-4D97-AF65-F5344CB8AC3E}">
        <p14:creationId xmlns:p14="http://schemas.microsoft.com/office/powerpoint/2010/main" val="72008971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s-ES" dirty="0"/>
              <a:t>Algoritmo para conversión de binario a decimales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Multiplica todos los del número binario por 2 elevado a la potencia de la posición de ese bit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Suma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potencias</a:t>
            </a:r>
            <a:r>
              <a:rPr lang="en-US" dirty="0"/>
              <a:t> de dos juntas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3211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s-ES" dirty="0"/>
              <a:t>Algoritmo para conversión de binario a decimales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Multiplica todos los del número binario por 2 elevado a la potencia de la posición de ese bit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Suma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potencias</a:t>
            </a:r>
            <a:r>
              <a:rPr lang="en-US" dirty="0"/>
              <a:t> de dos juntas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s-ES" dirty="0" err="1"/>
              <a:t>Convertirir</a:t>
            </a:r>
            <a:r>
              <a:rPr lang="es-ES" dirty="0"/>
              <a:t> lo siguiente de binario a decimales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1101b</a:t>
            </a:r>
          </a:p>
          <a:p>
            <a:pPr lvl="1"/>
            <a:r>
              <a:rPr lang="en-US" dirty="0"/>
              <a:t>10101b</a:t>
            </a:r>
          </a:p>
          <a:p>
            <a:pPr lvl="1"/>
            <a:r>
              <a:rPr lang="en-US" dirty="0"/>
              <a:t>110011b</a:t>
            </a:r>
          </a:p>
          <a:p>
            <a:pPr lvl="1"/>
            <a:r>
              <a:rPr lang="en-US" dirty="0"/>
              <a:t>1000000b</a:t>
            </a:r>
          </a:p>
          <a:p>
            <a:pPr lvl="1"/>
            <a:r>
              <a:rPr lang="en-US" dirty="0"/>
              <a:t>10101011b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C4BA0E-9BE7-4B91-8528-078597C15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59183"/>
              </p:ext>
            </p:extLst>
          </p:nvPr>
        </p:nvGraphicFramePr>
        <p:xfrm>
          <a:off x="8181128" y="330347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19618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s-ES" dirty="0"/>
              <a:t>Algoritmo para conversión de binario a decimales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Multiplica todos los del número binario por 2 elevado a la potencia de la posición de ese bit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Suma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potencias</a:t>
            </a:r>
            <a:r>
              <a:rPr lang="en-US" dirty="0"/>
              <a:t> de dos juntas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s-ES" dirty="0" err="1"/>
              <a:t>Convertirir</a:t>
            </a:r>
            <a:r>
              <a:rPr lang="es-ES" dirty="0"/>
              <a:t> lo siguiente de binario a decimales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1101b = 13d</a:t>
            </a:r>
          </a:p>
          <a:p>
            <a:pPr lvl="1"/>
            <a:r>
              <a:rPr lang="en-US" dirty="0"/>
              <a:t>10101b = 21d</a:t>
            </a:r>
          </a:p>
          <a:p>
            <a:pPr lvl="1"/>
            <a:r>
              <a:rPr lang="en-US" dirty="0"/>
              <a:t>110011b = 51d</a:t>
            </a:r>
          </a:p>
          <a:p>
            <a:pPr lvl="1"/>
            <a:r>
              <a:rPr lang="en-US" dirty="0"/>
              <a:t>1000000b = 64d</a:t>
            </a:r>
          </a:p>
          <a:p>
            <a:pPr lvl="1"/>
            <a:r>
              <a:rPr lang="en-US" dirty="0"/>
              <a:t>10101011b = 171d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C4BA0E-9BE7-4B91-8528-078597C15D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81128" y="330347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04543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decimales a binario</a:t>
            </a:r>
            <a:r>
              <a:rPr lang="en-US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4941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decimales a binario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convertir</a:t>
            </a:r>
            <a:r>
              <a:rPr lang="en-US" dirty="0"/>
              <a:t> de </a:t>
            </a:r>
            <a:r>
              <a:rPr lang="en-US" dirty="0" err="1"/>
              <a:t>decimales</a:t>
            </a:r>
            <a:r>
              <a:rPr lang="en-US" dirty="0"/>
              <a:t> a </a:t>
            </a:r>
            <a:r>
              <a:rPr lang="en-US" dirty="0" err="1"/>
              <a:t>binario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Encuentra la potencia más alta de 2 igual o menor que el valor de decimales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Escribe un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Resta esa potencia de 2 del valor decimales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Escribe un 0 por cada potencia de 2 mayor que tu nuevo valor de decimales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los pasos del 1 al 4 hasta que el valor de decimales sea 0</a:t>
            </a:r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8521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Poderes</a:t>
            </a:r>
            <a:r>
              <a:rPr lang="en-US" dirty="0"/>
              <a:t> de dos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698149" y="2716245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AB5B25-4FC4-473C-A439-2D1F47870DF8}"/>
              </a:ext>
            </a:extLst>
          </p:cNvPr>
          <p:cNvGraphicFramePr>
            <a:graphicFrameLocks noGrp="1"/>
          </p:cNvGraphicFramePr>
          <p:nvPr/>
        </p:nvGraphicFramePr>
        <p:xfrm>
          <a:off x="7335238" y="2716245"/>
          <a:ext cx="3580236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2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79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4194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07806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008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8223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37d a </a:t>
            </a:r>
            <a:r>
              <a:rPr lang="en-US" dirty="0" err="1"/>
              <a:t>Binario</a:t>
            </a:r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01692"/>
              </p:ext>
            </p:extLst>
          </p:nvPr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23834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37d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37?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68375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37d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57040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37d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657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13d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Decimales</a:t>
            </a:r>
            <a:r>
              <a:rPr lang="en-US" dirty="0"/>
              <a:t> = base </a:t>
            </a:r>
            <a:r>
              <a:rPr lang="en-US" dirty="0" err="1"/>
              <a:t>diez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13d</a:t>
            </a:r>
          </a:p>
          <a:p>
            <a:r>
              <a:rPr lang="en-US" dirty="0"/>
              <a:t>3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lugar</a:t>
            </a:r>
            <a:r>
              <a:rPr lang="en-US" dirty="0"/>
              <a:t> "</a:t>
            </a:r>
            <a:r>
              <a:rPr lang="en-US" dirty="0" err="1"/>
              <a:t>unos</a:t>
            </a:r>
            <a:r>
              <a:rPr lang="en-US" dirty="0"/>
              <a:t>"= 3 x 1 = 3 x 10</a:t>
            </a:r>
            <a:r>
              <a:rPr lang="en-US" baseline="30000" dirty="0"/>
              <a:t>0 </a:t>
            </a:r>
            <a:r>
              <a:rPr lang="en-US" dirty="0"/>
              <a:t>= 3</a:t>
            </a:r>
          </a:p>
          <a:p>
            <a:r>
              <a:rPr lang="en-US" dirty="0"/>
              <a:t>1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lugar</a:t>
            </a:r>
            <a:r>
              <a:rPr lang="en-US" dirty="0"/>
              <a:t> "</a:t>
            </a:r>
            <a:r>
              <a:rPr lang="en-US" dirty="0" err="1"/>
              <a:t>decenas</a:t>
            </a:r>
            <a:r>
              <a:rPr lang="en-US" dirty="0"/>
              <a:t>" = 1 x 10 = 1 x 10</a:t>
            </a:r>
            <a:r>
              <a:rPr lang="en-US" baseline="30000" dirty="0"/>
              <a:t>1 </a:t>
            </a:r>
            <a:r>
              <a:rPr lang="en-US" dirty="0"/>
              <a:t>= 10</a:t>
            </a:r>
          </a:p>
          <a:p>
            <a:r>
              <a:rPr lang="en-US" dirty="0"/>
              <a:t>10 + 3 = 13</a:t>
            </a:r>
          </a:p>
        </p:txBody>
      </p:sp>
    </p:spTree>
    <p:extLst>
      <p:ext uri="{BB962C8B-B14F-4D97-AF65-F5344CB8AC3E}">
        <p14:creationId xmlns:p14="http://schemas.microsoft.com/office/powerpoint/2010/main" val="98031394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37d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435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20000"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37d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s-ES" dirty="0"/>
              <a:t>Ahora compare 5 con todas las potencias más pequeñas de</a:t>
            </a:r>
            <a:r>
              <a:rPr lang="en-US" dirty="0"/>
              <a:t>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98660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20000"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37d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s-ES" dirty="0"/>
              <a:t>Ahora compare 5 con todas las potencias más pequeñas de</a:t>
            </a:r>
            <a:r>
              <a:rPr lang="en-US" dirty="0"/>
              <a:t> 2</a:t>
            </a:r>
          </a:p>
          <a:p>
            <a:r>
              <a:rPr lang="en-US" dirty="0"/>
              <a:t>5 &lt; 16,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01834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20000"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37d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s-ES" dirty="0"/>
              <a:t>Ahora compare 5 con todas las potencias más pequeñas de</a:t>
            </a:r>
            <a:r>
              <a:rPr lang="en-US" dirty="0"/>
              <a:t> 2</a:t>
            </a:r>
          </a:p>
          <a:p>
            <a:r>
              <a:rPr lang="en-US" dirty="0"/>
              <a:t>5 &lt; 16,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34796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20000"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37d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s-ES" dirty="0"/>
              <a:t>Ahora compare 5 con todas las potencias más pequeñas de</a:t>
            </a:r>
            <a:r>
              <a:rPr lang="en-US" dirty="0"/>
              <a:t> 2</a:t>
            </a:r>
          </a:p>
          <a:p>
            <a:r>
              <a:rPr lang="en-US" dirty="0"/>
              <a:t>5 &lt; 16,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5 &lt; 8,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38031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20000"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37d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s-ES" dirty="0"/>
              <a:t>Ahora compare 5 con todas las potencias más pequeñas de</a:t>
            </a:r>
            <a:r>
              <a:rPr lang="en-US" dirty="0"/>
              <a:t> 2</a:t>
            </a:r>
          </a:p>
          <a:p>
            <a:r>
              <a:rPr lang="en-US" dirty="0"/>
              <a:t>5 &lt; 16,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5 &lt; 8,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26184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20000"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37d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s-ES" dirty="0"/>
              <a:t>Ahora compare 5 con todas las potencias más pequeñas de</a:t>
            </a:r>
            <a:r>
              <a:rPr lang="en-US" dirty="0"/>
              <a:t> 2</a:t>
            </a:r>
          </a:p>
          <a:p>
            <a:r>
              <a:rPr lang="en-US" dirty="0"/>
              <a:t>5 &lt; 16,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5 &lt; 8,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5 &gt; 4,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 4 de 5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05023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20000"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37d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s-ES" dirty="0"/>
              <a:t>Ahora compare 5 con todas las potencias más pequeñas de</a:t>
            </a:r>
            <a:r>
              <a:rPr lang="en-US" dirty="0"/>
              <a:t> 2</a:t>
            </a:r>
          </a:p>
          <a:p>
            <a:r>
              <a:rPr lang="en-US" dirty="0"/>
              <a:t>5 &lt; 16,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5 &lt; 8,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5 &gt; 4,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 4 de 5</a:t>
            </a:r>
          </a:p>
          <a:p>
            <a:r>
              <a:rPr lang="en-US" dirty="0"/>
              <a:t>1 &lt; 2,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76187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20000"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37d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s-ES" dirty="0"/>
              <a:t>Ahora compare 5 con todas las potencias más pequeñas de</a:t>
            </a:r>
            <a:r>
              <a:rPr lang="en-US" dirty="0"/>
              <a:t> 2</a:t>
            </a:r>
          </a:p>
          <a:p>
            <a:r>
              <a:rPr lang="en-US" dirty="0"/>
              <a:t>5 &lt; 16,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5 &lt; 8,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5 &gt; 4,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 4 de 5</a:t>
            </a:r>
          </a:p>
          <a:p>
            <a:r>
              <a:rPr lang="en-US" dirty="0"/>
              <a:t>1 &lt; 2,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10010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26950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20000"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37d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s-ES" dirty="0"/>
              <a:t>Ahora compare 5 con todas las potencias más pequeñas de</a:t>
            </a:r>
            <a:r>
              <a:rPr lang="en-US" dirty="0"/>
              <a:t> 2</a:t>
            </a:r>
          </a:p>
          <a:p>
            <a:r>
              <a:rPr lang="en-US" dirty="0"/>
              <a:t>5 &lt; 16,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5 &lt; 8,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5 &gt; 4,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 4 de 5</a:t>
            </a:r>
          </a:p>
          <a:p>
            <a:r>
              <a:rPr lang="en-US" dirty="0"/>
              <a:t>1 &lt; 2,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1 == 1,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 1 de 1</a:t>
            </a:r>
          </a:p>
          <a:p>
            <a:pPr marL="0" indent="0">
              <a:buNone/>
            </a:pPr>
            <a:r>
              <a:rPr lang="en-US" dirty="0"/>
              <a:t>10010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55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476d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Decimales</a:t>
            </a:r>
            <a:r>
              <a:rPr lang="en-US" dirty="0"/>
              <a:t> = base </a:t>
            </a:r>
            <a:r>
              <a:rPr lang="en-US" dirty="0" err="1"/>
              <a:t>diez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476d</a:t>
            </a:r>
          </a:p>
        </p:txBody>
      </p:sp>
    </p:spTree>
    <p:extLst>
      <p:ext uri="{BB962C8B-B14F-4D97-AF65-F5344CB8AC3E}">
        <p14:creationId xmlns:p14="http://schemas.microsoft.com/office/powerpoint/2010/main" val="296342122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42929" cy="4885569"/>
          </a:xfrm>
        </p:spPr>
        <p:txBody>
          <a:bodyPr numCol="1">
            <a:normAutofit fontScale="92500" lnSpcReduction="20000"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37d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s-ES" dirty="0"/>
              <a:t>Ahora compare 5 con todas las potencias más pequeñas de</a:t>
            </a:r>
            <a:r>
              <a:rPr lang="en-US" dirty="0"/>
              <a:t> 2</a:t>
            </a:r>
          </a:p>
          <a:p>
            <a:r>
              <a:rPr lang="en-US" dirty="0"/>
              <a:t>5 &lt; 16,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5 &lt; 8,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5 &gt; 4,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 4 de 5</a:t>
            </a:r>
          </a:p>
          <a:p>
            <a:r>
              <a:rPr lang="en-US" dirty="0"/>
              <a:t>1 &lt; 2,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1 == 1,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 1 de 1</a:t>
            </a:r>
          </a:p>
          <a:p>
            <a:pPr marL="0" indent="0">
              <a:buNone/>
            </a:pPr>
            <a:r>
              <a:rPr lang="en-US" dirty="0"/>
              <a:t>100101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50768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7204115" cy="4885569"/>
          </a:xfrm>
        </p:spPr>
        <p:txBody>
          <a:bodyPr numCol="1">
            <a:normAutofit fontScale="92500" lnSpcReduction="20000"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37d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37?</a:t>
            </a:r>
          </a:p>
          <a:p>
            <a:pPr lvl="1"/>
            <a:r>
              <a:rPr lang="en-US" dirty="0"/>
              <a:t>32 = 2</a:t>
            </a:r>
            <a:r>
              <a:rPr lang="en-US" baseline="30000" dirty="0"/>
              <a:t>5</a:t>
            </a:r>
          </a:p>
          <a:p>
            <a:r>
              <a:rPr lang="en-US" dirty="0"/>
              <a:t>37 – 32 = 5</a:t>
            </a:r>
            <a:endParaRPr lang="en-US" baseline="30000" dirty="0"/>
          </a:p>
          <a:p>
            <a:r>
              <a:rPr lang="es-ES" dirty="0"/>
              <a:t>Ahora compare 5 con todas las potencias más pequeñas de</a:t>
            </a:r>
            <a:r>
              <a:rPr lang="en-US" dirty="0"/>
              <a:t> 2</a:t>
            </a:r>
          </a:p>
          <a:p>
            <a:r>
              <a:rPr lang="en-US" dirty="0"/>
              <a:t>5 &lt; 16,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5 &lt; 8,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5 &gt; 4,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 4 de 5</a:t>
            </a:r>
          </a:p>
          <a:p>
            <a:r>
              <a:rPr lang="en-US" dirty="0"/>
              <a:t>1 &lt; 2,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1 == 1,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 1 de 1; </a:t>
            </a:r>
            <a:r>
              <a:rPr lang="en-US" dirty="0" err="1"/>
              <a:t>decimales</a:t>
            </a:r>
            <a:r>
              <a:rPr lang="en-US" dirty="0"/>
              <a:t> value = 0, </a:t>
            </a:r>
            <a:r>
              <a:rPr lang="en-US" dirty="0" err="1"/>
              <a:t>así</a:t>
            </a:r>
            <a:r>
              <a:rPr lang="en-US" dirty="0"/>
              <a:t> que 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terminado</a:t>
            </a:r>
            <a:r>
              <a:rPr lang="en-US" dirty="0"/>
              <a:t>!</a:t>
            </a:r>
          </a:p>
          <a:p>
            <a:pPr marL="0" indent="0">
              <a:buNone/>
            </a:pPr>
            <a:r>
              <a:rPr lang="en-US" dirty="0"/>
              <a:t>100101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66562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</a:t>
            </a:r>
            <a:r>
              <a:rPr lang="en-US"/>
              <a:t>219d a Binario</a:t>
            </a:r>
            <a:endParaRPr lang="en-US" dirty="0"/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51246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endParaRPr lang="en-US" dirty="0"/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24840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endParaRPr lang="en-US" dirty="0"/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65066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endParaRPr lang="en-US" baseline="30000" dirty="0"/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25235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17041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10737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91 – 64 = 27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47784"/>
              </p:ext>
            </p:extLst>
          </p:nvPr>
        </p:nvGraphicFramePr>
        <p:xfrm>
          <a:off x="8511634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09691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91 – 64 = 27</a:t>
            </a:r>
          </a:p>
          <a:p>
            <a:r>
              <a:rPr lang="en-US" dirty="0"/>
              <a:t>27 &lt; 32,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100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476d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Decimales</a:t>
            </a:r>
            <a:r>
              <a:rPr lang="en-US" dirty="0"/>
              <a:t> = base </a:t>
            </a:r>
            <a:r>
              <a:rPr lang="en-US" dirty="0" err="1"/>
              <a:t>diez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476d</a:t>
            </a:r>
          </a:p>
          <a:p>
            <a:r>
              <a:rPr lang="en-US" dirty="0"/>
              <a:t>6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lugar</a:t>
            </a:r>
            <a:r>
              <a:rPr lang="en-US" dirty="0"/>
              <a:t> "</a:t>
            </a:r>
            <a:r>
              <a:rPr lang="en-US" dirty="0" err="1"/>
              <a:t>unos</a:t>
            </a:r>
            <a:r>
              <a:rPr lang="en-US" dirty="0"/>
              <a:t>"= 6 x 1 = 6 x 10</a:t>
            </a:r>
            <a:r>
              <a:rPr lang="en-US" baseline="30000" dirty="0"/>
              <a:t>0 </a:t>
            </a:r>
            <a:r>
              <a:rPr lang="en-US" dirty="0"/>
              <a:t>= 6</a:t>
            </a:r>
          </a:p>
        </p:txBody>
      </p:sp>
    </p:spTree>
    <p:extLst>
      <p:ext uri="{BB962C8B-B14F-4D97-AF65-F5344CB8AC3E}">
        <p14:creationId xmlns:p14="http://schemas.microsoft.com/office/powerpoint/2010/main" val="16202388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91 – 64 = 27</a:t>
            </a:r>
          </a:p>
          <a:p>
            <a:r>
              <a:rPr lang="en-US" dirty="0"/>
              <a:t>27 &lt; 32,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38053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91 – 64 = 27</a:t>
            </a:r>
          </a:p>
          <a:p>
            <a:r>
              <a:rPr lang="en-US" dirty="0"/>
              <a:t>27 &lt; 32,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27 &gt; 16,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10289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91 – 64 = 27</a:t>
            </a:r>
          </a:p>
          <a:p>
            <a:r>
              <a:rPr lang="en-US" dirty="0"/>
              <a:t>27 &lt; 32,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27 &gt; 16,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27 – 16 = 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8641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91 – 64 = 27</a:t>
            </a:r>
          </a:p>
          <a:p>
            <a:r>
              <a:rPr lang="en-US" dirty="0"/>
              <a:t>27 &lt; 32,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27 &gt; 16,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27 – 16 = 11</a:t>
            </a:r>
          </a:p>
          <a:p>
            <a:r>
              <a:rPr lang="en-US" dirty="0"/>
              <a:t>11 &gt; 8,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1101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80273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219 – 128 = 91</a:t>
            </a:r>
          </a:p>
          <a:p>
            <a:r>
              <a:rPr lang="en-US" dirty="0"/>
              <a:t>91 &gt; 64,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91 – 64 = 27</a:t>
            </a:r>
          </a:p>
          <a:p>
            <a:r>
              <a:rPr lang="en-US" dirty="0"/>
              <a:t>27 &lt; 32,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27 &gt; 16,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27 – 16 = 11</a:t>
            </a:r>
          </a:p>
          <a:p>
            <a:r>
              <a:rPr lang="en-US" dirty="0"/>
              <a:t>11 &gt; 8,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11 – 8 = 3</a:t>
            </a:r>
          </a:p>
          <a:p>
            <a:pPr marL="0" indent="0">
              <a:buNone/>
            </a:pPr>
            <a:r>
              <a:rPr lang="en-US" dirty="0"/>
              <a:t>11011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23389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11 – 8 =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67519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11 – 8 = 3</a:t>
            </a:r>
          </a:p>
          <a:p>
            <a:r>
              <a:rPr lang="en-US" dirty="0"/>
              <a:t>3 &lt; 4,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58173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11 – 8 = 3</a:t>
            </a:r>
          </a:p>
          <a:p>
            <a:r>
              <a:rPr lang="en-US" dirty="0"/>
              <a:t>3 &lt; 4,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110110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9498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11 – 8 = 3</a:t>
            </a:r>
          </a:p>
          <a:p>
            <a:r>
              <a:rPr lang="en-US" dirty="0"/>
              <a:t>3 &lt; 4,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3 &gt; 2,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110110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95432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11 – 8 = 3</a:t>
            </a:r>
          </a:p>
          <a:p>
            <a:r>
              <a:rPr lang="en-US" dirty="0"/>
              <a:t>3 &lt; 4,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3 &gt; 2,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3 – 2 = 1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1101101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14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476d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Decimales</a:t>
            </a:r>
            <a:r>
              <a:rPr lang="en-US" dirty="0"/>
              <a:t> = base </a:t>
            </a:r>
            <a:r>
              <a:rPr lang="en-US" dirty="0" err="1"/>
              <a:t>diez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476d</a:t>
            </a:r>
          </a:p>
          <a:p>
            <a:r>
              <a:rPr lang="en-US" dirty="0"/>
              <a:t>6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lugar</a:t>
            </a:r>
            <a:r>
              <a:rPr lang="en-US" dirty="0"/>
              <a:t> "</a:t>
            </a:r>
            <a:r>
              <a:rPr lang="en-US" dirty="0" err="1"/>
              <a:t>unos</a:t>
            </a:r>
            <a:r>
              <a:rPr lang="en-US" dirty="0"/>
              <a:t>"= 6 x 1 = 6 x 10</a:t>
            </a:r>
            <a:r>
              <a:rPr lang="en-US" baseline="30000" dirty="0"/>
              <a:t>0 </a:t>
            </a:r>
            <a:r>
              <a:rPr lang="en-US" dirty="0"/>
              <a:t>= 6</a:t>
            </a:r>
          </a:p>
          <a:p>
            <a:r>
              <a:rPr lang="en-US" dirty="0"/>
              <a:t>7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lugar</a:t>
            </a:r>
            <a:r>
              <a:rPr lang="en-US" dirty="0"/>
              <a:t> "</a:t>
            </a:r>
            <a:r>
              <a:rPr lang="en-US" dirty="0" err="1"/>
              <a:t>decenas</a:t>
            </a:r>
            <a:r>
              <a:rPr lang="en-US" dirty="0"/>
              <a:t>" = 7 x 10 = 7 x 10</a:t>
            </a:r>
            <a:r>
              <a:rPr lang="en-US" baseline="30000" dirty="0"/>
              <a:t>1 </a:t>
            </a:r>
            <a:r>
              <a:rPr lang="en-US" dirty="0"/>
              <a:t>= 70</a:t>
            </a:r>
          </a:p>
        </p:txBody>
      </p:sp>
    </p:spTree>
    <p:extLst>
      <p:ext uri="{BB962C8B-B14F-4D97-AF65-F5344CB8AC3E}">
        <p14:creationId xmlns:p14="http://schemas.microsoft.com/office/powerpoint/2010/main" val="349098439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11 – 8 = 3</a:t>
            </a:r>
          </a:p>
          <a:p>
            <a:r>
              <a:rPr lang="en-US" dirty="0"/>
              <a:t>3 &lt; 4,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3 &gt; 2,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3 – 2 = 1</a:t>
            </a:r>
          </a:p>
          <a:p>
            <a:r>
              <a:rPr lang="en-US" dirty="0"/>
              <a:t>1 == 1,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1101101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75996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11 – 8 = 3</a:t>
            </a:r>
          </a:p>
          <a:p>
            <a:r>
              <a:rPr lang="en-US" dirty="0"/>
              <a:t>3 &lt; 4,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3 &gt; 2,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3 – 2 = 1</a:t>
            </a:r>
          </a:p>
          <a:p>
            <a:r>
              <a:rPr lang="en-US" dirty="0"/>
              <a:t>1 == 1,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1 – 1 =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11011011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33102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219d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219?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11 &gt; 8,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11 – 8 = 3</a:t>
            </a:r>
          </a:p>
          <a:p>
            <a:r>
              <a:rPr lang="en-US" dirty="0"/>
              <a:t>3 &lt; 4, </a:t>
            </a:r>
            <a:r>
              <a:rPr lang="en-US" dirty="0" err="1"/>
              <a:t>así</a:t>
            </a:r>
            <a:r>
              <a:rPr lang="en-US" dirty="0"/>
              <a:t> que escribe un 0</a:t>
            </a:r>
          </a:p>
          <a:p>
            <a:r>
              <a:rPr lang="en-US" dirty="0"/>
              <a:t>3 &gt; 2,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3 – 2 = 1</a:t>
            </a:r>
          </a:p>
          <a:p>
            <a:r>
              <a:rPr lang="en-US" dirty="0"/>
              <a:t>1 == 1, </a:t>
            </a:r>
            <a:r>
              <a:rPr lang="en-US" dirty="0" err="1"/>
              <a:t>así</a:t>
            </a:r>
            <a:r>
              <a:rPr lang="en-US" dirty="0"/>
              <a:t> que escribe un 1 y </a:t>
            </a:r>
            <a:r>
              <a:rPr lang="en-US" dirty="0" err="1"/>
              <a:t>restar</a:t>
            </a:r>
            <a:r>
              <a:rPr lang="en-US" dirty="0"/>
              <a:t>: 1 – 1 = 0</a:t>
            </a:r>
          </a:p>
          <a:p>
            <a:r>
              <a:rPr lang="es-ES" dirty="0"/>
              <a:t>El valor de decimales es ahora</a:t>
            </a:r>
            <a:r>
              <a:rPr lang="en-US" dirty="0"/>
              <a:t> 0, </a:t>
            </a:r>
            <a:r>
              <a:rPr lang="en-US" dirty="0" err="1"/>
              <a:t>así</a:t>
            </a:r>
            <a:r>
              <a:rPr lang="en-US" dirty="0"/>
              <a:t> que 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terminado</a:t>
            </a:r>
            <a:r>
              <a:rPr lang="en-US" dirty="0"/>
              <a:t>!</a:t>
            </a:r>
          </a:p>
          <a:p>
            <a:pPr marL="0" indent="0">
              <a:buNone/>
            </a:pPr>
            <a:r>
              <a:rPr lang="en-US" dirty="0"/>
              <a:t>11011011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43376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</a:t>
            </a:r>
            <a:r>
              <a:rPr lang="en-US"/>
              <a:t>219d a Binario</a:t>
            </a:r>
            <a:endParaRPr lang="en-US" dirty="0"/>
          </a:p>
          <a:p>
            <a:r>
              <a:rPr lang="en-US" dirty="0"/>
              <a:t>219d = 11011011b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33822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</a:t>
            </a:r>
            <a:r>
              <a:rPr lang="en-US"/>
              <a:t>128d a Binario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86108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27062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76238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00644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7910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a fill 0’s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990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476d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Decimales</a:t>
            </a:r>
            <a:r>
              <a:rPr lang="en-US" dirty="0"/>
              <a:t> = base </a:t>
            </a:r>
            <a:r>
              <a:rPr lang="en-US" dirty="0" err="1"/>
              <a:t>diez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476d</a:t>
            </a:r>
          </a:p>
          <a:p>
            <a:r>
              <a:rPr lang="en-US" dirty="0"/>
              <a:t>6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lugar</a:t>
            </a:r>
            <a:r>
              <a:rPr lang="en-US" dirty="0"/>
              <a:t> "</a:t>
            </a:r>
            <a:r>
              <a:rPr lang="en-US" dirty="0" err="1"/>
              <a:t>unos</a:t>
            </a:r>
            <a:r>
              <a:rPr lang="en-US" dirty="0"/>
              <a:t>"= 6 x 1 = 6 x 10</a:t>
            </a:r>
            <a:r>
              <a:rPr lang="en-US" baseline="30000" dirty="0"/>
              <a:t>0 </a:t>
            </a:r>
            <a:r>
              <a:rPr lang="en-US" dirty="0"/>
              <a:t>= 6</a:t>
            </a:r>
          </a:p>
          <a:p>
            <a:r>
              <a:rPr lang="en-US" dirty="0"/>
              <a:t>7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lugar</a:t>
            </a:r>
            <a:r>
              <a:rPr lang="en-US" dirty="0"/>
              <a:t> "</a:t>
            </a:r>
            <a:r>
              <a:rPr lang="en-US" dirty="0" err="1"/>
              <a:t>decenas</a:t>
            </a:r>
            <a:r>
              <a:rPr lang="en-US" dirty="0"/>
              <a:t>" = 7 x 10 = 7 x 10</a:t>
            </a:r>
            <a:r>
              <a:rPr lang="en-US" baseline="30000" dirty="0"/>
              <a:t>1 </a:t>
            </a:r>
            <a:r>
              <a:rPr lang="en-US" dirty="0"/>
              <a:t>= 70</a:t>
            </a:r>
          </a:p>
          <a:p>
            <a:r>
              <a:rPr lang="en-US" dirty="0"/>
              <a:t>4 </a:t>
            </a:r>
            <a:r>
              <a:rPr lang="es-ES" dirty="0"/>
              <a:t>en el lugar de los "cientos"</a:t>
            </a:r>
            <a:r>
              <a:rPr lang="en-US" dirty="0"/>
              <a:t> = 4 x 100 = 4 x 10</a:t>
            </a:r>
            <a:r>
              <a:rPr lang="en-US" baseline="30000" dirty="0"/>
              <a:t>2 </a:t>
            </a:r>
            <a:r>
              <a:rPr lang="en-US" dirty="0"/>
              <a:t>= 400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4022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a fill 0’s</a:t>
            </a:r>
          </a:p>
          <a:p>
            <a:r>
              <a:rPr lang="en-US" dirty="0"/>
              <a:t>0 &lt; 64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69729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a fill 0’s</a:t>
            </a:r>
          </a:p>
          <a:p>
            <a:r>
              <a:rPr lang="en-US" dirty="0"/>
              <a:t>0 &lt; 64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34019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a fill 0’s</a:t>
            </a:r>
          </a:p>
          <a:p>
            <a:r>
              <a:rPr lang="en-US" dirty="0"/>
              <a:t>0 &lt; 64, 0 &lt; 32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27829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a fill 0’s</a:t>
            </a:r>
          </a:p>
          <a:p>
            <a:r>
              <a:rPr lang="en-US" dirty="0"/>
              <a:t>0 &lt; 64, 0 &lt; 32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81977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a fill 0’s</a:t>
            </a:r>
          </a:p>
          <a:p>
            <a:r>
              <a:rPr lang="en-US" dirty="0"/>
              <a:t>0 &lt; 64, 0 &lt; 32, 0 &lt; 16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51643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a fill 0’s</a:t>
            </a:r>
          </a:p>
          <a:p>
            <a:r>
              <a:rPr lang="en-US" dirty="0"/>
              <a:t>0 &lt; 64, 0 &lt; 32, 0 &lt; 16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61365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a fill 0’s</a:t>
            </a:r>
          </a:p>
          <a:p>
            <a:r>
              <a:rPr lang="en-US" dirty="0"/>
              <a:t>0 &lt; 64, 0 &lt; 32, 0 &lt; 16, 0 &lt; 8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19844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a fill 0’s</a:t>
            </a:r>
          </a:p>
          <a:p>
            <a:r>
              <a:rPr lang="en-US" dirty="0"/>
              <a:t>0 &lt; 64, 0 &lt; 32, 0 &lt; 16, 0 &lt; 8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34393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a fill 0’s</a:t>
            </a:r>
          </a:p>
          <a:p>
            <a:r>
              <a:rPr lang="en-US" dirty="0"/>
              <a:t>0 &lt; 64, 0 &lt; 32, 0 &lt; 16, 0 &lt; 8, 0 &lt; 4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32886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a fill 0’s</a:t>
            </a:r>
          </a:p>
          <a:p>
            <a:r>
              <a:rPr lang="en-US" dirty="0"/>
              <a:t>0 &lt; 64, 0 &lt; 32, 0 &lt; 16, 0 &lt; 8, 0 &lt; 4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334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476d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Decimales</a:t>
            </a:r>
            <a:r>
              <a:rPr lang="en-US" dirty="0"/>
              <a:t> = base </a:t>
            </a:r>
            <a:r>
              <a:rPr lang="en-US" dirty="0" err="1"/>
              <a:t>diez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476d</a:t>
            </a:r>
          </a:p>
          <a:p>
            <a:r>
              <a:rPr lang="en-US" dirty="0"/>
              <a:t>6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lugar</a:t>
            </a:r>
            <a:r>
              <a:rPr lang="en-US" dirty="0"/>
              <a:t> "</a:t>
            </a:r>
            <a:r>
              <a:rPr lang="en-US" dirty="0" err="1"/>
              <a:t>unos</a:t>
            </a:r>
            <a:r>
              <a:rPr lang="en-US" dirty="0"/>
              <a:t>"= 6 x 1 = 6 x 10</a:t>
            </a:r>
            <a:r>
              <a:rPr lang="en-US" baseline="30000" dirty="0"/>
              <a:t>0 </a:t>
            </a:r>
            <a:r>
              <a:rPr lang="en-US" dirty="0"/>
              <a:t>= 6</a:t>
            </a:r>
          </a:p>
          <a:p>
            <a:r>
              <a:rPr lang="en-US" dirty="0"/>
              <a:t>7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lugar</a:t>
            </a:r>
            <a:r>
              <a:rPr lang="en-US" dirty="0"/>
              <a:t> "</a:t>
            </a:r>
            <a:r>
              <a:rPr lang="en-US" dirty="0" err="1"/>
              <a:t>decenas</a:t>
            </a:r>
            <a:r>
              <a:rPr lang="en-US" dirty="0"/>
              <a:t>" = 7 x 10 = 7 x 10</a:t>
            </a:r>
            <a:r>
              <a:rPr lang="en-US" baseline="30000" dirty="0"/>
              <a:t>1 </a:t>
            </a:r>
            <a:r>
              <a:rPr lang="en-US" dirty="0"/>
              <a:t>= 70</a:t>
            </a:r>
          </a:p>
          <a:p>
            <a:r>
              <a:rPr lang="en-US" dirty="0"/>
              <a:t>4 </a:t>
            </a:r>
            <a:r>
              <a:rPr lang="es-ES" dirty="0"/>
              <a:t>en el lugar de los "cientos"</a:t>
            </a:r>
            <a:r>
              <a:rPr lang="en-US" dirty="0"/>
              <a:t> = 4 x 100 = 4 x 10</a:t>
            </a:r>
            <a:r>
              <a:rPr lang="en-US" baseline="30000" dirty="0"/>
              <a:t>2 </a:t>
            </a:r>
            <a:r>
              <a:rPr lang="en-US" dirty="0"/>
              <a:t>= 400</a:t>
            </a:r>
          </a:p>
          <a:p>
            <a:r>
              <a:rPr lang="en-US" dirty="0"/>
              <a:t>400 + 70 + 6 = 476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6182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a fill 0’s</a:t>
            </a:r>
          </a:p>
          <a:p>
            <a:r>
              <a:rPr lang="en-US" dirty="0"/>
              <a:t>0 &lt; 64, 0 &lt; 32, 0 &lt; 16, 0 &lt; 8, 0 &lt; 4, 0 &lt; 2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43626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a fill 0’s</a:t>
            </a:r>
          </a:p>
          <a:p>
            <a:r>
              <a:rPr lang="en-US" dirty="0"/>
              <a:t>0 &lt; 64, 0 &lt; 32, 0 &lt; 16, 0 &lt; 8, 0 &lt; 4, 0 &lt; 2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20769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a fill 0’s</a:t>
            </a:r>
          </a:p>
          <a:p>
            <a:r>
              <a:rPr lang="en-US" dirty="0"/>
              <a:t>0 &lt; 64, 0 &lt; 32, 0 &lt; 16, 0 &lt; 8, 0 &lt; 4, 0 &lt; 2, 0 &lt; 1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90173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128d a </a:t>
            </a:r>
            <a:r>
              <a:rPr lang="en-US" dirty="0" err="1"/>
              <a:t>Binario</a:t>
            </a:r>
            <a:endParaRPr lang="en-US" dirty="0"/>
          </a:p>
          <a:p>
            <a:r>
              <a:rPr lang="es-ES" dirty="0"/>
              <a:t>Potencia más alta de 2 menor o igual</a:t>
            </a:r>
            <a:r>
              <a:rPr lang="en-US" dirty="0"/>
              <a:t> a 128?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128 – 128 = 0</a:t>
            </a:r>
          </a:p>
          <a:p>
            <a:r>
              <a:rPr lang="en-US" dirty="0"/>
              <a:t>Are we done? No! Need a fill 0’s</a:t>
            </a:r>
          </a:p>
          <a:p>
            <a:r>
              <a:rPr lang="en-US" dirty="0"/>
              <a:t>0 &lt; 64, 0 &lt; 32, 0 &lt; 16, 0 &lt; 8, 0 &lt; 4, 0 &lt; 2, 0 &lt; 1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10000000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58601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Convertir</a:t>
            </a:r>
            <a:r>
              <a:rPr lang="en-US" dirty="0"/>
              <a:t> </a:t>
            </a:r>
            <a:r>
              <a:rPr lang="en-US"/>
              <a:t>128d a Binario</a:t>
            </a:r>
            <a:endParaRPr lang="en-US" dirty="0"/>
          </a:p>
          <a:p>
            <a:r>
              <a:rPr lang="en-US" dirty="0"/>
              <a:t>128d = 10000000b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/>
        </p:nvGraphicFramePr>
        <p:xfrm>
          <a:off x="8181128" y="1825624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19223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decimales a binario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convertir</a:t>
            </a:r>
            <a:r>
              <a:rPr lang="en-US" dirty="0"/>
              <a:t> de </a:t>
            </a:r>
            <a:r>
              <a:rPr lang="en-US" dirty="0" err="1"/>
              <a:t>decimales</a:t>
            </a:r>
            <a:r>
              <a:rPr lang="en-US" dirty="0"/>
              <a:t> a </a:t>
            </a:r>
            <a:r>
              <a:rPr lang="en-US" dirty="0" err="1"/>
              <a:t>binario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Encuentra la potencia más alta de 2 igual o menor que el valor de decimales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Escribe un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Resta esa potencia de 2 del valor decimales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Escribe un 0 por cada potencia de 2 mayor que tu nuevo valor de decimales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los pasos del 1 al 4 hasta que el valor de decimales sea 0</a:t>
            </a:r>
            <a:r>
              <a:rPr lang="en-US" dirty="0"/>
              <a:t> 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3295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339357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decimales a binario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convertir</a:t>
            </a:r>
            <a:r>
              <a:rPr lang="en-US" dirty="0"/>
              <a:t> de </a:t>
            </a:r>
            <a:r>
              <a:rPr lang="en-US" dirty="0" err="1"/>
              <a:t>decimales</a:t>
            </a:r>
            <a:r>
              <a:rPr lang="en-US" dirty="0"/>
              <a:t> a </a:t>
            </a:r>
            <a:r>
              <a:rPr lang="en-US" dirty="0" err="1"/>
              <a:t>binario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Encuentra la potencia más alta de 2 igual o menor que el valor de decimales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Escribe un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Resta esa potencia de 2 del valor decimales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Escribe un 0 por cada potencia de 2 mayor que tu nuevo valor de decimales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Repita los pasos del 1 al 4 hasta que el valor de decimales sea 0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err="1"/>
              <a:t>Convertir</a:t>
            </a:r>
            <a:r>
              <a:rPr lang="en-US" dirty="0"/>
              <a:t> the following de </a:t>
            </a:r>
            <a:r>
              <a:rPr lang="en-US" dirty="0" err="1"/>
              <a:t>Decimales</a:t>
            </a:r>
            <a:r>
              <a:rPr lang="en-US" dirty="0"/>
              <a:t> a </a:t>
            </a:r>
            <a:r>
              <a:rPr lang="en-US" dirty="0" err="1"/>
              <a:t>Binario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8d; 63d; 149d; 237d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6215A6-CBBC-4013-9399-AAC8ADB73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834006"/>
              </p:ext>
            </p:extLst>
          </p:nvPr>
        </p:nvGraphicFramePr>
        <p:xfrm>
          <a:off x="8449576" y="2354130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68049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does a computer represent negative numbers?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7987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Decimales a 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does a computer represent negative numbers?</a:t>
            </a:r>
          </a:p>
          <a:p>
            <a:r>
              <a:rPr lang="en-US" dirty="0"/>
              <a:t>Answer: The two’s complement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0819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b="1" dirty="0"/>
              <a:t>Two’s complement: </a:t>
            </a:r>
            <a:r>
              <a:rPr lang="en-US" dirty="0" err="1"/>
              <a:t>Binario</a:t>
            </a:r>
            <a:r>
              <a:rPr lang="en-US" dirty="0"/>
              <a:t> operation that converts a given positive </a:t>
            </a:r>
            <a:r>
              <a:rPr lang="en-US" dirty="0" err="1"/>
              <a:t>Binario</a:t>
            </a:r>
            <a:r>
              <a:rPr lang="en-US" dirty="0"/>
              <a:t> </a:t>
            </a:r>
            <a:r>
              <a:rPr lang="en-US"/>
              <a:t>number ina a </a:t>
            </a:r>
            <a:r>
              <a:rPr lang="en-US" dirty="0"/>
              <a:t>negative </a:t>
            </a:r>
            <a:r>
              <a:rPr lang="en-US" dirty="0" err="1"/>
              <a:t>Binario</a:t>
            </a:r>
            <a:r>
              <a:rPr lang="en-US" dirty="0"/>
              <a:t> number of equal weight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34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</p:txBody>
      </p:sp>
    </p:spTree>
    <p:extLst>
      <p:ext uri="{BB962C8B-B14F-4D97-AF65-F5344CB8AC3E}">
        <p14:creationId xmlns:p14="http://schemas.microsoft.com/office/powerpoint/2010/main" val="5284651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b="1" dirty="0"/>
              <a:t>Two’s complement: </a:t>
            </a:r>
            <a:r>
              <a:rPr lang="en-US" dirty="0" err="1"/>
              <a:t>Binario</a:t>
            </a:r>
            <a:r>
              <a:rPr lang="en-US" dirty="0"/>
              <a:t> operation that converts a given positive </a:t>
            </a:r>
            <a:r>
              <a:rPr lang="en-US" dirty="0" err="1"/>
              <a:t>Binario</a:t>
            </a:r>
            <a:r>
              <a:rPr lang="en-US" dirty="0"/>
              <a:t> </a:t>
            </a:r>
            <a:r>
              <a:rPr lang="en-US"/>
              <a:t>number ina a </a:t>
            </a:r>
            <a:r>
              <a:rPr lang="en-US" dirty="0"/>
              <a:t>negative </a:t>
            </a:r>
            <a:r>
              <a:rPr lang="en-US" dirty="0" err="1"/>
              <a:t>Binario</a:t>
            </a:r>
            <a:r>
              <a:rPr lang="en-US" dirty="0"/>
              <a:t> number of equal weight</a:t>
            </a:r>
          </a:p>
          <a:p>
            <a:r>
              <a:rPr lang="en-US" dirty="0"/>
              <a:t>Ex: Negative of 12d?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4377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b="1" dirty="0"/>
              <a:t>Two’s complement: </a:t>
            </a:r>
            <a:r>
              <a:rPr lang="en-US" dirty="0" err="1"/>
              <a:t>Binario</a:t>
            </a:r>
            <a:r>
              <a:rPr lang="en-US" dirty="0"/>
              <a:t> operation that converts a given positive </a:t>
            </a:r>
            <a:r>
              <a:rPr lang="en-US" dirty="0" err="1"/>
              <a:t>Binario</a:t>
            </a:r>
            <a:r>
              <a:rPr lang="en-US" dirty="0"/>
              <a:t> </a:t>
            </a:r>
            <a:r>
              <a:rPr lang="en-US"/>
              <a:t>number ina a </a:t>
            </a:r>
            <a:r>
              <a:rPr lang="en-US" dirty="0"/>
              <a:t>negative </a:t>
            </a:r>
            <a:r>
              <a:rPr lang="en-US" dirty="0" err="1"/>
              <a:t>Binario</a:t>
            </a:r>
            <a:r>
              <a:rPr lang="en-US" dirty="0"/>
              <a:t> number of equal weight</a:t>
            </a:r>
          </a:p>
          <a:p>
            <a:r>
              <a:rPr lang="en-US" dirty="0"/>
              <a:t>Ex: Negative of 12d? -12d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5894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b="1" dirty="0"/>
              <a:t>Two’s complement: </a:t>
            </a:r>
            <a:r>
              <a:rPr lang="en-US" dirty="0" err="1"/>
              <a:t>Binario</a:t>
            </a:r>
            <a:r>
              <a:rPr lang="en-US" dirty="0"/>
              <a:t> operation that converts a given positive </a:t>
            </a:r>
            <a:r>
              <a:rPr lang="en-US" dirty="0" err="1"/>
              <a:t>Binario</a:t>
            </a:r>
            <a:r>
              <a:rPr lang="en-US" dirty="0"/>
              <a:t> </a:t>
            </a:r>
            <a:r>
              <a:rPr lang="en-US"/>
              <a:t>number ina a </a:t>
            </a:r>
            <a:r>
              <a:rPr lang="en-US" dirty="0"/>
              <a:t>negative </a:t>
            </a:r>
            <a:r>
              <a:rPr lang="en-US" dirty="0" err="1"/>
              <a:t>Binario</a:t>
            </a:r>
            <a:r>
              <a:rPr lang="en-US" dirty="0"/>
              <a:t> number of equal weight</a:t>
            </a:r>
          </a:p>
          <a:p>
            <a:r>
              <a:rPr lang="en-US" dirty="0"/>
              <a:t>Ex: Negative of 12d? -12d</a:t>
            </a:r>
          </a:p>
          <a:p>
            <a:r>
              <a:rPr lang="en-US" dirty="0"/>
              <a:t>Ex: Negative of 439d?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00035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b="1" dirty="0"/>
              <a:t>Two’s complement: </a:t>
            </a:r>
            <a:r>
              <a:rPr lang="en-US" dirty="0" err="1"/>
              <a:t>Binario</a:t>
            </a:r>
            <a:r>
              <a:rPr lang="en-US" dirty="0"/>
              <a:t> operation that converts a given positive </a:t>
            </a:r>
            <a:r>
              <a:rPr lang="en-US" dirty="0" err="1"/>
              <a:t>Binario</a:t>
            </a:r>
            <a:r>
              <a:rPr lang="en-US" dirty="0"/>
              <a:t> </a:t>
            </a:r>
            <a:r>
              <a:rPr lang="en-US"/>
              <a:t>number ina a </a:t>
            </a:r>
            <a:r>
              <a:rPr lang="en-US" dirty="0"/>
              <a:t>negative </a:t>
            </a:r>
            <a:r>
              <a:rPr lang="en-US" dirty="0" err="1"/>
              <a:t>Binario</a:t>
            </a:r>
            <a:r>
              <a:rPr lang="en-US" dirty="0"/>
              <a:t> number of equal weight</a:t>
            </a:r>
          </a:p>
          <a:p>
            <a:r>
              <a:rPr lang="en-US" dirty="0"/>
              <a:t>Ex: Negative of 12d? -12d</a:t>
            </a:r>
          </a:p>
          <a:p>
            <a:r>
              <a:rPr lang="en-US" dirty="0"/>
              <a:t>Ex: Negative of 439d? -439d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6868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b="1" dirty="0"/>
              <a:t>Two’s complement: </a:t>
            </a:r>
            <a:r>
              <a:rPr lang="en-US" dirty="0" err="1"/>
              <a:t>Binario</a:t>
            </a:r>
            <a:r>
              <a:rPr lang="en-US" dirty="0"/>
              <a:t> operation that converts a given positive </a:t>
            </a:r>
            <a:r>
              <a:rPr lang="en-US" dirty="0" err="1"/>
              <a:t>Binario</a:t>
            </a:r>
            <a:r>
              <a:rPr lang="en-US" dirty="0"/>
              <a:t> </a:t>
            </a:r>
            <a:r>
              <a:rPr lang="en-US"/>
              <a:t>number ina a </a:t>
            </a:r>
            <a:r>
              <a:rPr lang="en-US" dirty="0"/>
              <a:t>negative </a:t>
            </a:r>
            <a:r>
              <a:rPr lang="en-US" dirty="0" err="1"/>
              <a:t>Binario</a:t>
            </a:r>
            <a:r>
              <a:rPr lang="en-US" dirty="0"/>
              <a:t> number of equal weight</a:t>
            </a:r>
          </a:p>
          <a:p>
            <a:r>
              <a:rPr lang="en-US" dirty="0"/>
              <a:t>Ex: Negative of 12d? -12d</a:t>
            </a:r>
          </a:p>
          <a:p>
            <a:r>
              <a:rPr lang="en-US" dirty="0"/>
              <a:t>Ex: Negative of 439d? -439d</a:t>
            </a:r>
          </a:p>
          <a:p>
            <a:r>
              <a:rPr lang="en-US" dirty="0"/>
              <a:t>Ex: Two’s complement of 12d?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75964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b="1" dirty="0"/>
              <a:t>Two’s complement: </a:t>
            </a:r>
            <a:r>
              <a:rPr lang="en-US" dirty="0" err="1"/>
              <a:t>Binario</a:t>
            </a:r>
            <a:r>
              <a:rPr lang="en-US" dirty="0"/>
              <a:t> operation that converts a given positive </a:t>
            </a:r>
            <a:r>
              <a:rPr lang="en-US" dirty="0" err="1"/>
              <a:t>Binario</a:t>
            </a:r>
            <a:r>
              <a:rPr lang="en-US" dirty="0"/>
              <a:t> </a:t>
            </a:r>
            <a:r>
              <a:rPr lang="en-US"/>
              <a:t>number ina a </a:t>
            </a:r>
            <a:r>
              <a:rPr lang="en-US" dirty="0"/>
              <a:t>negative </a:t>
            </a:r>
            <a:r>
              <a:rPr lang="en-US" dirty="0" err="1"/>
              <a:t>Binario</a:t>
            </a:r>
            <a:r>
              <a:rPr lang="en-US" dirty="0"/>
              <a:t> number of equal weight</a:t>
            </a:r>
          </a:p>
          <a:p>
            <a:r>
              <a:rPr lang="en-US" dirty="0"/>
              <a:t>Ex: Negative of 12d? -12d</a:t>
            </a:r>
          </a:p>
          <a:p>
            <a:r>
              <a:rPr lang="en-US" dirty="0"/>
              <a:t>Ex: Negative of 439d? -439d</a:t>
            </a:r>
          </a:p>
          <a:p>
            <a:r>
              <a:rPr lang="en-US" dirty="0"/>
              <a:t>Ex: Two’s complement of 12d?</a:t>
            </a:r>
          </a:p>
          <a:p>
            <a:pPr lvl="1"/>
            <a:r>
              <a:rPr lang="en-US" dirty="0"/>
              <a:t>12d = 01100b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383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b="1" dirty="0"/>
              <a:t>Two’s complement: </a:t>
            </a:r>
            <a:r>
              <a:rPr lang="en-US" dirty="0" err="1"/>
              <a:t>Binario</a:t>
            </a:r>
            <a:r>
              <a:rPr lang="en-US" dirty="0"/>
              <a:t> operation that converts a given positive </a:t>
            </a:r>
            <a:r>
              <a:rPr lang="en-US" dirty="0" err="1"/>
              <a:t>Binario</a:t>
            </a:r>
            <a:r>
              <a:rPr lang="en-US" dirty="0"/>
              <a:t> </a:t>
            </a:r>
            <a:r>
              <a:rPr lang="en-US"/>
              <a:t>number ina a </a:t>
            </a:r>
            <a:r>
              <a:rPr lang="en-US" dirty="0"/>
              <a:t>negative </a:t>
            </a:r>
            <a:r>
              <a:rPr lang="en-US" dirty="0" err="1"/>
              <a:t>Binario</a:t>
            </a:r>
            <a:r>
              <a:rPr lang="en-US" dirty="0"/>
              <a:t> number of equal weight</a:t>
            </a:r>
          </a:p>
          <a:p>
            <a:r>
              <a:rPr lang="en-US" dirty="0"/>
              <a:t>Ex: Negative of 12d? -12d</a:t>
            </a:r>
          </a:p>
          <a:p>
            <a:r>
              <a:rPr lang="en-US" dirty="0"/>
              <a:t>Ex: Negative of 439d? -439d</a:t>
            </a:r>
          </a:p>
          <a:p>
            <a:r>
              <a:rPr lang="en-US" dirty="0"/>
              <a:t>Ex: Two’s complement of 12d?</a:t>
            </a:r>
          </a:p>
          <a:p>
            <a:pPr lvl="1"/>
            <a:r>
              <a:rPr lang="en-US" dirty="0"/>
              <a:t>12d = 01100b</a:t>
            </a:r>
          </a:p>
          <a:p>
            <a:pPr lvl="1"/>
            <a:r>
              <a:rPr lang="en-US" dirty="0"/>
              <a:t>-12d = -01100b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98864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b="1" dirty="0"/>
              <a:t>Two’s complement: </a:t>
            </a:r>
            <a:r>
              <a:rPr lang="en-US" dirty="0" err="1"/>
              <a:t>Binario</a:t>
            </a:r>
            <a:r>
              <a:rPr lang="en-US" dirty="0"/>
              <a:t> operation that converts a given positive </a:t>
            </a:r>
            <a:r>
              <a:rPr lang="en-US" dirty="0" err="1"/>
              <a:t>Binario</a:t>
            </a:r>
            <a:r>
              <a:rPr lang="en-US" dirty="0"/>
              <a:t> </a:t>
            </a:r>
            <a:r>
              <a:rPr lang="en-US"/>
              <a:t>number ina a </a:t>
            </a:r>
            <a:r>
              <a:rPr lang="en-US" dirty="0"/>
              <a:t>negative </a:t>
            </a:r>
            <a:r>
              <a:rPr lang="en-US" dirty="0" err="1"/>
              <a:t>Binario</a:t>
            </a:r>
            <a:r>
              <a:rPr lang="en-US" dirty="0"/>
              <a:t> number of equal weight</a:t>
            </a:r>
          </a:p>
          <a:p>
            <a:r>
              <a:rPr lang="en-US" dirty="0"/>
              <a:t>Ex: Negative of 12d? -12d</a:t>
            </a:r>
          </a:p>
          <a:p>
            <a:r>
              <a:rPr lang="en-US" dirty="0"/>
              <a:t>Ex: Negative of 439d? -439d</a:t>
            </a:r>
          </a:p>
          <a:p>
            <a:r>
              <a:rPr lang="en-US" dirty="0"/>
              <a:t>Ex: Two’s complement of 12d?</a:t>
            </a:r>
          </a:p>
          <a:p>
            <a:pPr lvl="1"/>
            <a:r>
              <a:rPr lang="en-US" dirty="0"/>
              <a:t>12d = 01100b</a:t>
            </a:r>
          </a:p>
          <a:p>
            <a:pPr lvl="1"/>
            <a:r>
              <a:rPr lang="en-US" dirty="0"/>
              <a:t>-12d = -01100b = 10100b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7830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you create the two’s complement of a </a:t>
            </a:r>
            <a:r>
              <a:rPr lang="en-US" dirty="0" err="1"/>
              <a:t>Binario</a:t>
            </a:r>
            <a:r>
              <a:rPr lang="en-US" dirty="0"/>
              <a:t> value? 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07435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you create the two’s complement of a </a:t>
            </a:r>
            <a:r>
              <a:rPr lang="en-US" dirty="0" err="1"/>
              <a:t>Binario</a:t>
            </a:r>
            <a:r>
              <a:rPr lang="en-US" dirty="0"/>
              <a:t> value?</a:t>
            </a:r>
          </a:p>
          <a:p>
            <a:r>
              <a:rPr lang="en-US" dirty="0" err="1"/>
              <a:t>Algoritmo</a:t>
            </a:r>
            <a:r>
              <a:rPr lang="en-US" dirty="0"/>
              <a:t>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</a:t>
            </a:r>
            <a:r>
              <a:rPr lang="en-US" dirty="0" err="1"/>
              <a:t>Binario</a:t>
            </a:r>
            <a:r>
              <a:rPr lang="en-US" dirty="0"/>
              <a:t>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80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</a:t>
            </a:r>
          </a:p>
        </p:txBody>
      </p:sp>
    </p:spTree>
    <p:extLst>
      <p:ext uri="{BB962C8B-B14F-4D97-AF65-F5344CB8AC3E}">
        <p14:creationId xmlns:p14="http://schemas.microsoft.com/office/powerpoint/2010/main" val="59153895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49001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Question: how do you create the two’s complement of a </a:t>
            </a:r>
            <a:r>
              <a:rPr lang="en-US" dirty="0" err="1"/>
              <a:t>Binario</a:t>
            </a:r>
            <a:r>
              <a:rPr lang="en-US" dirty="0"/>
              <a:t> value?</a:t>
            </a:r>
          </a:p>
          <a:p>
            <a:r>
              <a:rPr lang="en-US" dirty="0" err="1"/>
              <a:t>Algoritmo</a:t>
            </a:r>
            <a:r>
              <a:rPr lang="en-US" dirty="0"/>
              <a:t>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</a:t>
            </a:r>
            <a:r>
              <a:rPr lang="en-US" dirty="0" err="1"/>
              <a:t>Binario</a:t>
            </a:r>
            <a:r>
              <a:rPr lang="en-US" dirty="0"/>
              <a:t>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r>
              <a:rPr lang="en-US" dirty="0"/>
              <a:t>The resulting </a:t>
            </a:r>
            <a:r>
              <a:rPr lang="en-US" dirty="0" err="1"/>
              <a:t>Binario</a:t>
            </a:r>
            <a:r>
              <a:rPr lang="en-US" dirty="0"/>
              <a:t> value is the two’s complement of the starting </a:t>
            </a:r>
            <a:r>
              <a:rPr lang="en-US" dirty="0" err="1"/>
              <a:t>Binario</a:t>
            </a:r>
            <a:r>
              <a:rPr lang="en-US" dirty="0"/>
              <a:t> value (the negative of the </a:t>
            </a:r>
            <a:r>
              <a:rPr lang="en-US" dirty="0" err="1"/>
              <a:t>Binario</a:t>
            </a:r>
            <a:r>
              <a:rPr lang="en-US" dirty="0"/>
              <a:t> value)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25404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 err="1"/>
              <a:t>Algoritmo</a:t>
            </a:r>
            <a:r>
              <a:rPr lang="en-US" dirty="0"/>
              <a:t>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</a:t>
            </a:r>
            <a:r>
              <a:rPr lang="en-US" dirty="0" err="1"/>
              <a:t>Binario</a:t>
            </a:r>
            <a:r>
              <a:rPr lang="en-US" dirty="0"/>
              <a:t>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040072" cy="324214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-9d in </a:t>
            </a:r>
            <a:r>
              <a:rPr lang="en-US" dirty="0" err="1"/>
              <a:t>Binario</a:t>
            </a:r>
            <a:r>
              <a:rPr lang="en-US" dirty="0"/>
              <a:t>?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1054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 err="1"/>
              <a:t>Algoritmo</a:t>
            </a:r>
            <a:r>
              <a:rPr lang="en-US" dirty="0"/>
              <a:t>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Write the positive </a:t>
            </a:r>
            <a:r>
              <a:rPr lang="en-US" b="1" dirty="0" err="1"/>
              <a:t>Binario</a:t>
            </a:r>
            <a:r>
              <a:rPr lang="en-US" b="1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</a:t>
            </a:r>
            <a:r>
              <a:rPr lang="en-US" dirty="0" err="1"/>
              <a:t>Binario</a:t>
            </a:r>
            <a:r>
              <a:rPr lang="en-US" dirty="0"/>
              <a:t>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040072" cy="324214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-9d in </a:t>
            </a:r>
            <a:r>
              <a:rPr lang="en-US" dirty="0" err="1"/>
              <a:t>Binario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1001b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78464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 err="1"/>
              <a:t>Algoritmo</a:t>
            </a:r>
            <a:r>
              <a:rPr lang="en-US" dirty="0"/>
              <a:t>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Prepend a 0 on the left side of the </a:t>
            </a:r>
            <a:r>
              <a:rPr lang="en-US" b="1" dirty="0" err="1"/>
              <a:t>Binario</a:t>
            </a:r>
            <a:r>
              <a:rPr lang="en-US" b="1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</a:t>
            </a:r>
            <a:r>
              <a:rPr lang="en-US" dirty="0" err="1"/>
              <a:t>Binario</a:t>
            </a:r>
            <a:r>
              <a:rPr lang="en-US" dirty="0"/>
              <a:t>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040072" cy="324214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-9d in </a:t>
            </a:r>
            <a:r>
              <a:rPr lang="en-US" dirty="0" err="1"/>
              <a:t>Binario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0</a:t>
            </a:r>
            <a:r>
              <a:rPr lang="en-US" dirty="0"/>
              <a:t>1001b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31811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 err="1"/>
              <a:t>Algoritmo</a:t>
            </a:r>
            <a:r>
              <a:rPr lang="en-US" dirty="0"/>
              <a:t>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NOT the </a:t>
            </a:r>
            <a:r>
              <a:rPr lang="en-US" b="1" dirty="0" err="1"/>
              <a:t>Binario</a:t>
            </a:r>
            <a:r>
              <a:rPr lang="en-US" b="1" dirty="0"/>
              <a:t>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040072" cy="324214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-9d in </a:t>
            </a:r>
            <a:r>
              <a:rPr lang="en-US" dirty="0" err="1"/>
              <a:t>Binario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01001b</a:t>
            </a:r>
          </a:p>
          <a:p>
            <a:pPr marL="0" indent="0">
              <a:buNone/>
            </a:pPr>
            <a:r>
              <a:rPr lang="en-US" b="1" dirty="0"/>
              <a:t>NOT (01001b)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65097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 err="1"/>
              <a:t>Algoritmo</a:t>
            </a:r>
            <a:r>
              <a:rPr lang="en-US" dirty="0"/>
              <a:t>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NOT the </a:t>
            </a:r>
            <a:r>
              <a:rPr lang="en-US" b="1" dirty="0" err="1"/>
              <a:t>Binario</a:t>
            </a:r>
            <a:r>
              <a:rPr lang="en-US" b="1" dirty="0"/>
              <a:t>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040072" cy="324214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-9d in </a:t>
            </a:r>
            <a:r>
              <a:rPr lang="en-US" dirty="0" err="1"/>
              <a:t>Binario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01001b</a:t>
            </a:r>
          </a:p>
          <a:p>
            <a:pPr marL="0" indent="0">
              <a:buNone/>
            </a:pPr>
            <a:r>
              <a:rPr lang="en-US" b="1" dirty="0"/>
              <a:t>NOT (01001b) = 10110b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32794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 err="1"/>
              <a:t>Algoritmo</a:t>
            </a:r>
            <a:r>
              <a:rPr lang="en-US" dirty="0"/>
              <a:t>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</a:t>
            </a:r>
            <a:r>
              <a:rPr lang="en-US" dirty="0" err="1"/>
              <a:t>Binario</a:t>
            </a:r>
            <a:r>
              <a:rPr lang="en-US" dirty="0"/>
              <a:t>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040072" cy="324214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-9d in </a:t>
            </a:r>
            <a:r>
              <a:rPr lang="en-US" dirty="0" err="1"/>
              <a:t>Binario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01001b</a:t>
            </a:r>
          </a:p>
          <a:p>
            <a:pPr marL="0" indent="0">
              <a:buNone/>
            </a:pPr>
            <a:r>
              <a:rPr lang="en-US" dirty="0"/>
              <a:t>NOT (01001b) = 10110b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b="1" dirty="0"/>
              <a:t>+	    1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68977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 err="1"/>
              <a:t>Algoritmo</a:t>
            </a:r>
            <a:r>
              <a:rPr lang="en-US" dirty="0"/>
              <a:t>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</a:t>
            </a:r>
            <a:r>
              <a:rPr lang="en-US" dirty="0" err="1"/>
              <a:t>Binario</a:t>
            </a:r>
            <a:r>
              <a:rPr lang="en-US" dirty="0"/>
              <a:t>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040072" cy="3242141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-9d in </a:t>
            </a:r>
            <a:r>
              <a:rPr lang="en-US" dirty="0" err="1"/>
              <a:t>Binario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01001b</a:t>
            </a:r>
          </a:p>
          <a:p>
            <a:pPr marL="0" indent="0">
              <a:buNone/>
            </a:pPr>
            <a:r>
              <a:rPr lang="en-US" dirty="0"/>
              <a:t>NOT (01001b) = 10110b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b="1" dirty="0"/>
              <a:t>+	    1</a:t>
            </a:r>
          </a:p>
          <a:p>
            <a:pPr marL="0" indent="0">
              <a:buNone/>
            </a:pPr>
            <a:r>
              <a:rPr lang="en-US" b="1" dirty="0"/>
              <a:t>		   = 10111b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89338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 err="1"/>
              <a:t>Algoritmo</a:t>
            </a:r>
            <a:r>
              <a:rPr lang="en-US" dirty="0"/>
              <a:t>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</a:t>
            </a:r>
            <a:r>
              <a:rPr lang="en-US" dirty="0" err="1"/>
              <a:t>Binario</a:t>
            </a:r>
            <a:r>
              <a:rPr lang="en-US" dirty="0"/>
              <a:t>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179189" cy="3878306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-9d in </a:t>
            </a:r>
            <a:r>
              <a:rPr lang="en-US" dirty="0" err="1"/>
              <a:t>Binario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01001b</a:t>
            </a:r>
          </a:p>
          <a:p>
            <a:pPr marL="0" indent="0">
              <a:buNone/>
            </a:pPr>
            <a:r>
              <a:rPr lang="en-US" dirty="0"/>
              <a:t>NOT (01001b) = 10110b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b="1" dirty="0"/>
              <a:t>+	    1</a:t>
            </a:r>
          </a:p>
          <a:p>
            <a:pPr marL="0" indent="0">
              <a:buNone/>
            </a:pPr>
            <a:r>
              <a:rPr lang="en-US" b="1" dirty="0"/>
              <a:t>		   = </a:t>
            </a:r>
            <a:r>
              <a:rPr lang="en-US" dirty="0"/>
              <a:t>10111b</a:t>
            </a:r>
          </a:p>
          <a:p>
            <a:pPr marL="0" indent="0">
              <a:buNone/>
            </a:pPr>
            <a:r>
              <a:rPr lang="en-US" dirty="0" err="1"/>
              <a:t>Así</a:t>
            </a:r>
            <a:r>
              <a:rPr lang="en-US" dirty="0"/>
              <a:t> que, the 2’s complement of 9d is 10111b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35372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 err="1"/>
              <a:t>Algoritmo</a:t>
            </a:r>
            <a:r>
              <a:rPr lang="en-US" dirty="0"/>
              <a:t>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</a:t>
            </a:r>
            <a:r>
              <a:rPr lang="en-US" dirty="0" err="1"/>
              <a:t>Binario</a:t>
            </a:r>
            <a:r>
              <a:rPr lang="en-US" dirty="0"/>
              <a:t>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767119" cy="38783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-148d in </a:t>
            </a:r>
            <a:r>
              <a:rPr lang="en-US" dirty="0" err="1"/>
              <a:t>Binario</a:t>
            </a:r>
            <a:r>
              <a:rPr lang="en-US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7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Revisión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computadoras solo tratan con 0 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78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</a:t>
            </a:r>
          </a:p>
        </p:txBody>
      </p:sp>
    </p:spTree>
    <p:extLst>
      <p:ext uri="{BB962C8B-B14F-4D97-AF65-F5344CB8AC3E}">
        <p14:creationId xmlns:p14="http://schemas.microsoft.com/office/powerpoint/2010/main" val="311266934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 err="1"/>
              <a:t>Algoritmo</a:t>
            </a:r>
            <a:r>
              <a:rPr lang="en-US" dirty="0"/>
              <a:t>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Write the positive </a:t>
            </a:r>
            <a:r>
              <a:rPr lang="en-US" b="1" dirty="0" err="1"/>
              <a:t>Binario</a:t>
            </a:r>
            <a:r>
              <a:rPr lang="en-US" b="1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</a:t>
            </a:r>
            <a:r>
              <a:rPr lang="en-US" dirty="0" err="1"/>
              <a:t>Binario</a:t>
            </a:r>
            <a:r>
              <a:rPr lang="en-US" dirty="0"/>
              <a:t>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6574172" cy="38783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-148d in </a:t>
            </a:r>
            <a:r>
              <a:rPr lang="en-US" dirty="0" err="1"/>
              <a:t>Binario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10010100b</a:t>
            </a:r>
          </a:p>
        </p:txBody>
      </p:sp>
    </p:spTree>
    <p:extLst>
      <p:ext uri="{BB962C8B-B14F-4D97-AF65-F5344CB8AC3E}">
        <p14:creationId xmlns:p14="http://schemas.microsoft.com/office/powerpoint/2010/main" val="732393954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 err="1"/>
              <a:t>Algoritmo</a:t>
            </a:r>
            <a:r>
              <a:rPr lang="en-US" dirty="0"/>
              <a:t>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Prepend a 0 on the left side of the </a:t>
            </a:r>
            <a:r>
              <a:rPr lang="en-US" b="1" dirty="0" err="1"/>
              <a:t>Binario</a:t>
            </a:r>
            <a:r>
              <a:rPr lang="en-US" b="1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</a:t>
            </a:r>
            <a:r>
              <a:rPr lang="en-US" dirty="0" err="1"/>
              <a:t>Binario</a:t>
            </a:r>
            <a:r>
              <a:rPr lang="en-US" dirty="0"/>
              <a:t>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7018789" cy="38783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-148d in </a:t>
            </a:r>
            <a:r>
              <a:rPr lang="en-US" dirty="0" err="1"/>
              <a:t>Binario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0</a:t>
            </a:r>
            <a:r>
              <a:rPr lang="en-US" dirty="0"/>
              <a:t>10010100b</a:t>
            </a:r>
          </a:p>
        </p:txBody>
      </p:sp>
    </p:spTree>
    <p:extLst>
      <p:ext uri="{BB962C8B-B14F-4D97-AF65-F5344CB8AC3E}">
        <p14:creationId xmlns:p14="http://schemas.microsoft.com/office/powerpoint/2010/main" val="114006495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 err="1"/>
              <a:t>Algoritmo</a:t>
            </a:r>
            <a:r>
              <a:rPr lang="en-US" dirty="0"/>
              <a:t>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NOT the </a:t>
            </a:r>
            <a:r>
              <a:rPr lang="en-US" b="1" dirty="0" err="1"/>
              <a:t>Binario</a:t>
            </a:r>
            <a:r>
              <a:rPr lang="en-US" b="1" dirty="0"/>
              <a:t>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7379515" cy="38783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-148d in </a:t>
            </a:r>
            <a:r>
              <a:rPr lang="en-US" dirty="0" err="1"/>
              <a:t>Binario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010010100b</a:t>
            </a:r>
          </a:p>
          <a:p>
            <a:pPr marL="0" indent="0">
              <a:buNone/>
            </a:pPr>
            <a:r>
              <a:rPr lang="en-US" b="1" dirty="0"/>
              <a:t>NOT(010010100b)</a:t>
            </a:r>
          </a:p>
        </p:txBody>
      </p:sp>
    </p:spTree>
    <p:extLst>
      <p:ext uri="{BB962C8B-B14F-4D97-AF65-F5344CB8AC3E}">
        <p14:creationId xmlns:p14="http://schemas.microsoft.com/office/powerpoint/2010/main" val="2440957383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 err="1"/>
              <a:t>Algoritmo</a:t>
            </a:r>
            <a:r>
              <a:rPr lang="en-US" dirty="0"/>
              <a:t>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NOT the </a:t>
            </a:r>
            <a:r>
              <a:rPr lang="en-US" b="1" dirty="0" err="1"/>
              <a:t>Binario</a:t>
            </a:r>
            <a:r>
              <a:rPr lang="en-US" b="1" dirty="0"/>
              <a:t>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7455016" cy="38783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-148d in </a:t>
            </a:r>
            <a:r>
              <a:rPr lang="en-US" dirty="0" err="1"/>
              <a:t>Binario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010010100b</a:t>
            </a:r>
          </a:p>
          <a:p>
            <a:pPr marL="0" indent="0">
              <a:buNone/>
            </a:pPr>
            <a:r>
              <a:rPr lang="en-US" b="1" dirty="0"/>
              <a:t>NOT(010010100b) = 101101011b</a:t>
            </a:r>
          </a:p>
        </p:txBody>
      </p:sp>
    </p:spTree>
    <p:extLst>
      <p:ext uri="{BB962C8B-B14F-4D97-AF65-F5344CB8AC3E}">
        <p14:creationId xmlns:p14="http://schemas.microsoft.com/office/powerpoint/2010/main" val="324082310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 err="1"/>
              <a:t>Algoritmo</a:t>
            </a:r>
            <a:r>
              <a:rPr lang="en-US" dirty="0"/>
              <a:t>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</a:t>
            </a:r>
            <a:r>
              <a:rPr lang="en-US" dirty="0" err="1"/>
              <a:t>Binario</a:t>
            </a:r>
            <a:r>
              <a:rPr lang="en-US" dirty="0"/>
              <a:t>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7102678" cy="38783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-148d in </a:t>
            </a:r>
            <a:r>
              <a:rPr lang="en-US" dirty="0" err="1"/>
              <a:t>Binario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010010100b</a:t>
            </a:r>
          </a:p>
          <a:p>
            <a:pPr marL="0" indent="0">
              <a:buNone/>
            </a:pPr>
            <a:r>
              <a:rPr lang="en-US" dirty="0"/>
              <a:t>NOT(010010100b) = 101101011b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b="1" dirty="0"/>
              <a:t>+                   1</a:t>
            </a:r>
          </a:p>
        </p:txBody>
      </p:sp>
    </p:spTree>
    <p:extLst>
      <p:ext uri="{BB962C8B-B14F-4D97-AF65-F5344CB8AC3E}">
        <p14:creationId xmlns:p14="http://schemas.microsoft.com/office/powerpoint/2010/main" val="974455657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 err="1"/>
              <a:t>Algoritmo</a:t>
            </a:r>
            <a:r>
              <a:rPr lang="en-US" dirty="0"/>
              <a:t>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</a:t>
            </a:r>
            <a:r>
              <a:rPr lang="en-US" dirty="0" err="1"/>
              <a:t>Binario</a:t>
            </a:r>
            <a:r>
              <a:rPr lang="en-US" dirty="0"/>
              <a:t>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3" y="1566149"/>
            <a:ext cx="7136234" cy="387830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-148d in </a:t>
            </a:r>
            <a:r>
              <a:rPr lang="en-US" dirty="0" err="1"/>
              <a:t>Binario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010010100b</a:t>
            </a:r>
          </a:p>
          <a:p>
            <a:pPr marL="0" indent="0">
              <a:buNone/>
            </a:pPr>
            <a:r>
              <a:rPr lang="en-US" dirty="0"/>
              <a:t>NOT(010010100b) = 101101011b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b="1" dirty="0"/>
              <a:t>+                   1</a:t>
            </a:r>
          </a:p>
          <a:p>
            <a:pPr marL="0" indent="0">
              <a:buNone/>
            </a:pPr>
            <a:r>
              <a:rPr lang="en-US" b="1" dirty="0"/>
              <a:t>			= 101101100b</a:t>
            </a:r>
          </a:p>
        </p:txBody>
      </p:sp>
    </p:spTree>
    <p:extLst>
      <p:ext uri="{BB962C8B-B14F-4D97-AF65-F5344CB8AC3E}">
        <p14:creationId xmlns:p14="http://schemas.microsoft.com/office/powerpoint/2010/main" val="3626593463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 err="1"/>
              <a:t>Algoritmo</a:t>
            </a:r>
            <a:r>
              <a:rPr lang="en-US" dirty="0"/>
              <a:t>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</a:t>
            </a:r>
            <a:r>
              <a:rPr lang="en-US" dirty="0" err="1"/>
              <a:t>Binario</a:t>
            </a:r>
            <a:r>
              <a:rPr lang="en-US" dirty="0"/>
              <a:t>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2" y="1566149"/>
            <a:ext cx="7924801" cy="42642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How do you represent -148d in </a:t>
            </a:r>
            <a:r>
              <a:rPr lang="en-US" dirty="0" err="1"/>
              <a:t>Binario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010010100b</a:t>
            </a:r>
          </a:p>
          <a:p>
            <a:pPr marL="0" indent="0">
              <a:buNone/>
            </a:pPr>
            <a:r>
              <a:rPr lang="en-US" dirty="0"/>
              <a:t>NOT(010010100b) = 101101011b</a:t>
            </a:r>
          </a:p>
          <a:p>
            <a:pPr marL="0" indent="0">
              <a:buNone/>
            </a:pPr>
            <a:r>
              <a:rPr lang="en-US" dirty="0"/>
              <a:t>			+                   1</a:t>
            </a:r>
          </a:p>
          <a:p>
            <a:pPr marL="0" indent="0">
              <a:buNone/>
            </a:pPr>
            <a:r>
              <a:rPr lang="en-US" dirty="0"/>
              <a:t>			= 101101100b</a:t>
            </a:r>
          </a:p>
          <a:p>
            <a:pPr marL="0" indent="0">
              <a:buNone/>
            </a:pPr>
            <a:r>
              <a:rPr lang="en-US" dirty="0" err="1"/>
              <a:t>Así</a:t>
            </a:r>
            <a:r>
              <a:rPr lang="en-US" dirty="0"/>
              <a:t> que, the 2’s complement of 148d = 101101100b</a:t>
            </a:r>
          </a:p>
        </p:txBody>
      </p:sp>
    </p:spTree>
    <p:extLst>
      <p:ext uri="{BB962C8B-B14F-4D97-AF65-F5344CB8AC3E}">
        <p14:creationId xmlns:p14="http://schemas.microsoft.com/office/powerpoint/2010/main" val="184401613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72" y="365125"/>
            <a:ext cx="4614645" cy="3242141"/>
          </a:xfrm>
        </p:spPr>
        <p:txBody>
          <a:bodyPr numCol="1">
            <a:normAutofit lnSpcReduction="10000"/>
          </a:bodyPr>
          <a:lstStyle/>
          <a:p>
            <a:r>
              <a:rPr lang="en-US" dirty="0" err="1"/>
              <a:t>Algoritmo</a:t>
            </a:r>
            <a:r>
              <a:rPr lang="en-US" dirty="0"/>
              <a:t> for creating two’s complement: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the positive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Prepend a 0 on the left side of the </a:t>
            </a:r>
            <a:r>
              <a:rPr lang="en-US" dirty="0" err="1"/>
              <a:t>Binario</a:t>
            </a:r>
            <a:r>
              <a:rPr lang="en-US" dirty="0"/>
              <a:t>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the </a:t>
            </a:r>
            <a:r>
              <a:rPr lang="en-US" dirty="0" err="1"/>
              <a:t>Binario</a:t>
            </a:r>
            <a:r>
              <a:rPr lang="en-US" dirty="0"/>
              <a:t> value (negate each bit)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1 (count up 1)</a:t>
            </a:r>
          </a:p>
          <a:p>
            <a:endParaRPr lang="en-US" dirty="0"/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D5A1E-8D95-437D-B028-243AB7B4D39C}"/>
              </a:ext>
            </a:extLst>
          </p:cNvPr>
          <p:cNvSpPr txBox="1">
            <a:spLocks/>
          </p:cNvSpPr>
          <p:nvPr/>
        </p:nvSpPr>
        <p:spPr>
          <a:xfrm>
            <a:off x="699082" y="1566149"/>
            <a:ext cx="7924801" cy="42642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Find the two’s complement of:</a:t>
            </a:r>
          </a:p>
          <a:p>
            <a:pPr lvl="1"/>
            <a:r>
              <a:rPr lang="en-US" dirty="0"/>
              <a:t>2d</a:t>
            </a:r>
          </a:p>
          <a:p>
            <a:pPr lvl="1"/>
            <a:r>
              <a:rPr lang="en-US" dirty="0"/>
              <a:t>15d</a:t>
            </a:r>
          </a:p>
          <a:p>
            <a:pPr lvl="1"/>
            <a:r>
              <a:rPr lang="en-US" dirty="0"/>
              <a:t>67d</a:t>
            </a:r>
          </a:p>
          <a:p>
            <a:pPr lvl="1"/>
            <a:r>
              <a:rPr lang="en-US" dirty="0"/>
              <a:t>248d</a:t>
            </a:r>
          </a:p>
        </p:txBody>
      </p:sp>
    </p:spTree>
    <p:extLst>
      <p:ext uri="{BB962C8B-B14F-4D97-AF65-F5344CB8AC3E}">
        <p14:creationId xmlns:p14="http://schemas.microsoft.com/office/powerpoint/2010/main" val="3748380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</a:t>
            </a:r>
          </a:p>
        </p:txBody>
      </p:sp>
    </p:spTree>
    <p:extLst>
      <p:ext uri="{BB962C8B-B14F-4D97-AF65-F5344CB8AC3E}">
        <p14:creationId xmlns:p14="http://schemas.microsoft.com/office/powerpoint/2010/main" val="3859036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</a:t>
            </a:r>
          </a:p>
          <a:p>
            <a:pPr marL="0" indent="0">
              <a:buNone/>
            </a:pPr>
            <a:endParaRPr lang="en-US" dirty="0"/>
          </a:p>
          <a:p>
            <a:r>
              <a:rPr lang="es-ES" dirty="0"/>
              <a:t>Nos hemos quedado sin dígitos para usar, así que volvemos al principio después de anteponer un dígito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18473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3299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6196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0,1,2,3,4,5,6,7,8,9,10,11,12,13,14,15,16,17,18,19</a:t>
            </a:r>
          </a:p>
          <a:p>
            <a:pPr marL="0" indent="0">
              <a:buNone/>
            </a:pPr>
            <a:endParaRPr lang="en-US" dirty="0"/>
          </a:p>
          <a:p>
            <a:r>
              <a:rPr lang="es-ES" dirty="0"/>
              <a:t>Agregue uno al siguiente valor posicional y vuelva </a:t>
            </a:r>
            <a:r>
              <a:rPr lang="es-ES"/>
              <a:t>al dígia inicial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6416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0,1,2,3,4,5,6,7,8,9,10,11,12,13,14,15,16,17,18,19</a:t>
            </a:r>
          </a:p>
          <a:p>
            <a:pPr marL="0" indent="0">
              <a:buNone/>
            </a:pPr>
            <a:endParaRPr lang="en-US" dirty="0"/>
          </a:p>
          <a:p>
            <a:r>
              <a:rPr lang="es-ES" dirty="0"/>
              <a:t> uno al siguiente valor posicional y vuelva </a:t>
            </a:r>
            <a:r>
              <a:rPr lang="es-ES"/>
              <a:t>al dígia inicial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20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9958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0,1,2,3,4,5,6,7,8,9,10,11,12,13,14,15,16,17,18,19,20,21,22,23,24,25,26,27,28,29</a:t>
            </a:r>
          </a:p>
          <a:p>
            <a:r>
              <a:rPr lang="es-ES" dirty="0"/>
              <a:t> uno al siguiente valor posicional y vuelva </a:t>
            </a:r>
            <a:r>
              <a:rPr lang="es-ES"/>
              <a:t>al dígia inicial</a:t>
            </a:r>
            <a:endParaRPr lang="en-US" dirty="0"/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7426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0,1,2,3,4,5,6,7,8,9,10,11,12,13,14,15,16,17,18,19,20,21,22,23,24,25,26,27,28,29</a:t>
            </a:r>
          </a:p>
          <a:p>
            <a:r>
              <a:rPr lang="es-ES" dirty="0"/>
              <a:t> uno al siguiente valor posicional y vuelva </a:t>
            </a:r>
            <a:r>
              <a:rPr lang="es-ES"/>
              <a:t>al dígia inicial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30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0026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sucesivamente</a:t>
            </a:r>
            <a:r>
              <a:rPr lang="en-US" dirty="0"/>
              <a:t>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</a:t>
            </a:r>
          </a:p>
        </p:txBody>
      </p:sp>
    </p:spTree>
    <p:extLst>
      <p:ext uri="{BB962C8B-B14F-4D97-AF65-F5344CB8AC3E}">
        <p14:creationId xmlns:p14="http://schemas.microsoft.com/office/powerpoint/2010/main" val="357107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Revisión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computadoras solo tratan con 0 y 1</a:t>
            </a:r>
            <a:endParaRPr lang="en-US" dirty="0"/>
          </a:p>
          <a:p>
            <a:r>
              <a:rPr lang="es-ES" dirty="0"/>
              <a:t>Pregunta: ¿Cómo representan las computadoras los números?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48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sucesivamente</a:t>
            </a:r>
            <a:r>
              <a:rPr lang="en-US" dirty="0"/>
              <a:t>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</a:t>
            </a:r>
          </a:p>
        </p:txBody>
      </p:sp>
    </p:spTree>
    <p:extLst>
      <p:ext uri="{BB962C8B-B14F-4D97-AF65-F5344CB8AC3E}">
        <p14:creationId xmlns:p14="http://schemas.microsoft.com/office/powerpoint/2010/main" val="1994828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sucesivamente</a:t>
            </a:r>
            <a:r>
              <a:rPr lang="en-US" dirty="0"/>
              <a:t>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</a:t>
            </a:r>
          </a:p>
        </p:txBody>
      </p:sp>
    </p:spTree>
    <p:extLst>
      <p:ext uri="{BB962C8B-B14F-4D97-AF65-F5344CB8AC3E}">
        <p14:creationId xmlns:p14="http://schemas.microsoft.com/office/powerpoint/2010/main" val="2490054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sucesivamente</a:t>
            </a:r>
            <a:r>
              <a:rPr lang="en-US" dirty="0"/>
              <a:t>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0,1,2,3,4,5…41,42,43…67,68,69…97,98,99</a:t>
            </a:r>
          </a:p>
        </p:txBody>
      </p:sp>
    </p:spTree>
    <p:extLst>
      <p:ext uri="{BB962C8B-B14F-4D97-AF65-F5344CB8AC3E}">
        <p14:creationId xmlns:p14="http://schemas.microsoft.com/office/powerpoint/2010/main" val="1227309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sucesivamente</a:t>
            </a:r>
            <a:r>
              <a:rPr lang="en-US" dirty="0"/>
              <a:t>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0,1,2,3,4,5…41,42,43…67,68,69…97,98,99</a:t>
            </a:r>
          </a:p>
          <a:p>
            <a:pPr marL="0" indent="0">
              <a:buNone/>
            </a:pPr>
            <a:endParaRPr lang="en-US" dirty="0"/>
          </a:p>
          <a:p>
            <a:r>
              <a:rPr lang="es-ES" dirty="0"/>
              <a:t>Fuera de dígitos de nuevo, anteponga otro 1 y restablezca todos los demás valores de posición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5229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sucesivamente</a:t>
            </a:r>
            <a:r>
              <a:rPr lang="en-US" dirty="0"/>
              <a:t>..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0,1,2,3,4,5…41,42,43…67,68,69…97,98,99</a:t>
            </a:r>
          </a:p>
          <a:p>
            <a:pPr marL="0" indent="0">
              <a:buNone/>
            </a:pPr>
            <a:endParaRPr lang="en-US" dirty="0"/>
          </a:p>
          <a:p>
            <a:r>
              <a:rPr lang="es-ES" dirty="0"/>
              <a:t>Fuera de dígitos de nuevo, anteponga otro 1 y restablezca todos los demás valores de posición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b="1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773481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0,1,2,3,4,5…41,42,43…67,68,69…97,98,99,100,…189,190,191…765,766,767…998,999</a:t>
            </a:r>
          </a:p>
          <a:p>
            <a:pPr marL="0" indent="0">
              <a:buNone/>
            </a:pPr>
            <a:endParaRPr lang="en-US" dirty="0"/>
          </a:p>
          <a:p>
            <a:r>
              <a:rPr lang="es-ES" dirty="0"/>
              <a:t>Fuera de dígitos de nuevo, anteponga otro 1 y restablezca todos los demás valores de posición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8205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r>
              <a:rPr lang="en-US" dirty="0"/>
              <a:t> (base 10)?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0,1,2,3,4,5…41,42,43…67,68,69…97,98,99,100,…189,190,191…765,766,767…998,999</a:t>
            </a:r>
          </a:p>
          <a:p>
            <a:pPr marL="0" indent="0">
              <a:buNone/>
            </a:pPr>
            <a:endParaRPr lang="en-US" dirty="0"/>
          </a:p>
          <a:p>
            <a:r>
              <a:rPr lang="es-ES" dirty="0"/>
              <a:t>Fuera de dígitos de nuevo, anteponga otro 1 y restablezca todos los demás valores de posición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b="1" dirty="0"/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2760903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6307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5912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414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 </a:t>
            </a:r>
            <a:r>
              <a:rPr lang="en-US" dirty="0" err="1"/>
              <a:t>computadoras</a:t>
            </a:r>
            <a:r>
              <a:rPr lang="en-US" dirty="0"/>
              <a:t> </a:t>
            </a:r>
            <a:r>
              <a:rPr lang="en-US" dirty="0" err="1"/>
              <a:t>representan</a:t>
            </a:r>
            <a:r>
              <a:rPr lang="en-US" dirty="0"/>
              <a:t>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(base 10)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binarios</a:t>
            </a:r>
            <a:r>
              <a:rPr lang="en-US" dirty="0"/>
              <a:t> (base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806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r>
              <a:rPr lang="en-US" dirty="0" err="1"/>
              <a:t>Tercer</a:t>
            </a:r>
            <a:r>
              <a:rPr lang="en-US" dirty="0"/>
              <a:t> valor: 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9370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r>
              <a:rPr lang="en-US" dirty="0" err="1"/>
              <a:t>Tercer</a:t>
            </a:r>
            <a:r>
              <a:rPr lang="en-US" dirty="0"/>
              <a:t> valor: ?</a:t>
            </a:r>
          </a:p>
          <a:p>
            <a:pPr lvl="1"/>
            <a:r>
              <a:rPr lang="es-ES" dirty="0"/>
              <a:t>Fuera de valores, anteponga un 1 y restablezca otros valores de posición</a:t>
            </a:r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01288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r>
              <a:rPr lang="en-US" dirty="0" err="1"/>
              <a:t>Tercer</a:t>
            </a:r>
            <a:r>
              <a:rPr lang="en-US" dirty="0"/>
              <a:t> valor: 10</a:t>
            </a:r>
          </a:p>
          <a:p>
            <a:pPr lvl="1"/>
            <a:r>
              <a:rPr lang="es-ES" dirty="0"/>
              <a:t>Fuera de valores, anteponga un 1 y restablezca otros valores de posición</a:t>
            </a:r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4380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r>
              <a:rPr lang="en-US" dirty="0" err="1"/>
              <a:t>Tercer</a:t>
            </a:r>
            <a:r>
              <a:rPr lang="en-US" dirty="0"/>
              <a:t> valor: 10</a:t>
            </a:r>
          </a:p>
          <a:p>
            <a:r>
              <a:rPr lang="en-US"/>
              <a:t>Cuara valor</a:t>
            </a:r>
            <a:r>
              <a:rPr lang="en-US" dirty="0"/>
              <a:t>: ?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82761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r>
              <a:rPr lang="en-US" dirty="0" err="1"/>
              <a:t>Tercer</a:t>
            </a:r>
            <a:r>
              <a:rPr lang="en-US" dirty="0"/>
              <a:t> valor: 10</a:t>
            </a:r>
          </a:p>
          <a:p>
            <a:r>
              <a:rPr lang="en-US"/>
              <a:t>Cuara valor</a:t>
            </a:r>
            <a:r>
              <a:rPr lang="en-US" dirty="0"/>
              <a:t>: 11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9704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r>
              <a:rPr lang="en-US" dirty="0" err="1"/>
              <a:t>Tercer</a:t>
            </a:r>
            <a:r>
              <a:rPr lang="en-US" dirty="0"/>
              <a:t> valor: 10</a:t>
            </a:r>
          </a:p>
          <a:p>
            <a:r>
              <a:rPr lang="en-US"/>
              <a:t>Cuara valor</a:t>
            </a:r>
            <a:r>
              <a:rPr lang="en-US" dirty="0"/>
              <a:t>: 11</a:t>
            </a:r>
          </a:p>
          <a:p>
            <a:r>
              <a:rPr lang="en-US"/>
              <a:t>Quina valor</a:t>
            </a:r>
            <a:r>
              <a:rPr lang="en-US" dirty="0"/>
              <a:t>: ?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1569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r>
              <a:rPr lang="en-US" dirty="0" err="1"/>
              <a:t>Tercer</a:t>
            </a:r>
            <a:r>
              <a:rPr lang="en-US" dirty="0"/>
              <a:t> valor: 10</a:t>
            </a:r>
          </a:p>
          <a:p>
            <a:r>
              <a:rPr lang="en-US"/>
              <a:t>Cuara valor</a:t>
            </a:r>
            <a:r>
              <a:rPr lang="en-US" dirty="0"/>
              <a:t>: 11</a:t>
            </a:r>
          </a:p>
          <a:p>
            <a:r>
              <a:rPr lang="en-US"/>
              <a:t>Quina valor</a:t>
            </a:r>
            <a:r>
              <a:rPr lang="en-US" dirty="0"/>
              <a:t>: ?</a:t>
            </a:r>
          </a:p>
          <a:p>
            <a:pPr lvl="1"/>
            <a:r>
              <a:rPr lang="es-ES" dirty="0"/>
              <a:t>Fuera de valores, anteponga un 1 y restablezca otros valores de posición</a:t>
            </a:r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62166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r>
              <a:rPr lang="en-US" dirty="0" err="1"/>
              <a:t>Tercer</a:t>
            </a:r>
            <a:r>
              <a:rPr lang="en-US" dirty="0"/>
              <a:t> valor: 10</a:t>
            </a:r>
          </a:p>
          <a:p>
            <a:r>
              <a:rPr lang="en-US"/>
              <a:t>Cuara valor</a:t>
            </a:r>
            <a:r>
              <a:rPr lang="en-US" dirty="0"/>
              <a:t>: 11</a:t>
            </a:r>
          </a:p>
          <a:p>
            <a:r>
              <a:rPr lang="en-US"/>
              <a:t>Quina valor</a:t>
            </a:r>
            <a:r>
              <a:rPr lang="en-US" dirty="0"/>
              <a:t>: 100</a:t>
            </a:r>
          </a:p>
          <a:p>
            <a:pPr lvl="1"/>
            <a:r>
              <a:rPr lang="es-ES" dirty="0"/>
              <a:t>Fuera de valores, anteponga un 1 y restablezca otros valores de posición</a:t>
            </a:r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66875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r>
              <a:rPr lang="en-US" dirty="0" err="1"/>
              <a:t>Tercer</a:t>
            </a:r>
            <a:r>
              <a:rPr lang="en-US" dirty="0"/>
              <a:t> valor: 10</a:t>
            </a:r>
          </a:p>
          <a:p>
            <a:r>
              <a:rPr lang="en-US"/>
              <a:t>Cuara valor</a:t>
            </a:r>
            <a:r>
              <a:rPr lang="en-US" dirty="0"/>
              <a:t>: 11</a:t>
            </a:r>
          </a:p>
          <a:p>
            <a:r>
              <a:rPr lang="en-US"/>
              <a:t>Quina valor</a:t>
            </a:r>
            <a:r>
              <a:rPr lang="en-US" dirty="0"/>
              <a:t>: 100</a:t>
            </a:r>
          </a:p>
          <a:p>
            <a:r>
              <a:rPr lang="en-US"/>
              <a:t>Sexa valor</a:t>
            </a:r>
            <a:r>
              <a:rPr lang="en-US" dirty="0"/>
              <a:t>: ?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20611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r>
              <a:rPr lang="en-US" dirty="0" err="1"/>
              <a:t>Tercer</a:t>
            </a:r>
            <a:r>
              <a:rPr lang="en-US" dirty="0"/>
              <a:t> valor: 10</a:t>
            </a:r>
          </a:p>
          <a:p>
            <a:r>
              <a:rPr lang="en-US"/>
              <a:t>Cuara valor</a:t>
            </a:r>
            <a:r>
              <a:rPr lang="en-US" dirty="0"/>
              <a:t>: 11</a:t>
            </a:r>
          </a:p>
          <a:p>
            <a:r>
              <a:rPr lang="en-US"/>
              <a:t>Quina valor</a:t>
            </a:r>
            <a:r>
              <a:rPr lang="en-US" dirty="0"/>
              <a:t>: 100</a:t>
            </a:r>
          </a:p>
          <a:p>
            <a:r>
              <a:rPr lang="en-US"/>
              <a:t>Sexa valor</a:t>
            </a:r>
            <a:r>
              <a:rPr lang="en-US" dirty="0"/>
              <a:t>: 101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282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 </a:t>
            </a:r>
            <a:r>
              <a:rPr lang="en-US" dirty="0" err="1"/>
              <a:t>computadoras</a:t>
            </a:r>
            <a:r>
              <a:rPr lang="en-US" dirty="0"/>
              <a:t> </a:t>
            </a:r>
            <a:r>
              <a:rPr lang="en-US" dirty="0" err="1"/>
              <a:t>representan</a:t>
            </a:r>
            <a:r>
              <a:rPr lang="en-US" dirty="0"/>
              <a:t>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(base 10)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binarios</a:t>
            </a:r>
            <a:r>
              <a:rPr lang="en-US" dirty="0"/>
              <a:t> (base 2)</a:t>
            </a:r>
          </a:p>
          <a:p>
            <a:r>
              <a:rPr lang="en-US" dirty="0"/>
              <a:t>Base 10: {0, 1, 2, 3, 4, 5, 6, 7, 8, 9}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232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r>
              <a:rPr lang="en-US" dirty="0" err="1"/>
              <a:t>Tercer</a:t>
            </a:r>
            <a:r>
              <a:rPr lang="en-US" dirty="0"/>
              <a:t> valor: 10</a:t>
            </a:r>
          </a:p>
          <a:p>
            <a:r>
              <a:rPr lang="en-US"/>
              <a:t>Cuara valor</a:t>
            </a:r>
            <a:r>
              <a:rPr lang="en-US" dirty="0"/>
              <a:t>: 11</a:t>
            </a:r>
          </a:p>
          <a:p>
            <a:r>
              <a:rPr lang="en-US"/>
              <a:t>Quina valor</a:t>
            </a:r>
            <a:r>
              <a:rPr lang="en-US" dirty="0"/>
              <a:t>: 100</a:t>
            </a:r>
          </a:p>
          <a:p>
            <a:r>
              <a:rPr lang="en-US"/>
              <a:t>Sexa valor</a:t>
            </a:r>
            <a:r>
              <a:rPr lang="en-US" dirty="0"/>
              <a:t>: 101</a:t>
            </a:r>
          </a:p>
          <a:p>
            <a:r>
              <a:rPr lang="en-US" dirty="0" err="1"/>
              <a:t>Séptimo</a:t>
            </a:r>
            <a:r>
              <a:rPr lang="en-US" dirty="0"/>
              <a:t> valor: 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30274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r>
              <a:rPr lang="en-US" dirty="0" err="1"/>
              <a:t>Tercer</a:t>
            </a:r>
            <a:r>
              <a:rPr lang="en-US" dirty="0"/>
              <a:t> valor: 10</a:t>
            </a:r>
          </a:p>
          <a:p>
            <a:r>
              <a:rPr lang="en-US"/>
              <a:t>Cuara valor</a:t>
            </a:r>
            <a:r>
              <a:rPr lang="en-US" dirty="0"/>
              <a:t>: 11</a:t>
            </a:r>
          </a:p>
          <a:p>
            <a:r>
              <a:rPr lang="en-US"/>
              <a:t>Quina valor</a:t>
            </a:r>
            <a:r>
              <a:rPr lang="en-US" dirty="0"/>
              <a:t>: 100</a:t>
            </a:r>
          </a:p>
          <a:p>
            <a:r>
              <a:rPr lang="en-US"/>
              <a:t>Sexa valor</a:t>
            </a:r>
            <a:r>
              <a:rPr lang="en-US" dirty="0"/>
              <a:t>: 101</a:t>
            </a:r>
          </a:p>
          <a:p>
            <a:r>
              <a:rPr lang="en-US" dirty="0" err="1"/>
              <a:t>Séptimo</a:t>
            </a:r>
            <a:r>
              <a:rPr lang="en-US" dirty="0"/>
              <a:t> valor: 110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38084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r>
              <a:rPr lang="en-US" dirty="0" err="1"/>
              <a:t>Tercer</a:t>
            </a:r>
            <a:r>
              <a:rPr lang="en-US" dirty="0"/>
              <a:t> valor: 10</a:t>
            </a:r>
          </a:p>
          <a:p>
            <a:r>
              <a:rPr lang="en-US"/>
              <a:t>Cuara valor</a:t>
            </a:r>
            <a:r>
              <a:rPr lang="en-US" dirty="0"/>
              <a:t>: 11</a:t>
            </a:r>
          </a:p>
          <a:p>
            <a:r>
              <a:rPr lang="en-US"/>
              <a:t>Quina valor</a:t>
            </a:r>
            <a:r>
              <a:rPr lang="en-US" dirty="0"/>
              <a:t>: 100</a:t>
            </a:r>
          </a:p>
          <a:p>
            <a:r>
              <a:rPr lang="en-US"/>
              <a:t>Sexa valor</a:t>
            </a:r>
            <a:r>
              <a:rPr lang="en-US" dirty="0"/>
              <a:t>: 101</a:t>
            </a:r>
          </a:p>
          <a:p>
            <a:r>
              <a:rPr lang="en-US" dirty="0" err="1"/>
              <a:t>Séptimo</a:t>
            </a:r>
            <a:r>
              <a:rPr lang="en-US" dirty="0"/>
              <a:t> valor: 110</a:t>
            </a:r>
          </a:p>
          <a:p>
            <a:r>
              <a:rPr lang="en-US" dirty="0"/>
              <a:t>Octavo valor: ?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34092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r>
              <a:rPr lang="en-US" dirty="0" err="1"/>
              <a:t>Tercer</a:t>
            </a:r>
            <a:r>
              <a:rPr lang="en-US" dirty="0"/>
              <a:t> valor: 10</a:t>
            </a:r>
          </a:p>
          <a:p>
            <a:r>
              <a:rPr lang="en-US"/>
              <a:t>Cuara valor</a:t>
            </a:r>
            <a:r>
              <a:rPr lang="en-US" dirty="0"/>
              <a:t>: 11</a:t>
            </a:r>
          </a:p>
          <a:p>
            <a:r>
              <a:rPr lang="en-US"/>
              <a:t>Quina valor</a:t>
            </a:r>
            <a:r>
              <a:rPr lang="en-US" dirty="0"/>
              <a:t>: 100</a:t>
            </a:r>
          </a:p>
          <a:p>
            <a:r>
              <a:rPr lang="en-US"/>
              <a:t>Sexa valor</a:t>
            </a:r>
            <a:r>
              <a:rPr lang="en-US" dirty="0"/>
              <a:t>: 101</a:t>
            </a:r>
          </a:p>
          <a:p>
            <a:r>
              <a:rPr lang="en-US" dirty="0" err="1"/>
              <a:t>Séptimo</a:t>
            </a:r>
            <a:r>
              <a:rPr lang="en-US" dirty="0"/>
              <a:t> valor: 110</a:t>
            </a:r>
          </a:p>
          <a:p>
            <a:r>
              <a:rPr lang="en-US" dirty="0"/>
              <a:t>Octavo valor: 111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70912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r>
              <a:rPr lang="en-US" dirty="0" err="1"/>
              <a:t>Tercer</a:t>
            </a:r>
            <a:r>
              <a:rPr lang="en-US" dirty="0"/>
              <a:t> valor: 10</a:t>
            </a:r>
          </a:p>
          <a:p>
            <a:r>
              <a:rPr lang="en-US"/>
              <a:t>Cuara valor</a:t>
            </a:r>
            <a:r>
              <a:rPr lang="en-US" dirty="0"/>
              <a:t>: 11</a:t>
            </a:r>
          </a:p>
          <a:p>
            <a:r>
              <a:rPr lang="en-US"/>
              <a:t>Quina valor</a:t>
            </a:r>
            <a:r>
              <a:rPr lang="en-US" dirty="0"/>
              <a:t>: 100</a:t>
            </a:r>
          </a:p>
          <a:p>
            <a:r>
              <a:rPr lang="en-US"/>
              <a:t>Sexa valor</a:t>
            </a:r>
            <a:r>
              <a:rPr lang="en-US" dirty="0"/>
              <a:t>: 101</a:t>
            </a:r>
          </a:p>
          <a:p>
            <a:r>
              <a:rPr lang="en-US" dirty="0" err="1"/>
              <a:t>Séptimo</a:t>
            </a:r>
            <a:r>
              <a:rPr lang="en-US" dirty="0"/>
              <a:t> valor: 110</a:t>
            </a:r>
          </a:p>
          <a:p>
            <a:r>
              <a:rPr lang="en-US" dirty="0"/>
              <a:t>Octavo valor: 111</a:t>
            </a:r>
          </a:p>
          <a:p>
            <a:r>
              <a:rPr lang="en-US" dirty="0" err="1"/>
              <a:t>Noveno</a:t>
            </a:r>
            <a:r>
              <a:rPr lang="en-US" dirty="0"/>
              <a:t> valor: ?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82395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2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pPr lvl="1"/>
            <a:endParaRPr lang="en-US" dirty="0"/>
          </a:p>
          <a:p>
            <a:r>
              <a:rPr lang="en-US" dirty="0"/>
              <a:t>Primer valor: 0</a:t>
            </a:r>
          </a:p>
          <a:p>
            <a:r>
              <a:rPr lang="en-US" dirty="0"/>
              <a:t>Segundo valor: 1</a:t>
            </a:r>
          </a:p>
          <a:p>
            <a:r>
              <a:rPr lang="en-US" dirty="0" err="1"/>
              <a:t>Tercer</a:t>
            </a:r>
            <a:r>
              <a:rPr lang="en-US" dirty="0"/>
              <a:t> valor: 10</a:t>
            </a:r>
          </a:p>
          <a:p>
            <a:r>
              <a:rPr lang="en-US"/>
              <a:t>Cuara valor</a:t>
            </a:r>
            <a:r>
              <a:rPr lang="en-US" dirty="0"/>
              <a:t>: 11</a:t>
            </a:r>
          </a:p>
          <a:p>
            <a:r>
              <a:rPr lang="en-US"/>
              <a:t>Quina valor</a:t>
            </a:r>
            <a:r>
              <a:rPr lang="en-US" dirty="0"/>
              <a:t>: 100</a:t>
            </a:r>
          </a:p>
          <a:p>
            <a:r>
              <a:rPr lang="en-US"/>
              <a:t>Sexa valor</a:t>
            </a:r>
            <a:r>
              <a:rPr lang="en-US" dirty="0"/>
              <a:t>: 101</a:t>
            </a:r>
          </a:p>
          <a:p>
            <a:r>
              <a:rPr lang="en-US" dirty="0" err="1"/>
              <a:t>Séptimo</a:t>
            </a:r>
            <a:r>
              <a:rPr lang="en-US" dirty="0"/>
              <a:t> valor: 110</a:t>
            </a:r>
          </a:p>
          <a:p>
            <a:r>
              <a:rPr lang="en-US" dirty="0"/>
              <a:t>Octavo valor: 111</a:t>
            </a:r>
          </a:p>
          <a:p>
            <a:r>
              <a:rPr lang="en-US" dirty="0" err="1"/>
              <a:t>Noveno</a:t>
            </a:r>
            <a:r>
              <a:rPr lang="en-US" dirty="0"/>
              <a:t> valor: 1000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44755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r>
              <a:rPr lang="en-US" dirty="0" err="1"/>
              <a:t>Contar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: 0, 1, 10, 11, 100, 101, 110, 111, 1000, 1001, 1010, 1011, 1100, 1101, 1110, 1111…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76908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r>
              <a:rPr lang="en-US" dirty="0" err="1"/>
              <a:t>Contar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: 0, 1, 10, 11, 100, 101, 110, 111, 1000, 1001, 1010, 1011, 1100, 1101, 1110, 1111…</a:t>
            </a:r>
          </a:p>
          <a:p>
            <a:r>
              <a:rPr lang="es-ES" dirty="0"/>
              <a:t>Los dígitos se llaman bits; los bits comienzan en cero; Los bits están numerados de derecha a izquierda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10386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r>
              <a:rPr lang="en-US" dirty="0" err="1"/>
              <a:t>Contar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: 0, 1, 10, 11, 100, 101, 110, 111, 1000, 1001, 1010, 1011, 1100, 1101, 1110, 1111…</a:t>
            </a:r>
          </a:p>
          <a:p>
            <a:r>
              <a:rPr lang="es-ES" dirty="0"/>
              <a:t>Los dígitos se llaman bits; los bits comienzan en cero; Los bits están numerados de derecha a izquierda</a:t>
            </a:r>
            <a:endParaRPr lang="en-US" dirty="0"/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	101</a:t>
            </a:r>
            <a:r>
              <a:rPr lang="en-US" b="1" dirty="0"/>
              <a:t>1</a:t>
            </a:r>
          </a:p>
          <a:p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F4B521-9E30-439E-B91C-24B1EF14F9EA}"/>
              </a:ext>
            </a:extLst>
          </p:cNvPr>
          <p:cNvCxnSpPr/>
          <p:nvPr/>
        </p:nvCxnSpPr>
        <p:spPr>
          <a:xfrm flipV="1">
            <a:off x="4865615" y="4815281"/>
            <a:ext cx="604007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32ABF7-5853-4308-B3AD-1948D938BC42}"/>
              </a:ext>
            </a:extLst>
          </p:cNvPr>
          <p:cNvCxnSpPr>
            <a:cxnSpLocks/>
          </p:cNvCxnSpPr>
          <p:nvPr/>
        </p:nvCxnSpPr>
        <p:spPr>
          <a:xfrm flipV="1">
            <a:off x="5469622" y="4815282"/>
            <a:ext cx="261457" cy="41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F72634-FB60-4B81-8C03-B138AB35958A}"/>
              </a:ext>
            </a:extLst>
          </p:cNvPr>
          <p:cNvCxnSpPr>
            <a:cxnSpLocks/>
          </p:cNvCxnSpPr>
          <p:nvPr/>
        </p:nvCxnSpPr>
        <p:spPr>
          <a:xfrm flipV="1">
            <a:off x="5900257" y="4815282"/>
            <a:ext cx="0" cy="83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A5CB1E-4CFB-4DB1-A22B-F4D941F6FAAC}"/>
              </a:ext>
            </a:extLst>
          </p:cNvPr>
          <p:cNvCxnSpPr>
            <a:cxnSpLocks/>
          </p:cNvCxnSpPr>
          <p:nvPr/>
        </p:nvCxnSpPr>
        <p:spPr>
          <a:xfrm flipH="1" flipV="1">
            <a:off x="6161716" y="4788715"/>
            <a:ext cx="560664" cy="42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103F2-94BE-4031-B40D-F1FF5DB3E546}"/>
              </a:ext>
            </a:extLst>
          </p:cNvPr>
          <p:cNvSpPr txBox="1"/>
          <p:nvPr/>
        </p:nvSpPr>
        <p:spPr>
          <a:xfrm>
            <a:off x="6330894" y="5165424"/>
            <a:ext cx="94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Cero 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2E795-06B4-4E84-8FB0-8FEBCA2885FF}"/>
              </a:ext>
            </a:extLst>
          </p:cNvPr>
          <p:cNvSpPr txBox="1"/>
          <p:nvPr/>
        </p:nvSpPr>
        <p:spPr>
          <a:xfrm>
            <a:off x="5442638" y="562449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Primer 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7663E-57C5-47ED-9C76-C794707D829D}"/>
              </a:ext>
            </a:extLst>
          </p:cNvPr>
          <p:cNvSpPr txBox="1"/>
          <p:nvPr/>
        </p:nvSpPr>
        <p:spPr>
          <a:xfrm>
            <a:off x="4736850" y="523053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Segundo bit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76B8D-EBB4-4734-BE73-4D861AA505B6}"/>
              </a:ext>
            </a:extLst>
          </p:cNvPr>
          <p:cNvSpPr txBox="1"/>
          <p:nvPr/>
        </p:nvSpPr>
        <p:spPr>
          <a:xfrm>
            <a:off x="3947473" y="4978402"/>
            <a:ext cx="106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Tercer</a:t>
            </a:r>
            <a:r>
              <a:rPr lang="en-US" dirty="0"/>
              <a:t> bit</a:t>
            </a:r>
          </a:p>
        </p:txBody>
      </p:sp>
    </p:spTree>
    <p:extLst>
      <p:ext uri="{BB962C8B-B14F-4D97-AF65-F5344CB8AC3E}">
        <p14:creationId xmlns:p14="http://schemas.microsoft.com/office/powerpoint/2010/main" val="20205636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r>
              <a:rPr lang="en-US" dirty="0" err="1"/>
              <a:t>Contar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: 0, 1, 10, 11, 100, 101, 110, 111, 1000, 1001, 1010, 1011, 1100, 1101, 1110, 1111…</a:t>
            </a:r>
          </a:p>
          <a:p>
            <a:r>
              <a:rPr lang="es-ES" dirty="0"/>
              <a:t>Los dígitos se llaman bits; los bits comienzan en cero; Los bits están numerados de derecha a izquierda</a:t>
            </a:r>
            <a:endParaRPr lang="en-US" dirty="0"/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	10</a:t>
            </a:r>
            <a:r>
              <a:rPr lang="en-US" b="1" dirty="0"/>
              <a:t>1</a:t>
            </a:r>
            <a:r>
              <a:rPr lang="en-US" dirty="0"/>
              <a:t>1</a:t>
            </a:r>
          </a:p>
          <a:p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F4B521-9E30-439E-B91C-24B1EF14F9EA}"/>
              </a:ext>
            </a:extLst>
          </p:cNvPr>
          <p:cNvCxnSpPr/>
          <p:nvPr/>
        </p:nvCxnSpPr>
        <p:spPr>
          <a:xfrm flipV="1">
            <a:off x="4865615" y="4815281"/>
            <a:ext cx="604007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32ABF7-5853-4308-B3AD-1948D938BC42}"/>
              </a:ext>
            </a:extLst>
          </p:cNvPr>
          <p:cNvCxnSpPr>
            <a:cxnSpLocks/>
          </p:cNvCxnSpPr>
          <p:nvPr/>
        </p:nvCxnSpPr>
        <p:spPr>
          <a:xfrm flipV="1">
            <a:off x="5469622" y="4815282"/>
            <a:ext cx="261457" cy="41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F72634-FB60-4B81-8C03-B138AB35958A}"/>
              </a:ext>
            </a:extLst>
          </p:cNvPr>
          <p:cNvCxnSpPr>
            <a:cxnSpLocks/>
          </p:cNvCxnSpPr>
          <p:nvPr/>
        </p:nvCxnSpPr>
        <p:spPr>
          <a:xfrm flipV="1">
            <a:off x="5900257" y="4815282"/>
            <a:ext cx="0" cy="83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A5CB1E-4CFB-4DB1-A22B-F4D941F6FAAC}"/>
              </a:ext>
            </a:extLst>
          </p:cNvPr>
          <p:cNvCxnSpPr>
            <a:cxnSpLocks/>
          </p:cNvCxnSpPr>
          <p:nvPr/>
        </p:nvCxnSpPr>
        <p:spPr>
          <a:xfrm flipH="1" flipV="1">
            <a:off x="6161716" y="4788715"/>
            <a:ext cx="560664" cy="42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103F2-94BE-4031-B40D-F1FF5DB3E546}"/>
              </a:ext>
            </a:extLst>
          </p:cNvPr>
          <p:cNvSpPr txBox="1"/>
          <p:nvPr/>
        </p:nvSpPr>
        <p:spPr>
          <a:xfrm>
            <a:off x="6330894" y="5165424"/>
            <a:ext cx="92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Cero 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2E795-06B4-4E84-8FB0-8FEBCA2885FF}"/>
              </a:ext>
            </a:extLst>
          </p:cNvPr>
          <p:cNvSpPr txBox="1"/>
          <p:nvPr/>
        </p:nvSpPr>
        <p:spPr>
          <a:xfrm>
            <a:off x="5442638" y="562449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Primer 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7663E-57C5-47ED-9C76-C794707D829D}"/>
              </a:ext>
            </a:extLst>
          </p:cNvPr>
          <p:cNvSpPr txBox="1"/>
          <p:nvPr/>
        </p:nvSpPr>
        <p:spPr>
          <a:xfrm>
            <a:off x="4736850" y="523053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Segundo bit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76B8D-EBB4-4734-BE73-4D861AA505B6}"/>
              </a:ext>
            </a:extLst>
          </p:cNvPr>
          <p:cNvSpPr txBox="1"/>
          <p:nvPr/>
        </p:nvSpPr>
        <p:spPr>
          <a:xfrm>
            <a:off x="3947473" y="4978402"/>
            <a:ext cx="106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Tercer</a:t>
            </a:r>
            <a:r>
              <a:rPr lang="en-US" dirty="0"/>
              <a:t> bit</a:t>
            </a:r>
          </a:p>
        </p:txBody>
      </p:sp>
    </p:spTree>
    <p:extLst>
      <p:ext uri="{BB962C8B-B14F-4D97-AF65-F5344CB8AC3E}">
        <p14:creationId xmlns:p14="http://schemas.microsoft.com/office/powerpoint/2010/main" val="251429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 </a:t>
            </a:r>
            <a:r>
              <a:rPr lang="en-US" dirty="0" err="1"/>
              <a:t>computadoras</a:t>
            </a:r>
            <a:r>
              <a:rPr lang="en-US" dirty="0"/>
              <a:t> </a:t>
            </a:r>
            <a:r>
              <a:rPr lang="en-US" dirty="0" err="1"/>
              <a:t>representan</a:t>
            </a:r>
            <a:r>
              <a:rPr lang="en-US" dirty="0"/>
              <a:t>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(base 10)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binarios</a:t>
            </a:r>
            <a:r>
              <a:rPr lang="en-US" dirty="0"/>
              <a:t> (base 2)</a:t>
            </a:r>
          </a:p>
          <a:p>
            <a:r>
              <a:rPr lang="en-US" dirty="0"/>
              <a:t>Base 10: {0, 1, 2, 3, 4, 5, 6, 7, 8, 9}</a:t>
            </a:r>
          </a:p>
          <a:p>
            <a:r>
              <a:rPr lang="en-US" dirty="0"/>
              <a:t>Base 2: {0, 1}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082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r>
              <a:rPr lang="en-US" dirty="0" err="1"/>
              <a:t>Contar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: 0, 1, 10, 11, 100, 101, 110, 111, 1000, 1001, 1010, 1011, 1100, 1101, 1110, 1111…</a:t>
            </a:r>
          </a:p>
          <a:p>
            <a:r>
              <a:rPr lang="es-ES" dirty="0"/>
              <a:t>Los dígitos se llaman bits; los bits comienzan en cero; Los bits están numerados de derecha a izquierda</a:t>
            </a:r>
            <a:endParaRPr lang="en-US" dirty="0"/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	1</a:t>
            </a:r>
            <a:r>
              <a:rPr lang="en-US" b="1" dirty="0"/>
              <a:t>0</a:t>
            </a:r>
            <a:r>
              <a:rPr lang="en-US" dirty="0"/>
              <a:t>11</a:t>
            </a:r>
          </a:p>
          <a:p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F4B521-9E30-439E-B91C-24B1EF14F9EA}"/>
              </a:ext>
            </a:extLst>
          </p:cNvPr>
          <p:cNvCxnSpPr/>
          <p:nvPr/>
        </p:nvCxnSpPr>
        <p:spPr>
          <a:xfrm flipV="1">
            <a:off x="4865615" y="4815281"/>
            <a:ext cx="604007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32ABF7-5853-4308-B3AD-1948D938BC42}"/>
              </a:ext>
            </a:extLst>
          </p:cNvPr>
          <p:cNvCxnSpPr>
            <a:cxnSpLocks/>
          </p:cNvCxnSpPr>
          <p:nvPr/>
        </p:nvCxnSpPr>
        <p:spPr>
          <a:xfrm flipV="1">
            <a:off x="5469622" y="4815282"/>
            <a:ext cx="261457" cy="41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F72634-FB60-4B81-8C03-B138AB35958A}"/>
              </a:ext>
            </a:extLst>
          </p:cNvPr>
          <p:cNvCxnSpPr>
            <a:cxnSpLocks/>
          </p:cNvCxnSpPr>
          <p:nvPr/>
        </p:nvCxnSpPr>
        <p:spPr>
          <a:xfrm flipV="1">
            <a:off x="5900257" y="4815282"/>
            <a:ext cx="0" cy="83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A5CB1E-4CFB-4DB1-A22B-F4D941F6FAAC}"/>
              </a:ext>
            </a:extLst>
          </p:cNvPr>
          <p:cNvCxnSpPr>
            <a:cxnSpLocks/>
          </p:cNvCxnSpPr>
          <p:nvPr/>
        </p:nvCxnSpPr>
        <p:spPr>
          <a:xfrm flipH="1" flipV="1">
            <a:off x="6161716" y="4788715"/>
            <a:ext cx="560664" cy="42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103F2-94BE-4031-B40D-F1FF5DB3E546}"/>
              </a:ext>
            </a:extLst>
          </p:cNvPr>
          <p:cNvSpPr txBox="1"/>
          <p:nvPr/>
        </p:nvSpPr>
        <p:spPr>
          <a:xfrm>
            <a:off x="6330894" y="5165424"/>
            <a:ext cx="92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Cero 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2E795-06B4-4E84-8FB0-8FEBCA2885FF}"/>
              </a:ext>
            </a:extLst>
          </p:cNvPr>
          <p:cNvSpPr txBox="1"/>
          <p:nvPr/>
        </p:nvSpPr>
        <p:spPr>
          <a:xfrm>
            <a:off x="5442638" y="562449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Primer 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7663E-57C5-47ED-9C76-C794707D829D}"/>
              </a:ext>
            </a:extLst>
          </p:cNvPr>
          <p:cNvSpPr txBox="1"/>
          <p:nvPr/>
        </p:nvSpPr>
        <p:spPr>
          <a:xfrm>
            <a:off x="4736850" y="523053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Segundo bit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76B8D-EBB4-4734-BE73-4D861AA505B6}"/>
              </a:ext>
            </a:extLst>
          </p:cNvPr>
          <p:cNvSpPr txBox="1"/>
          <p:nvPr/>
        </p:nvSpPr>
        <p:spPr>
          <a:xfrm>
            <a:off x="3947473" y="4978402"/>
            <a:ext cx="106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Tercer</a:t>
            </a:r>
            <a:r>
              <a:rPr lang="en-US" dirty="0"/>
              <a:t> bit</a:t>
            </a:r>
          </a:p>
        </p:txBody>
      </p:sp>
    </p:spTree>
    <p:extLst>
      <p:ext uri="{BB962C8B-B14F-4D97-AF65-F5344CB8AC3E}">
        <p14:creationId xmlns:p14="http://schemas.microsoft.com/office/powerpoint/2010/main" val="11716345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(base 2)?</a:t>
            </a:r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: {0,1}</a:t>
            </a:r>
          </a:p>
          <a:p>
            <a:r>
              <a:rPr lang="en-US" dirty="0" err="1"/>
              <a:t>Contar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: 0, 1, 10, 11, 100, 101, 110, 111, 1000, 1001, 1010, 1011, 1100, 1101, 1110, 1111…</a:t>
            </a:r>
          </a:p>
          <a:p>
            <a:r>
              <a:rPr lang="es-ES" dirty="0"/>
              <a:t>Los dígitos se llaman bits; los bits comienzan en cero; Los bits están numerados de derecha a izquierda</a:t>
            </a:r>
            <a:endParaRPr lang="en-US" dirty="0"/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	</a:t>
            </a:r>
            <a:r>
              <a:rPr lang="en-US" b="1" dirty="0"/>
              <a:t>1</a:t>
            </a:r>
            <a:r>
              <a:rPr lang="en-US" dirty="0"/>
              <a:t>011</a:t>
            </a:r>
          </a:p>
          <a:p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F4B521-9E30-439E-B91C-24B1EF14F9EA}"/>
              </a:ext>
            </a:extLst>
          </p:cNvPr>
          <p:cNvCxnSpPr/>
          <p:nvPr/>
        </p:nvCxnSpPr>
        <p:spPr>
          <a:xfrm flipV="1">
            <a:off x="4865615" y="4815281"/>
            <a:ext cx="604007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32ABF7-5853-4308-B3AD-1948D938BC42}"/>
              </a:ext>
            </a:extLst>
          </p:cNvPr>
          <p:cNvCxnSpPr>
            <a:cxnSpLocks/>
          </p:cNvCxnSpPr>
          <p:nvPr/>
        </p:nvCxnSpPr>
        <p:spPr>
          <a:xfrm flipV="1">
            <a:off x="5469622" y="4815282"/>
            <a:ext cx="261457" cy="41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F72634-FB60-4B81-8C03-B138AB35958A}"/>
              </a:ext>
            </a:extLst>
          </p:cNvPr>
          <p:cNvCxnSpPr>
            <a:cxnSpLocks/>
          </p:cNvCxnSpPr>
          <p:nvPr/>
        </p:nvCxnSpPr>
        <p:spPr>
          <a:xfrm flipV="1">
            <a:off x="5900257" y="4815282"/>
            <a:ext cx="0" cy="83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A5CB1E-4CFB-4DB1-A22B-F4D941F6FAAC}"/>
              </a:ext>
            </a:extLst>
          </p:cNvPr>
          <p:cNvCxnSpPr>
            <a:cxnSpLocks/>
          </p:cNvCxnSpPr>
          <p:nvPr/>
        </p:nvCxnSpPr>
        <p:spPr>
          <a:xfrm flipH="1" flipV="1">
            <a:off x="6161716" y="4788715"/>
            <a:ext cx="560664" cy="42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103F2-94BE-4031-B40D-F1FF5DB3E546}"/>
              </a:ext>
            </a:extLst>
          </p:cNvPr>
          <p:cNvSpPr txBox="1"/>
          <p:nvPr/>
        </p:nvSpPr>
        <p:spPr>
          <a:xfrm>
            <a:off x="6330894" y="5165424"/>
            <a:ext cx="92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Cero 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2E795-06B4-4E84-8FB0-8FEBCA2885FF}"/>
              </a:ext>
            </a:extLst>
          </p:cNvPr>
          <p:cNvSpPr txBox="1"/>
          <p:nvPr/>
        </p:nvSpPr>
        <p:spPr>
          <a:xfrm>
            <a:off x="5442638" y="562449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Primer 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7663E-57C5-47ED-9C76-C794707D829D}"/>
              </a:ext>
            </a:extLst>
          </p:cNvPr>
          <p:cNvSpPr txBox="1"/>
          <p:nvPr/>
        </p:nvSpPr>
        <p:spPr>
          <a:xfrm>
            <a:off x="4736850" y="523053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Segundo bit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76B8D-EBB4-4734-BE73-4D861AA505B6}"/>
              </a:ext>
            </a:extLst>
          </p:cNvPr>
          <p:cNvSpPr txBox="1"/>
          <p:nvPr/>
        </p:nvSpPr>
        <p:spPr>
          <a:xfrm>
            <a:off x="3947473" y="4978402"/>
            <a:ext cx="107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Tercer</a:t>
            </a:r>
            <a:r>
              <a:rPr lang="en-US" b="1" dirty="0"/>
              <a:t> bit</a:t>
            </a:r>
          </a:p>
        </p:txBody>
      </p:sp>
    </p:spTree>
    <p:extLst>
      <p:ext uri="{BB962C8B-B14F-4D97-AF65-F5344CB8AC3E}">
        <p14:creationId xmlns:p14="http://schemas.microsoft.com/office/powerpoint/2010/main" val="26856213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Representaciones</a:t>
            </a:r>
            <a:r>
              <a:rPr lang="en-US" dirty="0"/>
              <a:t> </a:t>
            </a:r>
            <a:r>
              <a:rPr lang="en-US" dirty="0" err="1"/>
              <a:t>Decimaleses</a:t>
            </a:r>
            <a:r>
              <a:rPr lang="en-US" dirty="0"/>
              <a:t> vs </a:t>
            </a:r>
            <a:r>
              <a:rPr lang="en-US" dirty="0" err="1"/>
              <a:t>Binarias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0205"/>
              </p:ext>
            </p:extLst>
          </p:nvPr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9259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Representaciones</a:t>
            </a:r>
            <a:r>
              <a:rPr lang="en-US" dirty="0"/>
              <a:t> </a:t>
            </a:r>
            <a:r>
              <a:rPr lang="en-US" dirty="0" err="1"/>
              <a:t>Decimaleses</a:t>
            </a:r>
            <a:r>
              <a:rPr lang="en-US" dirty="0"/>
              <a:t> vs </a:t>
            </a:r>
            <a:r>
              <a:rPr lang="en-US" dirty="0" err="1"/>
              <a:t>Binarias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11360"/>
              </p:ext>
            </p:extLst>
          </p:nvPr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5880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Representaciones</a:t>
            </a:r>
            <a:r>
              <a:rPr lang="en-US" dirty="0"/>
              <a:t> </a:t>
            </a:r>
            <a:r>
              <a:rPr lang="en-US" dirty="0" err="1"/>
              <a:t>Decimaleses</a:t>
            </a:r>
            <a:r>
              <a:rPr lang="en-US" dirty="0"/>
              <a:t> vs </a:t>
            </a:r>
            <a:r>
              <a:rPr lang="en-US" dirty="0" err="1"/>
              <a:t>Binarias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02462"/>
              </p:ext>
            </p:extLst>
          </p:nvPr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901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Representaciones</a:t>
            </a:r>
            <a:r>
              <a:rPr lang="en-US" dirty="0"/>
              <a:t> </a:t>
            </a:r>
            <a:r>
              <a:rPr lang="en-US" dirty="0" err="1"/>
              <a:t>Decimaleses</a:t>
            </a:r>
            <a:r>
              <a:rPr lang="en-US" dirty="0"/>
              <a:t> vs </a:t>
            </a:r>
            <a:r>
              <a:rPr lang="en-US" dirty="0" err="1"/>
              <a:t>Binarias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74490"/>
              </p:ext>
            </p:extLst>
          </p:nvPr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1364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Representaciones</a:t>
            </a:r>
            <a:r>
              <a:rPr lang="en-US" dirty="0"/>
              <a:t> </a:t>
            </a:r>
            <a:r>
              <a:rPr lang="en-US" dirty="0" err="1"/>
              <a:t>Decimaleses</a:t>
            </a:r>
            <a:r>
              <a:rPr lang="en-US" dirty="0"/>
              <a:t> vs </a:t>
            </a:r>
            <a:r>
              <a:rPr lang="en-US" dirty="0" err="1"/>
              <a:t>Binarias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1258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Representaciones</a:t>
            </a:r>
            <a:r>
              <a:rPr lang="en-US" dirty="0"/>
              <a:t> </a:t>
            </a:r>
            <a:r>
              <a:rPr lang="en-US" dirty="0" err="1"/>
              <a:t>Decimaleses</a:t>
            </a:r>
            <a:r>
              <a:rPr lang="en-US" dirty="0"/>
              <a:t> vs </a:t>
            </a:r>
            <a:r>
              <a:rPr lang="en-US" dirty="0" err="1"/>
              <a:t>Binarias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234406"/>
              </p:ext>
            </p:extLst>
          </p:nvPr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4829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Representaciones</a:t>
            </a:r>
            <a:r>
              <a:rPr lang="en-US" dirty="0"/>
              <a:t> </a:t>
            </a:r>
            <a:r>
              <a:rPr lang="en-US" dirty="0" err="1"/>
              <a:t>Decimaleses</a:t>
            </a:r>
            <a:r>
              <a:rPr lang="en-US" dirty="0"/>
              <a:t> vs </a:t>
            </a:r>
            <a:r>
              <a:rPr lang="en-US" dirty="0" err="1"/>
              <a:t>Binarias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93381"/>
              </p:ext>
            </p:extLst>
          </p:nvPr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3917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Representaciones</a:t>
            </a:r>
            <a:r>
              <a:rPr lang="en-US" dirty="0"/>
              <a:t> </a:t>
            </a:r>
            <a:r>
              <a:rPr lang="en-US" dirty="0" err="1"/>
              <a:t>Decimaleses</a:t>
            </a:r>
            <a:r>
              <a:rPr lang="en-US" dirty="0"/>
              <a:t> vs </a:t>
            </a:r>
            <a:r>
              <a:rPr lang="en-US" dirty="0" err="1"/>
              <a:t>Binarias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41442"/>
              </p:ext>
            </p:extLst>
          </p:nvPr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47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7d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Decimales</a:t>
            </a:r>
            <a:r>
              <a:rPr lang="en-US" dirty="0"/>
              <a:t> = base </a:t>
            </a:r>
            <a:r>
              <a:rPr lang="en-US" dirty="0" err="1"/>
              <a:t>diez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7d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681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Representaciones</a:t>
            </a:r>
            <a:r>
              <a:rPr lang="en-US" dirty="0"/>
              <a:t> </a:t>
            </a:r>
            <a:r>
              <a:rPr lang="en-US" dirty="0" err="1"/>
              <a:t>Decimaleses</a:t>
            </a:r>
            <a:r>
              <a:rPr lang="en-US" dirty="0"/>
              <a:t> vs </a:t>
            </a:r>
            <a:r>
              <a:rPr lang="en-US" dirty="0" err="1"/>
              <a:t>Binarias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49764"/>
              </p:ext>
            </p:extLst>
          </p:nvPr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2923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Representaciones</a:t>
            </a:r>
            <a:r>
              <a:rPr lang="en-US" dirty="0"/>
              <a:t> </a:t>
            </a:r>
            <a:r>
              <a:rPr lang="en-US" dirty="0" err="1"/>
              <a:t>Decimaleses</a:t>
            </a:r>
            <a:r>
              <a:rPr lang="en-US" dirty="0"/>
              <a:t> vs </a:t>
            </a:r>
            <a:r>
              <a:rPr lang="en-US" dirty="0" err="1"/>
              <a:t>Binarias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F81285-2744-42EB-BAFA-2EB0C4DBC73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64ECE9-5E8D-4568-A264-59C31B213182}"/>
              </a:ext>
            </a:extLst>
          </p:cNvPr>
          <p:cNvGraphicFramePr>
            <a:graphicFrameLocks noGrp="1"/>
          </p:cNvGraphicFramePr>
          <p:nvPr/>
        </p:nvGraphicFramePr>
        <p:xfrm>
          <a:off x="6551451" y="2875637"/>
          <a:ext cx="4064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8963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771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4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4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7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6150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282418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Algoritmo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623039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Algoritmo</a:t>
            </a:r>
            <a:endParaRPr lang="en-US" dirty="0"/>
          </a:p>
          <a:p>
            <a:pPr lvl="1"/>
            <a:r>
              <a:rPr lang="es-ES" dirty="0"/>
              <a:t>Podría comenzar a contar desde 0 y trabajar hasta que obtengamos el valor deseado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111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Algoritmo</a:t>
            </a:r>
            <a:endParaRPr lang="en-US" dirty="0"/>
          </a:p>
          <a:p>
            <a:pPr lvl="1"/>
            <a:r>
              <a:rPr lang="es-ES" dirty="0"/>
              <a:t>Podría comenzar a contar desde 0 y trabajar hasta que obtengamos el valor deseado</a:t>
            </a:r>
            <a:endParaRPr lang="en-US" dirty="0"/>
          </a:p>
          <a:p>
            <a:pPr lvl="2"/>
            <a:r>
              <a:rPr lang="es-ES" dirty="0"/>
              <a:t>Toma demasiado tiempo para números más grandes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112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Algoritmo</a:t>
            </a:r>
            <a:endParaRPr lang="en-US" dirty="0"/>
          </a:p>
          <a:p>
            <a:pPr lvl="1"/>
            <a:r>
              <a:rPr lang="es-ES" dirty="0"/>
              <a:t>Podría comenzar a contar desde 0 y trabajar hasta que obtengamos el valor deseado</a:t>
            </a:r>
            <a:endParaRPr lang="en-US" dirty="0"/>
          </a:p>
          <a:p>
            <a:pPr lvl="2"/>
            <a:r>
              <a:rPr lang="es-ES" dirty="0"/>
              <a:t>Toma demasiado tiempo para números más grandes</a:t>
            </a:r>
            <a:endParaRPr lang="en-US" dirty="0"/>
          </a:p>
          <a:p>
            <a:pPr lvl="1"/>
            <a:r>
              <a:rPr lang="es-ES" dirty="0"/>
              <a:t>Busque una forma directa de convertir sin contar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911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s-ES" dirty="0"/>
              <a:t>Recordemos para ejemplo que 37d es</a:t>
            </a:r>
            <a:endParaRPr lang="en-US" dirty="0"/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823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s-ES" dirty="0"/>
              <a:t>Recordemos para ejemplo que 37d es</a:t>
            </a:r>
            <a:endParaRPr lang="en-US" dirty="0"/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r>
              <a:rPr lang="es-ES" dirty="0"/>
              <a:t>Nótese que en decimales (base 10) los dígitos son múltiplos de las potencias de la propia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470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s-ES" dirty="0"/>
              <a:t>Recordemos para ejemplo que 37d es</a:t>
            </a:r>
            <a:endParaRPr lang="en-US" dirty="0"/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r>
              <a:rPr lang="es-ES" dirty="0"/>
              <a:t>Nótese que en decimales (base 10) los dígitos son múltiplos de las potencias de la propia base</a:t>
            </a:r>
            <a:endParaRPr lang="en-US" dirty="0"/>
          </a:p>
          <a:p>
            <a:pPr lvl="1"/>
            <a:r>
              <a:rPr lang="en-US" dirty="0" err="1"/>
              <a:t>Unos</a:t>
            </a:r>
            <a:r>
              <a:rPr lang="en-US" dirty="0"/>
              <a:t>: 7 x 10</a:t>
            </a:r>
            <a:r>
              <a:rPr lang="en-US" baseline="30000" dirty="0"/>
              <a:t>0</a:t>
            </a:r>
            <a:r>
              <a:rPr lang="en-US" dirty="0"/>
              <a:t> = 7 x </a:t>
            </a:r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5522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7d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Decimales</a:t>
            </a:r>
            <a:r>
              <a:rPr lang="en-US" dirty="0"/>
              <a:t> = base </a:t>
            </a:r>
            <a:r>
              <a:rPr lang="en-US" dirty="0" err="1"/>
              <a:t>diez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7d</a:t>
            </a:r>
          </a:p>
          <a:p>
            <a:r>
              <a:rPr lang="en-US" dirty="0"/>
              <a:t>7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lugar</a:t>
            </a:r>
            <a:r>
              <a:rPr lang="en-US" dirty="0"/>
              <a:t> "</a:t>
            </a:r>
            <a:r>
              <a:rPr lang="en-US" dirty="0" err="1"/>
              <a:t>unos</a:t>
            </a:r>
            <a:r>
              <a:rPr lang="en-US" dirty="0"/>
              <a:t>"= 7 x 1 = 7 x 10</a:t>
            </a:r>
            <a:r>
              <a:rPr lang="en-US" baseline="30000" dirty="0"/>
              <a:t>0 </a:t>
            </a:r>
            <a:r>
              <a:rPr lang="en-US" dirty="0"/>
              <a:t>= 7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1757504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s-ES" dirty="0"/>
              <a:t>Recordemos para ejemplo que 37d es</a:t>
            </a:r>
            <a:endParaRPr lang="en-US" dirty="0"/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r>
              <a:rPr lang="es-ES" dirty="0"/>
              <a:t>Nótese que en decimales (base 10) los dígitos son múltiplos de las potencias de la propia base</a:t>
            </a:r>
            <a:endParaRPr lang="en-US" dirty="0"/>
          </a:p>
          <a:p>
            <a:pPr lvl="1"/>
            <a:r>
              <a:rPr lang="en-US" dirty="0" err="1"/>
              <a:t>Unos</a:t>
            </a:r>
            <a:r>
              <a:rPr lang="en-US" dirty="0"/>
              <a:t>: 7 x 10</a:t>
            </a:r>
            <a:r>
              <a:rPr lang="en-US" baseline="30000" dirty="0"/>
              <a:t>0</a:t>
            </a:r>
            <a:r>
              <a:rPr lang="en-US" dirty="0"/>
              <a:t> = 7 x </a:t>
            </a:r>
            <a:r>
              <a:rPr lang="en-US" b="1" dirty="0"/>
              <a:t>1 </a:t>
            </a:r>
            <a:r>
              <a:rPr lang="en-US" dirty="0"/>
              <a:t>= 7</a:t>
            </a:r>
          </a:p>
          <a:p>
            <a:pPr lvl="1"/>
            <a:r>
              <a:rPr lang="en-US" dirty="0" err="1"/>
              <a:t>Decenas</a:t>
            </a:r>
            <a:r>
              <a:rPr lang="en-US" dirty="0"/>
              <a:t>: 3 x 10</a:t>
            </a:r>
            <a:r>
              <a:rPr lang="en-US" baseline="30000" dirty="0"/>
              <a:t>1</a:t>
            </a:r>
            <a:r>
              <a:rPr lang="en-US" dirty="0"/>
              <a:t> = 3 x </a:t>
            </a:r>
            <a:r>
              <a:rPr lang="en-US" b="1" dirty="0"/>
              <a:t>10 </a:t>
            </a:r>
            <a:r>
              <a:rPr lang="en-US" dirty="0"/>
              <a:t>= 30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79557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42650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s-ES" dirty="0"/>
              <a:t>Recordemos para ejemplo que 37d es</a:t>
            </a:r>
            <a:endParaRPr lang="en-US" dirty="0"/>
          </a:p>
          <a:p>
            <a:pPr lvl="1"/>
            <a:r>
              <a:rPr lang="en-US" dirty="0"/>
              <a:t>37d = 30 + 7 = 3 x 10</a:t>
            </a:r>
            <a:r>
              <a:rPr lang="en-US" baseline="30000" dirty="0"/>
              <a:t>1 </a:t>
            </a:r>
            <a:r>
              <a:rPr lang="en-US" dirty="0"/>
              <a:t>+ 7 x 10</a:t>
            </a:r>
            <a:r>
              <a:rPr lang="en-US" baseline="30000" dirty="0"/>
              <a:t>0</a:t>
            </a:r>
            <a:r>
              <a:rPr lang="en-US" dirty="0"/>
              <a:t> </a:t>
            </a:r>
            <a:endParaRPr lang="en-US" baseline="30000" dirty="0"/>
          </a:p>
          <a:p>
            <a:r>
              <a:rPr lang="es-ES" dirty="0"/>
              <a:t>Nótese que en decimales (base 10) los dígitos son múltiplos de las potencias de la propia base</a:t>
            </a:r>
            <a:endParaRPr lang="en-US" dirty="0"/>
          </a:p>
          <a:p>
            <a:pPr lvl="1"/>
            <a:r>
              <a:rPr lang="en-US" dirty="0" err="1"/>
              <a:t>Unos</a:t>
            </a:r>
            <a:r>
              <a:rPr lang="en-US" dirty="0"/>
              <a:t>: 7 x 10</a:t>
            </a:r>
            <a:r>
              <a:rPr lang="en-US" baseline="30000" dirty="0"/>
              <a:t>0</a:t>
            </a:r>
            <a:r>
              <a:rPr lang="en-US" dirty="0"/>
              <a:t> = 7 x </a:t>
            </a:r>
            <a:r>
              <a:rPr lang="en-US" b="1" dirty="0"/>
              <a:t>1 </a:t>
            </a:r>
            <a:r>
              <a:rPr lang="en-US" dirty="0"/>
              <a:t>= 7</a:t>
            </a:r>
          </a:p>
          <a:p>
            <a:pPr lvl="1"/>
            <a:r>
              <a:rPr lang="en-US" dirty="0" err="1"/>
              <a:t>Decenas</a:t>
            </a:r>
            <a:r>
              <a:rPr lang="en-US" dirty="0"/>
              <a:t>: 3 x 10</a:t>
            </a:r>
            <a:r>
              <a:rPr lang="en-US" baseline="30000" dirty="0"/>
              <a:t>1</a:t>
            </a:r>
            <a:r>
              <a:rPr lang="en-US" dirty="0"/>
              <a:t> = 3 x </a:t>
            </a:r>
            <a:r>
              <a:rPr lang="en-US" b="1" dirty="0"/>
              <a:t>10 </a:t>
            </a:r>
            <a:r>
              <a:rPr lang="en-US" dirty="0"/>
              <a:t>= 30</a:t>
            </a:r>
          </a:p>
          <a:p>
            <a:r>
              <a:rPr lang="es-ES" dirty="0"/>
              <a:t>Lo mismo </a:t>
            </a:r>
            <a:r>
              <a:rPr lang="es-ES"/>
              <a:t>es ciera en </a:t>
            </a:r>
            <a:r>
              <a:rPr lang="es-ES" dirty="0"/>
              <a:t>binario</a:t>
            </a:r>
            <a:r>
              <a:rPr lang="en-US" dirty="0"/>
              <a:t>(base 2)!</a:t>
            </a:r>
          </a:p>
        </p:txBody>
      </p:sp>
    </p:spTree>
    <p:extLst>
      <p:ext uri="{BB962C8B-B14F-4D97-AF65-F5344CB8AC3E}">
        <p14:creationId xmlns:p14="http://schemas.microsoft.com/office/powerpoint/2010/main" val="24858109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s-ES" dirty="0"/>
              <a:t>Algoritmo para conversión de binario a decimales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Multiplica todos los del número binario por 2 elevado a la potencia de la posición de ese bit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Suma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potencias</a:t>
            </a:r>
            <a:r>
              <a:rPr lang="en-US" dirty="0"/>
              <a:t> de dos juntas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81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n-US" dirty="0" err="1"/>
              <a:t>Poderes</a:t>
            </a:r>
            <a:r>
              <a:rPr lang="en-US" dirty="0"/>
              <a:t> de dos</a:t>
            </a:r>
          </a:p>
          <a:p>
            <a:pPr marL="1371600" lvl="2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3665C-8CFA-4544-8B14-93D1D49AC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32796"/>
              </p:ext>
            </p:extLst>
          </p:nvPr>
        </p:nvGraphicFramePr>
        <p:xfrm>
          <a:off x="698149" y="2716245"/>
          <a:ext cx="3580236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80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702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AB5B25-4FC4-473C-A439-2D1F47870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114549"/>
              </p:ext>
            </p:extLst>
          </p:nvPr>
        </p:nvGraphicFramePr>
        <p:xfrm>
          <a:off x="7335238" y="2716245"/>
          <a:ext cx="3580236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335">
                  <a:extLst>
                    <a:ext uri="{9D8B030D-6E8A-4147-A177-3AD203B41FA5}">
                      <a16:colId xmlns:a16="http://schemas.microsoft.com/office/drawing/2014/main" val="3116194473"/>
                    </a:ext>
                  </a:extLst>
                </a:gridCol>
                <a:gridCol w="1233122">
                  <a:extLst>
                    <a:ext uri="{9D8B030D-6E8A-4147-A177-3AD203B41FA5}">
                      <a16:colId xmlns:a16="http://schemas.microsoft.com/office/drawing/2014/main" val="3707866120"/>
                    </a:ext>
                  </a:extLst>
                </a:gridCol>
                <a:gridCol w="1524779">
                  <a:extLst>
                    <a:ext uri="{9D8B030D-6E8A-4147-A177-3AD203B41FA5}">
                      <a16:colId xmlns:a16="http://schemas.microsoft.com/office/drawing/2014/main" val="2995489617"/>
                    </a:ext>
                  </a:extLst>
                </a:gridCol>
              </a:tblGrid>
              <a:tr h="4194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Poder</a:t>
                      </a:r>
                      <a:r>
                        <a:rPr lang="en-US" dirty="0"/>
                        <a:t> 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Valor </a:t>
                      </a:r>
                      <a:r>
                        <a:rPr lang="en-US" dirty="0" err="1"/>
                        <a:t>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9553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1717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78412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62075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7095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056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5767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07806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008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0207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/>
              <a:t>Dado un valor </a:t>
            </a:r>
            <a:r>
              <a:rPr lang="en-US" dirty="0" err="1"/>
              <a:t>binario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1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/>
              <a:t>Dado un valor </a:t>
            </a:r>
            <a:r>
              <a:rPr lang="en-US" dirty="0" err="1"/>
              <a:t>binario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r>
              <a:rPr lang="en-US" dirty="0"/>
              <a:t>10</a:t>
            </a:r>
            <a:r>
              <a:rPr lang="en-US" b="1" dirty="0"/>
              <a:t>0</a:t>
            </a:r>
            <a:r>
              <a:rPr lang="en-US" dirty="0"/>
              <a:t>1b = 0 x 2</a:t>
            </a:r>
            <a:r>
              <a:rPr lang="en-US" baseline="30000" dirty="0"/>
              <a:t>1 </a:t>
            </a:r>
            <a:r>
              <a:rPr lang="en-US" dirty="0"/>
              <a:t>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20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/>
              <a:t>Dado un valor </a:t>
            </a:r>
            <a:r>
              <a:rPr lang="en-US" dirty="0" err="1"/>
              <a:t>binario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r>
              <a:rPr lang="en-US" dirty="0"/>
              <a:t>10</a:t>
            </a:r>
            <a:r>
              <a:rPr lang="en-US" b="1" dirty="0"/>
              <a:t>0</a:t>
            </a:r>
            <a:r>
              <a:rPr lang="en-US" dirty="0"/>
              <a:t>1b = 0 x 2</a:t>
            </a:r>
            <a:r>
              <a:rPr lang="en-US" baseline="30000" dirty="0"/>
              <a:t>1 </a:t>
            </a:r>
            <a:r>
              <a:rPr lang="en-US" dirty="0"/>
              <a:t>= 0</a:t>
            </a:r>
          </a:p>
          <a:p>
            <a:r>
              <a:rPr lang="en-US" dirty="0"/>
              <a:t>1</a:t>
            </a:r>
            <a:r>
              <a:rPr lang="en-US" b="1" dirty="0"/>
              <a:t>0</a:t>
            </a:r>
            <a:r>
              <a:rPr lang="en-US" dirty="0"/>
              <a:t>01b = 0 x 2</a:t>
            </a:r>
            <a:r>
              <a:rPr lang="en-US" baseline="30000" dirty="0"/>
              <a:t>2 </a:t>
            </a:r>
            <a:r>
              <a:rPr lang="en-US" dirty="0"/>
              <a:t>= 0</a:t>
            </a:r>
          </a:p>
          <a:p>
            <a:endParaRPr lang="en-US" baseline="30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522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/>
              <a:t>Dado un valor </a:t>
            </a:r>
            <a:r>
              <a:rPr lang="en-US" dirty="0" err="1"/>
              <a:t>binario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r>
              <a:rPr lang="en-US" dirty="0"/>
              <a:t>10</a:t>
            </a:r>
            <a:r>
              <a:rPr lang="en-US" b="1" dirty="0"/>
              <a:t>0</a:t>
            </a:r>
            <a:r>
              <a:rPr lang="en-US" dirty="0"/>
              <a:t>1b = 0 x 2</a:t>
            </a:r>
            <a:r>
              <a:rPr lang="en-US" baseline="30000" dirty="0"/>
              <a:t>1 </a:t>
            </a:r>
            <a:r>
              <a:rPr lang="en-US" dirty="0"/>
              <a:t>= 0</a:t>
            </a:r>
          </a:p>
          <a:p>
            <a:r>
              <a:rPr lang="en-US" dirty="0"/>
              <a:t>1</a:t>
            </a:r>
            <a:r>
              <a:rPr lang="en-US" b="1" dirty="0"/>
              <a:t>0</a:t>
            </a:r>
            <a:r>
              <a:rPr lang="en-US" dirty="0"/>
              <a:t>01b = 0 x 2</a:t>
            </a:r>
            <a:r>
              <a:rPr lang="en-US" baseline="30000" dirty="0"/>
              <a:t>2 </a:t>
            </a:r>
            <a:r>
              <a:rPr lang="en-US" dirty="0"/>
              <a:t>= 0</a:t>
            </a:r>
          </a:p>
          <a:p>
            <a:r>
              <a:rPr lang="en-US" b="1" dirty="0"/>
              <a:t>1</a:t>
            </a:r>
            <a:r>
              <a:rPr lang="en-US" dirty="0"/>
              <a:t>001b = 1 x 2</a:t>
            </a:r>
            <a:r>
              <a:rPr lang="en-US" baseline="30000" dirty="0"/>
              <a:t>3 </a:t>
            </a:r>
            <a:r>
              <a:rPr lang="en-US" dirty="0"/>
              <a:t>= 8</a:t>
            </a:r>
          </a:p>
          <a:p>
            <a:endParaRPr lang="en-US" baseline="30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806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/>
              <a:t>Dado un valor </a:t>
            </a:r>
            <a:r>
              <a:rPr lang="en-US" dirty="0" err="1"/>
              <a:t>binario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/>
              <a:t>100</a:t>
            </a:r>
            <a:r>
              <a:rPr lang="en-US" b="1" dirty="0"/>
              <a:t>1</a:t>
            </a:r>
            <a:r>
              <a:rPr lang="en-US" dirty="0"/>
              <a:t>b = 1 x 2</a:t>
            </a:r>
            <a:r>
              <a:rPr lang="en-US" baseline="30000" dirty="0"/>
              <a:t>0</a:t>
            </a:r>
            <a:r>
              <a:rPr lang="en-US" dirty="0"/>
              <a:t> = 1</a:t>
            </a:r>
            <a:endParaRPr lang="en-US" baseline="30000" dirty="0"/>
          </a:p>
          <a:p>
            <a:r>
              <a:rPr lang="en-US" dirty="0"/>
              <a:t>10</a:t>
            </a:r>
            <a:r>
              <a:rPr lang="en-US" b="1" dirty="0"/>
              <a:t>0</a:t>
            </a:r>
            <a:r>
              <a:rPr lang="en-US" dirty="0"/>
              <a:t>1b = 0 x 2</a:t>
            </a:r>
            <a:r>
              <a:rPr lang="en-US" baseline="30000" dirty="0"/>
              <a:t>1 </a:t>
            </a:r>
            <a:r>
              <a:rPr lang="en-US" dirty="0"/>
              <a:t>= 0</a:t>
            </a:r>
          </a:p>
          <a:p>
            <a:r>
              <a:rPr lang="en-US" dirty="0"/>
              <a:t>1</a:t>
            </a:r>
            <a:r>
              <a:rPr lang="en-US" b="1" dirty="0"/>
              <a:t>0</a:t>
            </a:r>
            <a:r>
              <a:rPr lang="en-US" dirty="0"/>
              <a:t>01b = 0 x 2</a:t>
            </a:r>
            <a:r>
              <a:rPr lang="en-US" baseline="30000" dirty="0"/>
              <a:t>2 </a:t>
            </a:r>
            <a:r>
              <a:rPr lang="en-US" dirty="0"/>
              <a:t>= 0</a:t>
            </a:r>
          </a:p>
          <a:p>
            <a:r>
              <a:rPr lang="en-US" b="1" dirty="0"/>
              <a:t>1</a:t>
            </a:r>
            <a:r>
              <a:rPr lang="en-US" dirty="0"/>
              <a:t>001b = 1 x 2</a:t>
            </a:r>
            <a:r>
              <a:rPr lang="en-US" baseline="30000" dirty="0"/>
              <a:t>3 </a:t>
            </a:r>
            <a:r>
              <a:rPr lang="en-US" dirty="0"/>
              <a:t>= 8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200" dirty="0"/>
              <a:t>1001b =</a:t>
            </a:r>
          </a:p>
        </p:txBody>
      </p:sp>
    </p:spTree>
    <p:extLst>
      <p:ext uri="{BB962C8B-B14F-4D97-AF65-F5344CB8AC3E}">
        <p14:creationId xmlns:p14="http://schemas.microsoft.com/office/powerpoint/2010/main" val="5381720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/>
              <a:t>Dado un valor </a:t>
            </a:r>
            <a:r>
              <a:rPr lang="en-US" dirty="0" err="1"/>
              <a:t>binario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849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13d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Decimales</a:t>
            </a:r>
            <a:r>
              <a:rPr lang="en-US" dirty="0"/>
              <a:t> = base </a:t>
            </a:r>
            <a:r>
              <a:rPr lang="en-US" dirty="0" err="1"/>
              <a:t>diez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13d</a:t>
            </a:r>
          </a:p>
        </p:txBody>
      </p:sp>
    </p:spTree>
    <p:extLst>
      <p:ext uri="{BB962C8B-B14F-4D97-AF65-F5344CB8AC3E}">
        <p14:creationId xmlns:p14="http://schemas.microsoft.com/office/powerpoint/2010/main" val="1067189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/>
              <a:t>Dado un valor </a:t>
            </a:r>
            <a:r>
              <a:rPr lang="en-US" dirty="0" err="1"/>
              <a:t>binario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200" dirty="0"/>
              <a:t>1001b = </a:t>
            </a:r>
            <a:r>
              <a:rPr lang="en-US" sz="2200" b="1" dirty="0">
                <a:solidFill>
                  <a:srgbClr val="FF0000"/>
                </a:solidFill>
              </a:rPr>
              <a:t>(1 x 2</a:t>
            </a:r>
            <a:r>
              <a:rPr lang="en-US" sz="2200" b="1" baseline="30000" dirty="0">
                <a:solidFill>
                  <a:srgbClr val="FF0000"/>
                </a:solidFill>
              </a:rPr>
              <a:t>0</a:t>
            </a:r>
            <a:r>
              <a:rPr lang="en-US" sz="2200" b="1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(1 x 1)</a:t>
            </a:r>
          </a:p>
        </p:txBody>
      </p:sp>
    </p:spTree>
    <p:extLst>
      <p:ext uri="{BB962C8B-B14F-4D97-AF65-F5344CB8AC3E}">
        <p14:creationId xmlns:p14="http://schemas.microsoft.com/office/powerpoint/2010/main" val="21054383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/>
              <a:t>Dado un valor </a:t>
            </a:r>
            <a:r>
              <a:rPr lang="en-US" dirty="0" err="1"/>
              <a:t>binario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6"/>
                </a:solidFill>
              </a:rPr>
              <a:t>(0 x 2</a:t>
            </a:r>
            <a:r>
              <a:rPr lang="en-US" sz="2200" b="1" baseline="30000" dirty="0">
                <a:solidFill>
                  <a:schemeClr val="accent6"/>
                </a:solidFill>
              </a:rPr>
              <a:t>1</a:t>
            </a:r>
            <a:r>
              <a:rPr lang="en-US" sz="2200" b="1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6"/>
                </a:solidFill>
              </a:rPr>
              <a:t>(0 x 2)</a:t>
            </a:r>
          </a:p>
        </p:txBody>
      </p:sp>
    </p:spTree>
    <p:extLst>
      <p:ext uri="{BB962C8B-B14F-4D97-AF65-F5344CB8AC3E}">
        <p14:creationId xmlns:p14="http://schemas.microsoft.com/office/powerpoint/2010/main" val="36543743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/>
              <a:t>Dado un valor </a:t>
            </a:r>
            <a:r>
              <a:rPr lang="en-US" dirty="0" err="1"/>
              <a:t>binario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1"/>
                </a:solidFill>
              </a:rPr>
              <a:t>(0 x 2</a:t>
            </a:r>
            <a:r>
              <a:rPr lang="en-US" sz="2200" b="1" baseline="30000" dirty="0">
                <a:solidFill>
                  <a:schemeClr val="accent1"/>
                </a:solidFill>
              </a:rPr>
              <a:t>2</a:t>
            </a:r>
            <a:r>
              <a:rPr lang="en-US" sz="2200" b="1" dirty="0">
                <a:solidFill>
                  <a:schemeClr val="accent1"/>
                </a:solidFill>
              </a:rPr>
              <a:t>)</a:t>
            </a:r>
            <a:r>
              <a:rPr lang="en-US" sz="2200" b="1" dirty="0"/>
              <a:t>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</a:t>
            </a:r>
            <a:r>
              <a:rPr lang="en-US" sz="2200" b="1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1"/>
                </a:solidFill>
              </a:rPr>
              <a:t>(0 x 4)</a:t>
            </a:r>
          </a:p>
        </p:txBody>
      </p:sp>
    </p:spTree>
    <p:extLst>
      <p:ext uri="{BB962C8B-B14F-4D97-AF65-F5344CB8AC3E}">
        <p14:creationId xmlns:p14="http://schemas.microsoft.com/office/powerpoint/2010/main" val="169335264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/>
              <a:t>Dado un valor </a:t>
            </a:r>
            <a:r>
              <a:rPr lang="en-US" dirty="0" err="1"/>
              <a:t>binario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b="1" dirty="0">
                <a:solidFill>
                  <a:schemeClr val="accent2"/>
                </a:solidFill>
              </a:rPr>
              <a:t>(1 x 2</a:t>
            </a:r>
            <a:r>
              <a:rPr lang="en-US" sz="2200" b="1" baseline="30000" dirty="0">
                <a:solidFill>
                  <a:schemeClr val="accent2"/>
                </a:solidFill>
              </a:rPr>
              <a:t>3</a:t>
            </a:r>
            <a:r>
              <a:rPr lang="en-US" sz="2200" b="1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2"/>
                </a:solidFill>
              </a:rPr>
              <a:t>(1 x 8)</a:t>
            </a:r>
          </a:p>
        </p:txBody>
      </p:sp>
    </p:spTree>
    <p:extLst>
      <p:ext uri="{BB962C8B-B14F-4D97-AF65-F5344CB8AC3E}">
        <p14:creationId xmlns:p14="http://schemas.microsoft.com/office/powerpoint/2010/main" val="14897167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19158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/>
              <a:t>Dado un valor </a:t>
            </a:r>
            <a:r>
              <a:rPr lang="en-US" dirty="0" err="1"/>
              <a:t>binario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810518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30886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/>
              <a:t>Dado un valor </a:t>
            </a:r>
            <a:r>
              <a:rPr lang="en-US" dirty="0" err="1"/>
              <a:t>binario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 </a:t>
            </a:r>
            <a:r>
              <a:rPr lang="en-US" sz="2200" dirty="0"/>
              <a:t>+ </a:t>
            </a:r>
            <a:r>
              <a:rPr lang="en-US" sz="2200" b="1" dirty="0">
                <a:solidFill>
                  <a:schemeClr val="accent2"/>
                </a:solidFill>
              </a:rPr>
              <a:t>(1 x 8)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1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chemeClr val="accent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4872839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/>
              <a:t>Dado un valor </a:t>
            </a:r>
            <a:r>
              <a:rPr lang="en-US" dirty="0" err="1"/>
              <a:t>binario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1001b</a:t>
            </a:r>
          </a:p>
          <a:p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= 0</a:t>
            </a:r>
          </a:p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= 0</a:t>
            </a:r>
          </a:p>
          <a:p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= 8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200" dirty="0"/>
              <a:t>1001b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solidFill>
                  <a:srgbClr val="FF0000"/>
                </a:solidFill>
              </a:rPr>
              <a:t>(1 x 1)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6"/>
                </a:solidFill>
              </a:rPr>
              <a:t>(0 x 2)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1"/>
                </a:solidFill>
              </a:rPr>
              <a:t>(0 x 4) </a:t>
            </a:r>
            <a:r>
              <a:rPr lang="en-US" sz="2200" dirty="0"/>
              <a:t>+ </a:t>
            </a:r>
            <a:r>
              <a:rPr lang="en-US" sz="2200" dirty="0">
                <a:solidFill>
                  <a:schemeClr val="accent2"/>
                </a:solidFill>
              </a:rPr>
              <a:t>(1 x 8)</a:t>
            </a:r>
            <a:r>
              <a:rPr lang="en-US" sz="2200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= </a:t>
            </a:r>
            <a:r>
              <a:rPr lang="en-US" sz="2200" b="1" dirty="0">
                <a:solidFill>
                  <a:srgbClr val="FF0000"/>
                </a:solidFill>
              </a:rPr>
              <a:t>1 </a:t>
            </a:r>
            <a:r>
              <a:rPr lang="en-US" sz="2200" dirty="0"/>
              <a:t>+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chemeClr val="accent2"/>
                </a:solidFill>
              </a:rPr>
              <a:t>8 </a:t>
            </a:r>
            <a:r>
              <a:rPr lang="en-US" sz="2200" dirty="0"/>
              <a:t>= </a:t>
            </a:r>
            <a:r>
              <a:rPr lang="en-US" sz="22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074818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Así</a:t>
            </a:r>
            <a:r>
              <a:rPr lang="en-US" dirty="0"/>
              <a:t> que, 1001b = 9d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5427411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11001b</a:t>
            </a:r>
          </a:p>
        </p:txBody>
      </p:sp>
    </p:spTree>
    <p:extLst>
      <p:ext uri="{BB962C8B-B14F-4D97-AF65-F5344CB8AC3E}">
        <p14:creationId xmlns:p14="http://schemas.microsoft.com/office/powerpoint/2010/main" val="59116313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5F2-38B5-4FBC-B341-C8E4DCE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de Binario a Decimales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DA02-F95F-487E-9FF3-B4E09EF7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3165" cy="4885569"/>
          </a:xfrm>
        </p:spPr>
        <p:txBody>
          <a:bodyPr numCol="1">
            <a:normAutofit lnSpcReduction="10000"/>
          </a:bodyPr>
          <a:lstStyle/>
          <a:p>
            <a:r>
              <a:rPr lang="es-ES" dirty="0"/>
              <a:t>Pregunta: ¿Cómo convertimos de binario a decimales</a:t>
            </a:r>
            <a:r>
              <a:rPr lang="en-US" dirty="0"/>
              <a:t>?</a:t>
            </a:r>
          </a:p>
          <a:p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11001b</a:t>
            </a:r>
          </a:p>
          <a:p>
            <a:r>
              <a:rPr lang="en-US" dirty="0">
                <a:solidFill>
                  <a:srgbClr val="FF0000"/>
                </a:solidFill>
              </a:rPr>
              <a:t>1100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b = 1 x 2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1b = 0 x 2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= 0</a:t>
            </a:r>
          </a:p>
          <a:p>
            <a:r>
              <a:rPr lang="en-US" dirty="0">
                <a:solidFill>
                  <a:schemeClr val="accent1"/>
                </a:solidFill>
              </a:rPr>
              <a:t>11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01b = 0 x 2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001b = 1 x 2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  <a:r>
              <a:rPr lang="en-US" dirty="0">
                <a:solidFill>
                  <a:schemeClr val="accent2"/>
                </a:solidFill>
              </a:rPr>
              <a:t> = 8</a:t>
            </a:r>
          </a:p>
          <a:p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1001b = 1 x 2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= 16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decimales</a:t>
            </a:r>
            <a:endParaRPr lang="en-US" dirty="0"/>
          </a:p>
          <a:p>
            <a:pPr lvl="1"/>
            <a:r>
              <a:rPr lang="en-US" sz="2000" dirty="0"/>
              <a:t>11001b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FF0000"/>
                </a:solidFill>
              </a:rPr>
              <a:t>(1 x 2</a:t>
            </a:r>
            <a:r>
              <a:rPr lang="en-US" sz="2200" baseline="30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6"/>
                </a:solidFill>
              </a:rPr>
              <a:t>(0 x 2</a:t>
            </a:r>
            <a:r>
              <a:rPr lang="en-US" sz="2200" baseline="30000" dirty="0">
                <a:solidFill>
                  <a:schemeClr val="accent6"/>
                </a:solidFill>
              </a:rPr>
              <a:t>1</a:t>
            </a:r>
            <a:r>
              <a:rPr lang="en-US" sz="2200" dirty="0">
                <a:solidFill>
                  <a:schemeClr val="accent6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1"/>
                </a:solidFill>
              </a:rPr>
              <a:t>(0 x 2</a:t>
            </a:r>
            <a:r>
              <a:rPr lang="en-US" sz="2200" baseline="30000" dirty="0">
                <a:solidFill>
                  <a:schemeClr val="accent1"/>
                </a:solidFill>
              </a:rPr>
              <a:t>2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chemeClr val="accent2"/>
                </a:solidFill>
              </a:rPr>
              <a:t>(1 x 2</a:t>
            </a:r>
            <a:r>
              <a:rPr lang="en-US" sz="2200" baseline="30000" dirty="0">
                <a:solidFill>
                  <a:schemeClr val="accent2"/>
                </a:solidFill>
              </a:rPr>
              <a:t>3</a:t>
            </a:r>
            <a:r>
              <a:rPr lang="en-US" sz="2200" dirty="0">
                <a:solidFill>
                  <a:schemeClr val="accent2"/>
                </a:solidFill>
              </a:rPr>
              <a:t>)</a:t>
            </a:r>
            <a:r>
              <a:rPr lang="en-US" sz="2200" dirty="0"/>
              <a:t> + </a:t>
            </a:r>
            <a:r>
              <a:rPr lang="en-US" sz="2200" dirty="0">
                <a:solidFill>
                  <a:srgbClr val="7030A0"/>
                </a:solidFill>
              </a:rPr>
              <a:t>(1 x 2</a:t>
            </a:r>
            <a:r>
              <a:rPr lang="en-US" sz="2200" baseline="30000" dirty="0">
                <a:solidFill>
                  <a:srgbClr val="7030A0"/>
                </a:solidFill>
              </a:rPr>
              <a:t>4</a:t>
            </a:r>
            <a:r>
              <a:rPr lang="en-US" sz="2200" dirty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9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84D59B-40AB-45F9-806D-516CD318AB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BA0017-AA77-4379-A737-2874EF0D50A4}">
  <ds:schemaRefs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8c07c512-1ff3-44bd-87df-82ef976e112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1401AE1-3A9E-4D46-B40F-5F7925B09B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670</TotalTime>
  <Words>12239</Words>
  <Application>Microsoft Office PowerPoint</Application>
  <PresentationFormat>Widescreen</PresentationFormat>
  <Paragraphs>3675</Paragraphs>
  <Slides>207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207</vt:i4>
      </vt:variant>
    </vt:vector>
  </HeadingPairs>
  <TitlesOfParts>
    <vt:vector size="211" baseType="lpstr">
      <vt:lpstr>Arial</vt:lpstr>
      <vt:lpstr>Calibri</vt:lpstr>
      <vt:lpstr>Calibri Light</vt:lpstr>
      <vt:lpstr>Office Theme</vt:lpstr>
      <vt:lpstr>Conferencia 3</vt:lpstr>
      <vt:lpstr>Revisión</vt:lpstr>
      <vt:lpstr>Revisión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Números en Binario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Binario a Decimales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Conversión de Decimales a Binario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  <vt:lpstr>Two’s Complement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Joshua Gross</dc:creator>
  <cp:lastModifiedBy>Joshua Gross</cp:lastModifiedBy>
  <cp:revision>25</cp:revision>
  <dcterms:created xsi:type="dcterms:W3CDTF">2023-08-29T13:02:00Z</dcterms:created>
  <dcterms:modified xsi:type="dcterms:W3CDTF">2023-09-20T18:10:29Z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