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72" r:id="rId38"/>
    <p:sldId id="290" r:id="rId39"/>
    <p:sldId id="373" r:id="rId40"/>
    <p:sldId id="291" r:id="rId41"/>
    <p:sldId id="292" r:id="rId42"/>
    <p:sldId id="294" r:id="rId43"/>
    <p:sldId id="295" r:id="rId44"/>
    <p:sldId id="293" r:id="rId45"/>
    <p:sldId id="296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67" r:id="rId61"/>
    <p:sldId id="368" r:id="rId62"/>
    <p:sldId id="369" r:id="rId63"/>
    <p:sldId id="370" r:id="rId64"/>
    <p:sldId id="371" r:id="rId65"/>
    <p:sldId id="311" r:id="rId66"/>
    <p:sldId id="315" r:id="rId67"/>
    <p:sldId id="316" r:id="rId68"/>
    <p:sldId id="317" r:id="rId69"/>
    <p:sldId id="314" r:id="rId70"/>
    <p:sldId id="312" r:id="rId71"/>
    <p:sldId id="319" r:id="rId72"/>
    <p:sldId id="320" r:id="rId73"/>
    <p:sldId id="321" r:id="rId74"/>
    <p:sldId id="318" r:id="rId75"/>
    <p:sldId id="313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437" r:id="rId87"/>
    <p:sldId id="332" r:id="rId88"/>
    <p:sldId id="333" r:id="rId89"/>
    <p:sldId id="335" r:id="rId90"/>
    <p:sldId id="334" r:id="rId91"/>
    <p:sldId id="337" r:id="rId92"/>
    <p:sldId id="360" r:id="rId93"/>
    <p:sldId id="339" r:id="rId94"/>
    <p:sldId id="343" r:id="rId95"/>
    <p:sldId id="342" r:id="rId96"/>
    <p:sldId id="341" r:id="rId97"/>
    <p:sldId id="344" r:id="rId98"/>
    <p:sldId id="345" r:id="rId99"/>
    <p:sldId id="346" r:id="rId100"/>
    <p:sldId id="347" r:id="rId101"/>
    <p:sldId id="348" r:id="rId102"/>
    <p:sldId id="349" r:id="rId103"/>
    <p:sldId id="361" r:id="rId104"/>
    <p:sldId id="357" r:id="rId105"/>
    <p:sldId id="354" r:id="rId106"/>
    <p:sldId id="363" r:id="rId107"/>
    <p:sldId id="362" r:id="rId108"/>
    <p:sldId id="353" r:id="rId109"/>
    <p:sldId id="352" r:id="rId110"/>
    <p:sldId id="351" r:id="rId111"/>
    <p:sldId id="350" r:id="rId112"/>
    <p:sldId id="364" r:id="rId113"/>
    <p:sldId id="366" r:id="rId114"/>
    <p:sldId id="439" r:id="rId115"/>
    <p:sldId id="474" r:id="rId116"/>
    <p:sldId id="374" r:id="rId117"/>
    <p:sldId id="375" r:id="rId118"/>
    <p:sldId id="377" r:id="rId119"/>
    <p:sldId id="376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8" r:id="rId177"/>
    <p:sldId id="440" r:id="rId178"/>
    <p:sldId id="475" r:id="rId179"/>
    <p:sldId id="441" r:id="rId180"/>
    <p:sldId id="442" r:id="rId181"/>
    <p:sldId id="443" r:id="rId182"/>
    <p:sldId id="444" r:id="rId183"/>
    <p:sldId id="445" r:id="rId184"/>
    <p:sldId id="446" r:id="rId185"/>
    <p:sldId id="447" r:id="rId186"/>
    <p:sldId id="449" r:id="rId187"/>
    <p:sldId id="450" r:id="rId188"/>
    <p:sldId id="452" r:id="rId189"/>
    <p:sldId id="454" r:id="rId190"/>
    <p:sldId id="448" r:id="rId191"/>
    <p:sldId id="455" r:id="rId192"/>
    <p:sldId id="456" r:id="rId193"/>
    <p:sldId id="457" r:id="rId194"/>
    <p:sldId id="458" r:id="rId195"/>
    <p:sldId id="459" r:id="rId196"/>
    <p:sldId id="460" r:id="rId197"/>
    <p:sldId id="461" r:id="rId198"/>
    <p:sldId id="462" r:id="rId199"/>
    <p:sldId id="463" r:id="rId200"/>
    <p:sldId id="464" r:id="rId201"/>
    <p:sldId id="465" r:id="rId202"/>
    <p:sldId id="466" r:id="rId203"/>
    <p:sldId id="467" r:id="rId204"/>
    <p:sldId id="468" r:id="rId205"/>
    <p:sldId id="469" r:id="rId206"/>
    <p:sldId id="470" r:id="rId207"/>
    <p:sldId id="471" r:id="rId208"/>
    <p:sldId id="472" r:id="rId209"/>
    <p:sldId id="473" r:id="rId210"/>
    <p:sldId id="476" r:id="rId2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16" Type="http://schemas.microsoft.com/office/2016/11/relationships/changesInfo" Target="changesInfos/changesInfo1.xml"/><Relationship Id="rId211" Type="http://schemas.openxmlformats.org/officeDocument/2006/relationships/slide" Target="slides/slide207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slide" Target="slides/slide202.xml"/><Relationship Id="rId201" Type="http://schemas.openxmlformats.org/officeDocument/2006/relationships/slide" Target="slides/slide197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12" Type="http://schemas.openxmlformats.org/officeDocument/2006/relationships/presProps" Target="presProps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theme" Target="theme/theme1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tableStyles" Target="tableStyle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2917D582-4033-4E8E-BF6F-0CCDEAEA1517}"/>
    <pc:docChg chg="undo custSel addSld delSld modSld modMainMaster">
      <pc:chgData name="Joshua Gross" userId="7bb6a70e-9d37-46e4-96de-748557707bd0" providerId="ADAL" clId="{2917D582-4033-4E8E-BF6F-0CCDEAEA1517}" dt="2023-09-20T18:56:37.844" v="812" actId="113"/>
      <pc:docMkLst>
        <pc:docMk/>
      </pc:docMkLst>
      <pc:sldChg chg="modSp">
        <pc:chgData name="Joshua Gross" userId="7bb6a70e-9d37-46e4-96de-748557707bd0" providerId="ADAL" clId="{2917D582-4033-4E8E-BF6F-0CCDEAEA1517}" dt="2023-09-20T17:14:01.388" v="13" actId="20577"/>
        <pc:sldMkLst>
          <pc:docMk/>
          <pc:sldMk cId="3826708748" sldId="256"/>
        </pc:sldMkLst>
        <pc:spChg chg="mod">
          <ac:chgData name="Joshua Gross" userId="7bb6a70e-9d37-46e4-96de-748557707bd0" providerId="ADAL" clId="{2917D582-4033-4E8E-BF6F-0CCDEAEA1517}" dt="2023-09-20T17:13:55.770" v="10" actId="20577"/>
          <ac:spMkLst>
            <pc:docMk/>
            <pc:sldMk cId="3826708748" sldId="256"/>
            <ac:spMk id="2" creationId="{BFA04F64-C2EE-4022-88EA-8A027AFED648}"/>
          </ac:spMkLst>
        </pc:spChg>
        <pc:spChg chg="mod">
          <ac:chgData name="Joshua Gross" userId="7bb6a70e-9d37-46e4-96de-748557707bd0" providerId="ADAL" clId="{2917D582-4033-4E8E-BF6F-0CCDEAEA1517}" dt="2023-09-20T17:14:01.388" v="13" actId="20577"/>
          <ac:spMkLst>
            <pc:docMk/>
            <pc:sldMk cId="3826708748" sldId="256"/>
            <ac:spMk id="3" creationId="{03A4B360-271E-4152-8CEE-A8171491ECD3}"/>
          </ac:spMkLst>
        </pc:spChg>
      </pc:sldChg>
      <pc:sldChg chg="modSp">
        <pc:chgData name="Joshua Gross" userId="7bb6a70e-9d37-46e4-96de-748557707bd0" providerId="ADAL" clId="{2917D582-4033-4E8E-BF6F-0CCDEAEA1517}" dt="2023-09-20T17:15:43.531" v="17"/>
        <pc:sldMkLst>
          <pc:docMk/>
          <pc:sldMk cId="2556578271" sldId="257"/>
        </pc:sldMkLst>
        <pc:spChg chg="mod">
          <ac:chgData name="Joshua Gross" userId="7bb6a70e-9d37-46e4-96de-748557707bd0" providerId="ADAL" clId="{2917D582-4033-4E8E-BF6F-0CCDEAEA1517}" dt="2023-09-20T17:14:41.083" v="14"/>
          <ac:spMkLst>
            <pc:docMk/>
            <pc:sldMk cId="2556578271" sldId="25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5:43.531" v="17"/>
          <ac:spMkLst>
            <pc:docMk/>
            <pc:sldMk cId="2556578271" sldId="25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6:15.982" v="18"/>
        <pc:sldMkLst>
          <pc:docMk/>
          <pc:sldMk cId="4272648178" sldId="258"/>
        </pc:sldMkLst>
        <pc:spChg chg="mod">
          <ac:chgData name="Joshua Gross" userId="7bb6a70e-9d37-46e4-96de-748557707bd0" providerId="ADAL" clId="{2917D582-4033-4E8E-BF6F-0CCDEAEA1517}" dt="2023-09-20T17:14:41.083" v="14"/>
          <ac:spMkLst>
            <pc:docMk/>
            <pc:sldMk cId="4272648178" sldId="25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6:15.982" v="18"/>
          <ac:spMkLst>
            <pc:docMk/>
            <pc:sldMk cId="4272648178" sldId="25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7:54.323" v="20"/>
        <pc:sldMkLst>
          <pc:docMk/>
          <pc:sldMk cId="2487680633" sldId="25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87680633" sldId="25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7:54.323" v="20"/>
          <ac:spMkLst>
            <pc:docMk/>
            <pc:sldMk cId="2487680633" sldId="25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906368111" sldId="26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906368111" sldId="26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906368111" sldId="26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7:54.323" v="20"/>
        <pc:sldMkLst>
          <pc:docMk/>
          <pc:sldMk cId="592323251" sldId="26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592323251" sldId="26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7:54.323" v="20"/>
          <ac:spMkLst>
            <pc:docMk/>
            <pc:sldMk cId="592323251" sldId="26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7:54.323" v="20"/>
        <pc:sldMkLst>
          <pc:docMk/>
          <pc:sldMk cId="3226508235" sldId="26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26508235" sldId="26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7:54.323" v="20"/>
          <ac:spMkLst>
            <pc:docMk/>
            <pc:sldMk cId="3226508235" sldId="26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980313944" sldId="26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980313944" sldId="26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980313944" sldId="26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175750425" sldId="26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75750425" sldId="26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175750425" sldId="26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06718993" sldId="26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06718993" sldId="26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06718993" sldId="26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720089717" sldId="26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20089717" sldId="26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720089717" sldId="26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4026553842" sldId="26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026553842" sldId="26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4026553842" sldId="26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963421222" sldId="26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963421222" sldId="26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963421222" sldId="26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808161823" sldId="27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808161823" sldId="27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808161823" sldId="27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091340227" sldId="27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091340227" sldId="27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091340227" sldId="27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490984396" sldId="27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490984396" sldId="27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490984396" sldId="27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62023885" sldId="27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62023885" sldId="27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62023885" sldId="27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528465135" sldId="27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528465135" sldId="27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528465135" sldId="27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591538951" sldId="27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591538951" sldId="27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591538951" sldId="27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112669346" sldId="27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112669346" sldId="27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112669346" sldId="27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859036645" sldId="27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859036645" sldId="27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859036645" sldId="27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218473859" sldId="27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18473859" sldId="27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218473859" sldId="27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493299297" sldId="27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93299297" sldId="27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493299297" sldId="27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566196652" sldId="28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566196652" sldId="28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566196652" sldId="28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206416480" sldId="28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06416480" sldId="28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206416480" sldId="28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8:37.455" v="781" actId="20577"/>
        <pc:sldMkLst>
          <pc:docMk/>
          <pc:sldMk cId="1589958802" sldId="28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589958802" sldId="28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8:37.455" v="781" actId="20577"/>
          <ac:spMkLst>
            <pc:docMk/>
            <pc:sldMk cId="1589958802" sldId="28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8:42.650" v="783"/>
        <pc:sldMkLst>
          <pc:docMk/>
          <pc:sldMk cId="2717426871" sldId="28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17426871" sldId="28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8:42.650" v="783"/>
          <ac:spMkLst>
            <pc:docMk/>
            <pc:sldMk cId="2717426871" sldId="28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8:47.207" v="785"/>
        <pc:sldMkLst>
          <pc:docMk/>
          <pc:sldMk cId="1150026902" sldId="28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50026902" sldId="28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8:47.207" v="785"/>
          <ac:spMkLst>
            <pc:docMk/>
            <pc:sldMk cId="1150026902" sldId="28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571079056" sldId="28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571079056" sldId="28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571079056" sldId="28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994828973" sldId="28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994828973" sldId="28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994828973" sldId="28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490054483" sldId="28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90054483" sldId="28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490054483" sldId="28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227309644" sldId="28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227309644" sldId="28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227309644" sldId="28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775229699" sldId="28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75229699" sldId="28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775229699" sldId="28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678205934" sldId="29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78205934" sldId="29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678205934" sldId="29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28:29.491" v="32"/>
        <pc:sldMkLst>
          <pc:docMk/>
          <pc:sldMk cId="796307903" sldId="29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96307903" sldId="29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28:29.491" v="32"/>
          <ac:spMkLst>
            <pc:docMk/>
            <pc:sldMk cId="796307903" sldId="29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29:21.892" v="34"/>
        <pc:sldMkLst>
          <pc:docMk/>
          <pc:sldMk cId="2775912533" sldId="29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75912533" sldId="29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29:21.892" v="34"/>
          <ac:spMkLst>
            <pc:docMk/>
            <pc:sldMk cId="2775912533" sldId="29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30:52.881" v="37"/>
        <pc:sldMkLst>
          <pc:docMk/>
          <pc:sldMk cId="1130128867" sldId="29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30128867" sldId="29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30:52.881" v="37"/>
          <ac:spMkLst>
            <pc:docMk/>
            <pc:sldMk cId="1130128867" sldId="29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29:34.325" v="35"/>
        <pc:sldMkLst>
          <pc:docMk/>
          <pc:sldMk cId="2894148145" sldId="29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894148145" sldId="29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29:34.325" v="35"/>
          <ac:spMkLst>
            <pc:docMk/>
            <pc:sldMk cId="2894148145" sldId="29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30:03.900" v="36"/>
        <pc:sldMkLst>
          <pc:docMk/>
          <pc:sldMk cId="3639370091" sldId="29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39370091" sldId="29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30:03.900" v="36"/>
          <ac:spMkLst>
            <pc:docMk/>
            <pc:sldMk cId="3639370091" sldId="29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30:52.881" v="37"/>
        <pc:sldMkLst>
          <pc:docMk/>
          <pc:sldMk cId="2434380715" sldId="29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34380715" sldId="29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30:52.881" v="37"/>
          <ac:spMkLst>
            <pc:docMk/>
            <pc:sldMk cId="2434380715" sldId="29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9:50.958" v="786"/>
        <pc:sldMkLst>
          <pc:docMk/>
          <pc:sldMk cId="3628276195" sldId="29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28276195" sldId="29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9:50.958" v="786"/>
          <ac:spMkLst>
            <pc:docMk/>
            <pc:sldMk cId="3628276195" sldId="29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26.838" v="787"/>
        <pc:sldMkLst>
          <pc:docMk/>
          <pc:sldMk cId="2101569071" sldId="29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101569071" sldId="29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26.838" v="787"/>
          <ac:spMkLst>
            <pc:docMk/>
            <pc:sldMk cId="2101569071" sldId="29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9:50.958" v="786"/>
        <pc:sldMkLst>
          <pc:docMk/>
          <pc:sldMk cId="1319704058" sldId="29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319704058" sldId="29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9:50.958" v="786"/>
          <ac:spMkLst>
            <pc:docMk/>
            <pc:sldMk cId="1319704058" sldId="29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26.838" v="787"/>
        <pc:sldMkLst>
          <pc:docMk/>
          <pc:sldMk cId="1486216694" sldId="30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486216694" sldId="30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26.838" v="787"/>
          <ac:spMkLst>
            <pc:docMk/>
            <pc:sldMk cId="1486216694" sldId="30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26.838" v="787"/>
        <pc:sldMkLst>
          <pc:docMk/>
          <pc:sldMk cId="4286687502" sldId="30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286687502" sldId="30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26.838" v="787"/>
          <ac:spMkLst>
            <pc:docMk/>
            <pc:sldMk cId="4286687502" sldId="30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2362061172" sldId="30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362061172" sldId="30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2362061172" sldId="30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3082822852" sldId="30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082822852" sldId="30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3082822852" sldId="30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2673027475" sldId="30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673027475" sldId="30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2673027475" sldId="30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2073808486" sldId="30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073808486" sldId="30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2073808486" sldId="30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743409279" sldId="30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43409279" sldId="30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743409279" sldId="30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4147091244" sldId="30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147091244" sldId="30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4147091244" sldId="30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3238239538" sldId="30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38239538" sldId="30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3238239538" sldId="30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0:59.314" v="793"/>
        <pc:sldMkLst>
          <pc:docMk/>
          <pc:sldMk cId="3864475555" sldId="30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864475555" sldId="30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0:59.314" v="793"/>
          <ac:spMkLst>
            <pc:docMk/>
            <pc:sldMk cId="3864475555" sldId="30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1:50.671" v="61"/>
        <pc:sldMkLst>
          <pc:docMk/>
          <pc:sldMk cId="3647690897" sldId="31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47690897" sldId="31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1:50.671" v="61"/>
          <ac:spMkLst>
            <pc:docMk/>
            <pc:sldMk cId="3647690897" sldId="31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213925945" sldId="31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213925945" sldId="31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213925945" sldId="31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213925945" sldId="311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041482991" sldId="31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041482991" sldId="31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041482991" sldId="31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041482991" sldId="312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041482991" sldId="312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228241863" sldId="31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228241863" sldId="31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228241863" sldId="31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411125861" sldId="31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11125861" sldId="31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411125861" sldId="31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411125861" sldId="314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822588078" sldId="31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822588078" sldId="31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822588078" sldId="31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822588078" sldId="315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3906901962" sldId="31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906901962" sldId="31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906901962" sldId="31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3906901962" sldId="316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006136444" sldId="31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006136444" sldId="31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006136444" sldId="31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006136444" sldId="317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700615097" sldId="31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00615097" sldId="31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700615097" sldId="31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700615097" sldId="318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700615097" sldId="318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592391713" sldId="31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592391713" sldId="31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592391713" sldId="31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592391713" sldId="319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592391713" sldId="319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3520472235" sldId="32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520472235" sldId="32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520472235" sldId="32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3520472235" sldId="320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3520472235" sldId="320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4264292365" sldId="32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264292365" sldId="32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4264292365" sldId="32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4264292365" sldId="321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4264292365" sldId="321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262303928" sldId="32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262303928" sldId="32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262303928" sldId="32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1842311166" sldId="32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842311166" sldId="32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1842311166" sldId="32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712211208" sldId="32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712211208" sldId="32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712211208" sldId="32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378691169" sldId="325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378691169" sldId="32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378691169" sldId="32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706382342" sldId="326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706382342" sldId="32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706382342" sldId="32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062447067" sldId="32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062447067" sldId="32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062447067" sldId="32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155222421" sldId="328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155222421" sldId="32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155222421" sldId="32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417955707" sldId="32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417955707" sldId="32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417955707" sldId="32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485810951" sldId="330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485810951" sldId="33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485810951" sldId="33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29338108" sldId="33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29338108" sldId="33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29338108" sldId="33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1609317998" sldId="33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609317998" sldId="33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1609317998" sldId="33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288352015" sldId="33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88352015" sldId="33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288352015" sldId="33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1194280656" sldId="33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194280656" sldId="33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1194280656" sldId="33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2894952224" sldId="335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894952224" sldId="33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2894952224" sldId="33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53817207" sldId="33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53817207" sldId="33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53817207" sldId="33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2105438381" sldId="33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105438381" sldId="33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2105438381" sldId="33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489716769" sldId="34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489716769" sldId="34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489716769" sldId="34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693352643" sldId="34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693352643" sldId="34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693352643" sldId="34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3654374356" sldId="34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654374356" sldId="34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3654374356" sldId="34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2468105187" sldId="34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468105187" sldId="34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2468105187" sldId="34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448728390" sldId="345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448728390" sldId="34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448728390" sldId="34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607481812" sldId="346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607481812" sldId="34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607481812" sldId="34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6:41.968" v="118"/>
        <pc:sldMkLst>
          <pc:docMk/>
          <pc:sldMk cId="1754274112" sldId="34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754274112" sldId="34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6:41.968" v="118"/>
          <ac:spMkLst>
            <pc:docMk/>
            <pc:sldMk cId="1754274112" sldId="34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591163137" sldId="348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591163137" sldId="34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591163137" sldId="34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1359992695" sldId="34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359992695" sldId="34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1359992695" sldId="34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1534278564" sldId="350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534278564" sldId="35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1534278564" sldId="3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354839260" sldId="35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354839260" sldId="35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354839260" sldId="35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1951183599" sldId="35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951183599" sldId="35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1951183599" sldId="35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963449445" sldId="35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963449445" sldId="35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963449445" sldId="35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615451659" sldId="35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615451659" sldId="35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615451659" sldId="35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512432926" sldId="35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512432926" sldId="35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512432926" sldId="35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018498956" sldId="360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018498956" sldId="36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018498956" sldId="36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999051135" sldId="36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999051135" sldId="36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999051135" sldId="36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503523749" sldId="36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503523749" sldId="36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503523749" sldId="36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90910167" sldId="36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90910167" sldId="36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90910167" sldId="36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6:41.968" v="118"/>
        <pc:sldMkLst>
          <pc:docMk/>
          <pc:sldMk cId="1588100019" sldId="36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588100019" sldId="36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6:41.968" v="118"/>
          <ac:spMkLst>
            <pc:docMk/>
            <pc:sldMk cId="1588100019" sldId="36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197832117" sldId="366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197832117" sldId="36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197832117" sldId="36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2:41.845" v="62"/>
        <pc:sldMkLst>
          <pc:docMk/>
          <pc:sldMk cId="3841038693" sldId="36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841038693" sldId="36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3841038693" sldId="367"/>
            <ac:spMk id="3" creationId="{FEABDA02-F95F-487E-9FF3-B4E09EF782C3}"/>
          </ac:spMkLst>
        </pc:spChg>
      </pc:sldChg>
      <pc:sldChg chg="delSp modSp">
        <pc:chgData name="Joshua Gross" userId="7bb6a70e-9d37-46e4-96de-748557707bd0" providerId="ADAL" clId="{2917D582-4033-4E8E-BF6F-0CCDEAEA1517}" dt="2023-09-20T18:51:38.019" v="799" actId="478"/>
        <pc:sldMkLst>
          <pc:docMk/>
          <pc:sldMk cId="2020563635" sldId="36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020563635" sldId="36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1:29.772" v="795" actId="1076"/>
          <ac:spMkLst>
            <pc:docMk/>
            <pc:sldMk cId="2020563635" sldId="368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2020563635" sldId="368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2020563635" sldId="368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2020563635" sldId="368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2020563635" sldId="368"/>
            <ac:spMk id="15" creationId="{E3576B8D-EBB4-4734-BE73-4D861AA505B6}"/>
          </ac:spMkLst>
        </pc:spChg>
        <pc:cxnChg chg="del">
          <ac:chgData name="Joshua Gross" userId="7bb6a70e-9d37-46e4-96de-748557707bd0" providerId="ADAL" clId="{2917D582-4033-4E8E-BF6F-0CCDEAEA1517}" dt="2023-09-20T18:51:36.540" v="798" actId="478"/>
          <ac:cxnSpMkLst>
            <pc:docMk/>
            <pc:sldMk cId="2020563635" sldId="368"/>
            <ac:cxnSpMk id="5" creationId="{E0F4B521-9E30-439E-B91C-24B1EF14F9EA}"/>
          </ac:cxnSpMkLst>
        </pc:cxnChg>
        <pc:cxnChg chg="del">
          <ac:chgData name="Joshua Gross" userId="7bb6a70e-9d37-46e4-96de-748557707bd0" providerId="ADAL" clId="{2917D582-4033-4E8E-BF6F-0CCDEAEA1517}" dt="2023-09-20T18:51:34.114" v="797" actId="478"/>
          <ac:cxnSpMkLst>
            <pc:docMk/>
            <pc:sldMk cId="2020563635" sldId="368"/>
            <ac:cxnSpMk id="6" creationId="{8732ABF7-5853-4308-B3AD-1948D938BC42}"/>
          </ac:cxnSpMkLst>
        </pc:cxnChg>
        <pc:cxnChg chg="del">
          <ac:chgData name="Joshua Gross" userId="7bb6a70e-9d37-46e4-96de-748557707bd0" providerId="ADAL" clId="{2917D582-4033-4E8E-BF6F-0CCDEAEA1517}" dt="2023-09-20T18:51:33.149" v="796" actId="478"/>
          <ac:cxnSpMkLst>
            <pc:docMk/>
            <pc:sldMk cId="2020563635" sldId="368"/>
            <ac:cxnSpMk id="8" creationId="{8EF72634-FB60-4B81-8C03-B138AB35958A}"/>
          </ac:cxnSpMkLst>
        </pc:cxnChg>
        <pc:cxnChg chg="del">
          <ac:chgData name="Joshua Gross" userId="7bb6a70e-9d37-46e4-96de-748557707bd0" providerId="ADAL" clId="{2917D582-4033-4E8E-BF6F-0CCDEAEA1517}" dt="2023-09-20T18:51:38.019" v="799" actId="478"/>
          <ac:cxnSpMkLst>
            <pc:docMk/>
            <pc:sldMk cId="2020563635" sldId="368"/>
            <ac:cxnSpMk id="10" creationId="{42A5CB1E-4CFB-4DB1-A22B-F4D941F6FAAC}"/>
          </ac:cxnSpMkLst>
        </pc:cxnChg>
      </pc:sldChg>
      <pc:sldChg chg="delSp modSp">
        <pc:chgData name="Joshua Gross" userId="7bb6a70e-9d37-46e4-96de-748557707bd0" providerId="ADAL" clId="{2917D582-4033-4E8E-BF6F-0CCDEAEA1517}" dt="2023-09-20T18:51:44.739" v="801" actId="478"/>
        <pc:sldMkLst>
          <pc:docMk/>
          <pc:sldMk cId="2514295961" sldId="36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514295961" sldId="36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2514295961" sldId="369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2514295961" sldId="369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2514295961" sldId="369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2514295961" sldId="369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2514295961" sldId="369"/>
            <ac:spMk id="15" creationId="{E3576B8D-EBB4-4734-BE73-4D861AA505B6}"/>
          </ac:spMkLst>
        </pc:spChg>
        <pc:cxnChg chg="del">
          <ac:chgData name="Joshua Gross" userId="7bb6a70e-9d37-46e4-96de-748557707bd0" providerId="ADAL" clId="{2917D582-4033-4E8E-BF6F-0CCDEAEA1517}" dt="2023-09-20T18:51:44.739" v="801" actId="478"/>
          <ac:cxnSpMkLst>
            <pc:docMk/>
            <pc:sldMk cId="2514295961" sldId="369"/>
            <ac:cxnSpMk id="6" creationId="{8732ABF7-5853-4308-B3AD-1948D938BC42}"/>
          </ac:cxnSpMkLst>
        </pc:cxnChg>
        <pc:cxnChg chg="del">
          <ac:chgData name="Joshua Gross" userId="7bb6a70e-9d37-46e4-96de-748557707bd0" providerId="ADAL" clId="{2917D582-4033-4E8E-BF6F-0CCDEAEA1517}" dt="2023-09-20T18:51:43.819" v="800" actId="478"/>
          <ac:cxnSpMkLst>
            <pc:docMk/>
            <pc:sldMk cId="2514295961" sldId="369"/>
            <ac:cxnSpMk id="8" creationId="{8EF72634-FB60-4B81-8C03-B138AB35958A}"/>
          </ac:cxnSpMkLst>
        </pc:cxnChg>
      </pc:sldChg>
      <pc:sldChg chg="delSp modSp">
        <pc:chgData name="Joshua Gross" userId="7bb6a70e-9d37-46e4-96de-748557707bd0" providerId="ADAL" clId="{2917D582-4033-4E8E-BF6F-0CCDEAEA1517}" dt="2023-09-20T18:51:48.673" v="803" actId="478"/>
        <pc:sldMkLst>
          <pc:docMk/>
          <pc:sldMk cId="1171634534" sldId="37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71634534" sldId="37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1171634534" sldId="370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1171634534" sldId="370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1171634534" sldId="370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1171634534" sldId="370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1171634534" sldId="370"/>
            <ac:spMk id="15" creationId="{E3576B8D-EBB4-4734-BE73-4D861AA505B6}"/>
          </ac:spMkLst>
        </pc:spChg>
        <pc:cxnChg chg="del">
          <ac:chgData name="Joshua Gross" userId="7bb6a70e-9d37-46e4-96de-748557707bd0" providerId="ADAL" clId="{2917D582-4033-4E8E-BF6F-0CCDEAEA1517}" dt="2023-09-20T18:51:47.987" v="802" actId="478"/>
          <ac:cxnSpMkLst>
            <pc:docMk/>
            <pc:sldMk cId="1171634534" sldId="370"/>
            <ac:cxnSpMk id="6" creationId="{8732ABF7-5853-4308-B3AD-1948D938BC42}"/>
          </ac:cxnSpMkLst>
        </pc:cxnChg>
        <pc:cxnChg chg="del">
          <ac:chgData name="Joshua Gross" userId="7bb6a70e-9d37-46e4-96de-748557707bd0" providerId="ADAL" clId="{2917D582-4033-4E8E-BF6F-0CCDEAEA1517}" dt="2023-09-20T18:51:48.673" v="803" actId="478"/>
          <ac:cxnSpMkLst>
            <pc:docMk/>
            <pc:sldMk cId="1171634534" sldId="370"/>
            <ac:cxnSpMk id="8" creationId="{8EF72634-FB60-4B81-8C03-B138AB35958A}"/>
          </ac:cxnSpMkLst>
        </pc:cxnChg>
      </pc:sldChg>
      <pc:sldChg chg="delSp modSp">
        <pc:chgData name="Joshua Gross" userId="7bb6a70e-9d37-46e4-96de-748557707bd0" providerId="ADAL" clId="{2917D582-4033-4E8E-BF6F-0CCDEAEA1517}" dt="2023-09-20T18:51:53.547" v="805" actId="478"/>
        <pc:sldMkLst>
          <pc:docMk/>
          <pc:sldMk cId="2685621355" sldId="37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685621355" sldId="37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2685621355" sldId="371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2685621355" sldId="371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2685621355" sldId="371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2685621355" sldId="371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2685621355" sldId="371"/>
            <ac:spMk id="15" creationId="{E3576B8D-EBB4-4734-BE73-4D861AA505B6}"/>
          </ac:spMkLst>
        </pc:spChg>
        <pc:cxnChg chg="del">
          <ac:chgData name="Joshua Gross" userId="7bb6a70e-9d37-46e4-96de-748557707bd0" providerId="ADAL" clId="{2917D582-4033-4E8E-BF6F-0CCDEAEA1517}" dt="2023-09-20T18:51:53.547" v="805" actId="478"/>
          <ac:cxnSpMkLst>
            <pc:docMk/>
            <pc:sldMk cId="2685621355" sldId="371"/>
            <ac:cxnSpMk id="6" creationId="{8732ABF7-5853-4308-B3AD-1948D938BC42}"/>
          </ac:cxnSpMkLst>
        </pc:cxnChg>
        <pc:cxnChg chg="del">
          <ac:chgData name="Joshua Gross" userId="7bb6a70e-9d37-46e4-96de-748557707bd0" providerId="ADAL" clId="{2917D582-4033-4E8E-BF6F-0CCDEAEA1517}" dt="2023-09-20T18:51:52.874" v="804" actId="478"/>
          <ac:cxnSpMkLst>
            <pc:docMk/>
            <pc:sldMk cId="2685621355" sldId="371"/>
            <ac:cxnSpMk id="8" creationId="{8EF72634-FB60-4B81-8C03-B138AB35958A}"/>
          </ac:cxnSpMkLst>
        </pc:cxn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773481660" sldId="37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73481660" sldId="37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773481660" sldId="37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760903614" sldId="37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60903614" sldId="37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760903614" sldId="37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9:46.493" v="155"/>
        <pc:sldMkLst>
          <pc:docMk/>
          <pc:sldMk cId="452849418" sldId="37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52849418" sldId="37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9:46.493" v="155"/>
          <ac:spMkLst>
            <pc:docMk/>
            <pc:sldMk cId="452849418" sldId="37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2:43.208" v="165"/>
        <pc:sldMkLst>
          <pc:docMk/>
          <pc:sldMk cId="4071285211" sldId="37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071285211" sldId="37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2:43.208" v="165"/>
          <ac:spMkLst>
            <pc:docMk/>
            <pc:sldMk cId="4071285211" sldId="37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541238340" sldId="37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541238340" sldId="37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541238340" sldId="37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541238340" sldId="37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9:24.930" v="154"/>
        <pc:sldMkLst>
          <pc:docMk/>
          <pc:sldMk cId="101982232" sldId="37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1982232" sldId="37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3:10.878" v="90"/>
          <ac:spMkLst>
            <pc:docMk/>
            <pc:sldMk cId="101982232" sldId="37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1982232" sldId="377"/>
            <ac:graphicFrameMk id="4" creationId="{F163665C-8CFA-4544-8B14-93D1D49AC9E8}"/>
          </ac:graphicFrameMkLst>
        </pc:graphicFrame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1982232" sldId="377"/>
            <ac:graphicFrameMk id="5" creationId="{E4AB5B25-4FC4-473C-A439-2D1F47870DF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601683752" sldId="37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601683752" sldId="37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601683752" sldId="37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601683752" sldId="37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727570406" sldId="37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727570406" sldId="37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727570406" sldId="37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727570406" sldId="37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1112657191" sldId="38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12657191" sldId="38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1112657191" sldId="38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12657191" sldId="38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338343582" sldId="38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8343582" sldId="38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338343582" sldId="38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8343582" sldId="38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3031986602" sldId="38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031986602" sldId="38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3031986602" sldId="38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031986602" sldId="38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698018343" sldId="38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698018343" sldId="38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698018343" sldId="38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698018343" sldId="38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3359347967" sldId="38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59347967" sldId="38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3359347967" sldId="38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59347967" sldId="38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3294380319" sldId="38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294380319" sldId="38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3294380319" sldId="38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294380319" sldId="38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2007261840" sldId="38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007261840" sldId="38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2007261840" sldId="38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007261840" sldId="38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2204050232" sldId="38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204050232" sldId="38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2204050232" sldId="38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204050232" sldId="38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2567761874" sldId="38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567761874" sldId="38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2567761874" sldId="38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567761874" sldId="38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2754269508" sldId="38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754269508" sldId="38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2754269508" sldId="38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754269508" sldId="38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2784559096" sldId="39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784559096" sldId="39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2784559096" sldId="39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784559096" sldId="39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1052507683" sldId="39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52507683" sldId="39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1052507683" sldId="39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52507683" sldId="39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10.868" v="806"/>
        <pc:sldMkLst>
          <pc:docMk/>
          <pc:sldMk cId="1581665621" sldId="39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81665621" sldId="39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10.868" v="806"/>
          <ac:spMkLst>
            <pc:docMk/>
            <pc:sldMk cId="1581665621" sldId="39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81665621" sldId="392"/>
            <ac:graphicFrameMk id="4" creationId="{F163665C-8CFA-4544-8B14-93D1D49AC9E8}"/>
          </ac:graphicFrameMkLst>
        </pc:graphicFrameChg>
      </pc:sldChg>
      <pc:sldChg chg="modSp del">
        <pc:chgData name="Joshua Gross" userId="7bb6a70e-9d37-46e4-96de-748557707bd0" providerId="ADAL" clId="{2917D582-4033-4E8E-BF6F-0CCDEAEA1517}" dt="2023-09-20T18:08:09.528" v="211" actId="2696"/>
        <pc:sldMkLst>
          <pc:docMk/>
          <pc:sldMk cId="1169263961" sldId="39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69263961" sldId="39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169263961" sldId="39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69263961" sldId="39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1698512468" sldId="39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698512468" sldId="39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1698512468" sldId="39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698512468" sldId="39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1079248403" sldId="39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79248403" sldId="39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1079248403" sldId="39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79248403" sldId="39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2167650661" sldId="39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167650661" sldId="39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2167650661" sldId="39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167650661" sldId="39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1505252359" sldId="39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05252359" sldId="39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1505252359" sldId="39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05252359" sldId="39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790170411" sldId="39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90170411" sldId="39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790170411" sldId="39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90170411" sldId="39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153107373" sldId="39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153107373" sldId="39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153107373" sldId="39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153107373" sldId="39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2778096918" sldId="40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778096918" sldId="40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2778096918" sldId="40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8:08:34.993" v="214" actId="1076"/>
          <ac:graphicFrameMkLst>
            <pc:docMk/>
            <pc:sldMk cId="2778096918" sldId="400"/>
            <ac:graphicFrameMk id="4" creationId="{F163665C-8CFA-4544-8B14-93D1D49AC9E8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1502100926" sldId="40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02100926" sldId="40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1502100926" sldId="401"/>
            <ac:spMk id="3" creationId="{FEABDA02-F95F-487E-9FF3-B4E09EF782C3}"/>
          </ac:spMkLst>
        </pc:spChg>
        <pc:graphicFrameChg chg="del mod">
          <ac:chgData name="Joshua Gross" userId="7bb6a70e-9d37-46e4-96de-748557707bd0" providerId="ADAL" clId="{2917D582-4033-4E8E-BF6F-0CCDEAEA1517}" dt="2023-09-20T18:29:23.353" v="216" actId="478"/>
          <ac:graphicFrameMkLst>
            <pc:docMk/>
            <pc:sldMk cId="1502100926" sldId="401"/>
            <ac:graphicFrameMk id="4" creationId="{F163665C-8CFA-4544-8B14-93D1D49AC9E8}"/>
          </ac:graphicFrameMkLst>
        </pc:graphicFrameChg>
        <pc:graphicFrameChg chg="add">
          <ac:chgData name="Joshua Gross" userId="7bb6a70e-9d37-46e4-96de-748557707bd0" providerId="ADAL" clId="{2917D582-4033-4E8E-BF6F-0CCDEAEA1517}" dt="2023-09-20T18:29:23.586" v="217"/>
          <ac:graphicFrameMkLst>
            <pc:docMk/>
            <pc:sldMk cId="1502100926" sldId="401"/>
            <ac:graphicFrameMk id="5" creationId="{102217A2-73F6-4FE4-98AD-22CB4B10CDF4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1902380538" sldId="40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902380538" sldId="40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1902380538" sldId="402"/>
            <ac:spMk id="3" creationId="{FEABDA02-F95F-487E-9FF3-B4E09EF782C3}"/>
          </ac:spMkLst>
        </pc:spChg>
        <pc:graphicFrameChg chg="del mod">
          <ac:chgData name="Joshua Gross" userId="7bb6a70e-9d37-46e4-96de-748557707bd0" providerId="ADAL" clId="{2917D582-4033-4E8E-BF6F-0CCDEAEA1517}" dt="2023-09-20T18:30:33.492" v="232" actId="478"/>
          <ac:graphicFrameMkLst>
            <pc:docMk/>
            <pc:sldMk cId="1902380538" sldId="402"/>
            <ac:graphicFrameMk id="4" creationId="{F163665C-8CFA-4544-8B14-93D1D49AC9E8}"/>
          </ac:graphicFrameMkLst>
        </pc:graphicFrameChg>
        <pc:graphicFrameChg chg="add">
          <ac:chgData name="Joshua Gross" userId="7bb6a70e-9d37-46e4-96de-748557707bd0" providerId="ADAL" clId="{2917D582-4033-4E8E-BF6F-0CCDEAEA1517}" dt="2023-09-20T18:30:33.764" v="233"/>
          <ac:graphicFrameMkLst>
            <pc:docMk/>
            <pc:sldMk cId="1902380538" sldId="402"/>
            <ac:graphicFrameMk id="5" creationId="{BC48D6F6-5DEB-4A3E-A1C8-575C20B65376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2599102893" sldId="40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599102893" sldId="40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2599102893" sldId="403"/>
            <ac:spMk id="3" creationId="{FEABDA02-F95F-487E-9FF3-B4E09EF782C3}"/>
          </ac:spMkLst>
        </pc:spChg>
        <pc:graphicFrameChg chg="del mod">
          <ac:chgData name="Joshua Gross" userId="7bb6a70e-9d37-46e4-96de-748557707bd0" providerId="ADAL" clId="{2917D582-4033-4E8E-BF6F-0CCDEAEA1517}" dt="2023-09-20T18:30:28.791" v="230" actId="478"/>
          <ac:graphicFrameMkLst>
            <pc:docMk/>
            <pc:sldMk cId="2599102893" sldId="403"/>
            <ac:graphicFrameMk id="4" creationId="{F163665C-8CFA-4544-8B14-93D1D49AC9E8}"/>
          </ac:graphicFrameMkLst>
        </pc:graphicFrameChg>
        <pc:graphicFrameChg chg="add">
          <ac:chgData name="Joshua Gross" userId="7bb6a70e-9d37-46e4-96de-748557707bd0" providerId="ADAL" clId="{2917D582-4033-4E8E-BF6F-0CCDEAEA1517}" dt="2023-09-20T18:30:29.001" v="231"/>
          <ac:graphicFrameMkLst>
            <pc:docMk/>
            <pc:sldMk cId="2599102893" sldId="403"/>
            <ac:graphicFrameMk id="5" creationId="{B3CB3F9F-C326-4820-A491-609EB824FBAD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386686411" sldId="40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86686411" sldId="40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86686411" sldId="404"/>
            <ac:spMk id="3" creationId="{FEABDA02-F95F-487E-9FF3-B4E09EF782C3}"/>
          </ac:spMkLst>
        </pc:spChg>
        <pc:graphicFrameChg chg="del mod">
          <ac:chgData name="Joshua Gross" userId="7bb6a70e-9d37-46e4-96de-748557707bd0" providerId="ADAL" clId="{2917D582-4033-4E8E-BF6F-0CCDEAEA1517}" dt="2023-09-20T18:30:22.588" v="228" actId="478"/>
          <ac:graphicFrameMkLst>
            <pc:docMk/>
            <pc:sldMk cId="386686411" sldId="404"/>
            <ac:graphicFrameMk id="4" creationId="{F163665C-8CFA-4544-8B14-93D1D49AC9E8}"/>
          </ac:graphicFrameMkLst>
        </pc:graphicFrameChg>
        <pc:graphicFrameChg chg="add">
          <ac:chgData name="Joshua Gross" userId="7bb6a70e-9d37-46e4-96de-748557707bd0" providerId="ADAL" clId="{2917D582-4033-4E8E-BF6F-0CCDEAEA1517}" dt="2023-09-20T18:30:22.857" v="229"/>
          <ac:graphicFrameMkLst>
            <pc:docMk/>
            <pc:sldMk cId="386686411" sldId="404"/>
            <ac:graphicFrameMk id="5" creationId="{087F4E91-E138-4682-A0A3-188D1C0338F8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4170802734" sldId="40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170802734" sldId="40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4170802734" sldId="405"/>
            <ac:spMk id="3" creationId="{FEABDA02-F95F-487E-9FF3-B4E09EF782C3}"/>
          </ac:spMkLst>
        </pc:spChg>
        <pc:graphicFrameChg chg="del mod">
          <ac:chgData name="Joshua Gross" userId="7bb6a70e-9d37-46e4-96de-748557707bd0" providerId="ADAL" clId="{2917D582-4033-4E8E-BF6F-0CCDEAEA1517}" dt="2023-09-20T18:30:16.940" v="226" actId="478"/>
          <ac:graphicFrameMkLst>
            <pc:docMk/>
            <pc:sldMk cId="4170802734" sldId="405"/>
            <ac:graphicFrameMk id="4" creationId="{F163665C-8CFA-4544-8B14-93D1D49AC9E8}"/>
          </ac:graphicFrameMkLst>
        </pc:graphicFrameChg>
        <pc:graphicFrameChg chg="add">
          <ac:chgData name="Joshua Gross" userId="7bb6a70e-9d37-46e4-96de-748557707bd0" providerId="ADAL" clId="{2917D582-4033-4E8E-BF6F-0CCDEAEA1517}" dt="2023-09-20T18:30:17.165" v="227"/>
          <ac:graphicFrameMkLst>
            <pc:docMk/>
            <pc:sldMk cId="4170802734" sldId="405"/>
            <ac:graphicFrameMk id="5" creationId="{1F78882D-FCC7-4467-BA76-7F43EECA6DD8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1198233891" sldId="40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98233891" sldId="40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1198233891" sldId="406"/>
            <ac:spMk id="3" creationId="{FEABDA02-F95F-487E-9FF3-B4E09EF782C3}"/>
          </ac:spMkLst>
        </pc:spChg>
        <pc:graphicFrameChg chg="del mod modGraphic">
          <ac:chgData name="Joshua Gross" userId="7bb6a70e-9d37-46e4-96de-748557707bd0" providerId="ADAL" clId="{2917D582-4033-4E8E-BF6F-0CCDEAEA1517}" dt="2023-09-20T18:30:08.683" v="224" actId="478"/>
          <ac:graphicFrameMkLst>
            <pc:docMk/>
            <pc:sldMk cId="1198233891" sldId="406"/>
            <ac:graphicFrameMk id="4" creationId="{F163665C-8CFA-4544-8B14-93D1D49AC9E8}"/>
          </ac:graphicFrameMkLst>
        </pc:graphicFrameChg>
        <pc:graphicFrameChg chg="add">
          <ac:chgData name="Joshua Gross" userId="7bb6a70e-9d37-46e4-96de-748557707bd0" providerId="ADAL" clId="{2917D582-4033-4E8E-BF6F-0CCDEAEA1517}" dt="2023-09-20T18:30:08.865" v="225"/>
          <ac:graphicFrameMkLst>
            <pc:docMk/>
            <pc:sldMk cId="1198233891" sldId="406"/>
            <ac:graphicFrameMk id="5" creationId="{7CB41973-71E5-48B8-8BB8-FF965449F29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2939675198" sldId="40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939675198" sldId="40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2939675198" sldId="40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939675198" sldId="40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702581732" sldId="40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02581732" sldId="40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702581732" sldId="40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02581732" sldId="40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64894981" sldId="40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64894981" sldId="40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64894981" sldId="40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64894981" sldId="40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043954326" sldId="41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043954326" sldId="41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043954326" sldId="41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043954326" sldId="41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761140411" sldId="41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61140411" sldId="41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761140411" sldId="41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61140411" sldId="41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4291759961" sldId="41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291759961" sldId="41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4291759961" sldId="41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4291759961" sldId="41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4:35.162" v="807"/>
        <pc:sldMkLst>
          <pc:docMk/>
          <pc:sldMk cId="3937331025" sldId="41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937331025" sldId="41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3937331025" sldId="41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937331025" sldId="413"/>
            <ac:graphicFrameMk id="4" creationId="{F163665C-8CFA-4544-8B14-93D1D49AC9E8}"/>
          </ac:graphicFrameMkLst>
        </pc:graphicFrameChg>
      </pc:sldChg>
      <pc:sldChg chg="addSp delSp modSp">
        <pc:chgData name="Joshua Gross" userId="7bb6a70e-9d37-46e4-96de-748557707bd0" providerId="ADAL" clId="{2917D582-4033-4E8E-BF6F-0CCDEAEA1517}" dt="2023-09-20T18:54:35.162" v="807"/>
        <pc:sldMkLst>
          <pc:docMk/>
          <pc:sldMk cId="941433761" sldId="41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941433761" sldId="41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4:35.162" v="807"/>
          <ac:spMkLst>
            <pc:docMk/>
            <pc:sldMk cId="941433761" sldId="414"/>
            <ac:spMk id="3" creationId="{FEABDA02-F95F-487E-9FF3-B4E09EF782C3}"/>
          </ac:spMkLst>
        </pc:spChg>
        <pc:graphicFrameChg chg="del mod">
          <ac:chgData name="Joshua Gross" userId="7bb6a70e-9d37-46e4-96de-748557707bd0" providerId="ADAL" clId="{2917D582-4033-4E8E-BF6F-0CCDEAEA1517}" dt="2023-09-20T18:29:46.284" v="220" actId="478"/>
          <ac:graphicFrameMkLst>
            <pc:docMk/>
            <pc:sldMk cId="941433761" sldId="414"/>
            <ac:graphicFrameMk id="4" creationId="{F163665C-8CFA-4544-8B14-93D1D49AC9E8}"/>
          </ac:graphicFrameMkLst>
        </pc:graphicFrameChg>
        <pc:graphicFrameChg chg="add del mod">
          <ac:chgData name="Joshua Gross" userId="7bb6a70e-9d37-46e4-96de-748557707bd0" providerId="ADAL" clId="{2917D582-4033-4E8E-BF6F-0CCDEAEA1517}" dt="2023-09-20T18:31:08.365" v="234" actId="478"/>
          <ac:graphicFrameMkLst>
            <pc:docMk/>
            <pc:sldMk cId="941433761" sldId="414"/>
            <ac:graphicFrameMk id="5" creationId="{0C75AB1D-82F5-445E-8844-F1EFCFD4216D}"/>
          </ac:graphicFrameMkLst>
        </pc:graphicFrameChg>
        <pc:graphicFrameChg chg="add mod">
          <ac:chgData name="Joshua Gross" userId="7bb6a70e-9d37-46e4-96de-748557707bd0" providerId="ADAL" clId="{2917D582-4033-4E8E-BF6F-0CCDEAEA1517}" dt="2023-09-20T18:31:15.714" v="236" actId="1076"/>
          <ac:graphicFrameMkLst>
            <pc:docMk/>
            <pc:sldMk cId="941433761" sldId="414"/>
            <ac:graphicFrameMk id="6" creationId="{2E4BAD43-E24F-428A-9088-08F8140E4AB1}"/>
          </ac:graphicFrameMkLst>
        </pc:graphicFrameChg>
      </pc:sldChg>
      <pc:sldChg chg="modSp del">
        <pc:chgData name="Joshua Gross" userId="7bb6a70e-9d37-46e4-96de-748557707bd0" providerId="ADAL" clId="{2917D582-4033-4E8E-BF6F-0CCDEAEA1517}" dt="2023-09-20T18:29:40.146" v="218" actId="2696"/>
        <pc:sldMkLst>
          <pc:docMk/>
          <pc:sldMk cId="1190338224" sldId="41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90338224" sldId="41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190338224" sldId="41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90338224" sldId="41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540861080" sldId="41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540861080" sldId="41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540861080" sldId="41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540861080" sldId="41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300270627" sldId="41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00270627" sldId="41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300270627" sldId="41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00270627" sldId="41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336762383" sldId="41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36762383" sldId="41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336762383" sldId="41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36762383" sldId="41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813006446" sldId="41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813006446" sldId="41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813006446" sldId="41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813006446" sldId="41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651479107" sldId="42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651479107" sldId="42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651479107" sldId="42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651479107" sldId="42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726990791" sldId="42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26990791" sldId="42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726990791" sldId="42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26990791" sldId="42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980697296" sldId="42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980697296" sldId="42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980697296" sldId="42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980697296" sldId="42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1519340192" sldId="42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19340192" sldId="42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1519340192" sldId="42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19340192" sldId="42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762278299" sldId="42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762278299" sldId="42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762278299" sldId="42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762278299" sldId="42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1087819772" sldId="42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87819772" sldId="42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1087819772" sldId="42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87819772" sldId="42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667516437" sldId="42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667516437" sldId="42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667516437" sldId="42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667516437" sldId="42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2039613657" sldId="42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039613657" sldId="42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2039613657" sldId="42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039613657" sldId="42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1434198440" sldId="42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434198440" sldId="42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1434198440" sldId="42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434198440" sldId="42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589343931" sldId="42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589343931" sldId="42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589343931" sldId="42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589343931" sldId="42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2949328862" sldId="43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949328862" sldId="43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2949328862" sldId="43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949328862" sldId="43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1379334051" sldId="43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379334051" sldId="43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1379334051" sldId="43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379334051" sldId="43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2461436268" sldId="43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461436268" sldId="43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2461436268" sldId="43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461436268" sldId="43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911207699" sldId="43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911207699" sldId="43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911207699" sldId="43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911207699" sldId="43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1815901735" sldId="43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815901735" sldId="43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1815901735" sldId="43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815901735" sldId="43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55:11.051" v="808"/>
        <pc:sldMkLst>
          <pc:docMk/>
          <pc:sldMk cId="3366586016" sldId="43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66586016" sldId="43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5:11.051" v="808"/>
          <ac:spMkLst>
            <pc:docMk/>
            <pc:sldMk cId="3366586016" sldId="43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66586016" sldId="435"/>
            <ac:graphicFrameMk id="4" creationId="{F163665C-8CFA-4544-8B14-93D1D49AC9E8}"/>
          </ac:graphicFrameMkLst>
        </pc:graphicFrameChg>
      </pc:sldChg>
      <pc:sldChg chg="modSp del">
        <pc:chgData name="Joshua Gross" userId="7bb6a70e-9d37-46e4-96de-748557707bd0" providerId="ADAL" clId="{2917D582-4033-4E8E-BF6F-0CCDEAEA1517}" dt="2023-09-20T18:32:23.551" v="239" actId="2696"/>
        <pc:sldMkLst>
          <pc:docMk/>
          <pc:sldMk cId="2184192235" sldId="43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184192235" sldId="43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184192235" sldId="43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184192235" sldId="43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4:27.860" v="114" actId="20577"/>
        <pc:sldMkLst>
          <pc:docMk/>
          <pc:sldMk cId="3392020700" sldId="437"/>
        </pc:sldMkLst>
        <pc:spChg chg="mod">
          <ac:chgData name="Joshua Gross" userId="7bb6a70e-9d37-46e4-96de-748557707bd0" providerId="ADAL" clId="{2917D582-4033-4E8E-BF6F-0CCDEAEA1517}" dt="2023-09-20T17:52:54.827" v="89"/>
          <ac:spMkLst>
            <pc:docMk/>
            <pc:sldMk cId="3392020700" sldId="43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3:10.878" v="90"/>
          <ac:spMkLst>
            <pc:docMk/>
            <pc:sldMk cId="3392020700" sldId="437"/>
            <ac:spMk id="3" creationId="{FEABDA02-F95F-487E-9FF3-B4E09EF782C3}"/>
          </ac:spMkLst>
        </pc:spChg>
        <pc:graphicFrameChg chg="mod modGraphic">
          <ac:chgData name="Joshua Gross" userId="7bb6a70e-9d37-46e4-96de-748557707bd0" providerId="ADAL" clId="{2917D582-4033-4E8E-BF6F-0CCDEAEA1517}" dt="2023-09-20T17:54:27.860" v="114" actId="20577"/>
          <ac:graphicFrameMkLst>
            <pc:docMk/>
            <pc:sldMk cId="3392020700" sldId="437"/>
            <ac:graphicFrameMk id="4" creationId="{F163665C-8CFA-4544-8B14-93D1D49AC9E8}"/>
          </ac:graphicFrameMkLst>
        </pc:graphicFrame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92020700" sldId="437"/>
            <ac:graphicFrameMk id="5" creationId="{E4AB5B25-4FC4-473C-A439-2D1F47870DF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2:43.208" v="165"/>
        <pc:sldMkLst>
          <pc:docMk/>
          <pc:sldMk cId="558332951" sldId="43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558332951" sldId="43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2:43.208" v="165"/>
          <ac:spMkLst>
            <pc:docMk/>
            <pc:sldMk cId="558332951" sldId="43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05.778" v="167"/>
        <pc:sldMkLst>
          <pc:docMk/>
          <pc:sldMk cId="2271196185" sldId="43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271196185" sldId="43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05.778" v="167"/>
          <ac:spMkLst>
            <pc:docMk/>
            <pc:sldMk cId="2271196185" sldId="43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271196185" sldId="439"/>
            <ac:graphicFrameMk id="4" creationId="{6BC4BA0E-9BE7-4B91-8528-078597C15D16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33:50.401" v="262"/>
        <pc:sldMkLst>
          <pc:docMk/>
          <pc:sldMk cId="1789680495" sldId="44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789680495" sldId="44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3:50.401" v="262"/>
          <ac:spMkLst>
            <pc:docMk/>
            <pc:sldMk cId="1789680495" sldId="44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8:33:07.697" v="241" actId="1076"/>
          <ac:graphicFrameMkLst>
            <pc:docMk/>
            <pc:sldMk cId="1789680495" sldId="440"/>
            <ac:graphicFrameMk id="4" creationId="{606215A6-CBBC-4013-9399-AAC8ADB73400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37:11.534" v="362"/>
        <pc:sldMkLst>
          <pc:docMk/>
          <pc:sldMk cId="2189779873" sldId="44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189779873" sldId="44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7:11.534" v="362"/>
          <ac:spMkLst>
            <pc:docMk/>
            <pc:sldMk cId="2189779873" sldId="44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7:31.317" v="363"/>
        <pc:sldMkLst>
          <pc:docMk/>
          <pc:sldMk cId="3373208194" sldId="44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73208194" sldId="44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7:31.317" v="363"/>
          <ac:spMkLst>
            <pc:docMk/>
            <pc:sldMk cId="3373208194" sldId="44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7:58.214" v="366" actId="113"/>
        <pc:sldMkLst>
          <pc:docMk/>
          <pc:sldMk cId="978334430" sldId="443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978334430" sldId="44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7:58.214" v="366" actId="113"/>
          <ac:spMkLst>
            <pc:docMk/>
            <pc:sldMk cId="978334430" sldId="44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8:47.248" v="368"/>
        <pc:sldMkLst>
          <pc:docMk/>
          <pc:sldMk cId="2463343770" sldId="444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463343770" sldId="44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8:47.248" v="368"/>
          <ac:spMkLst>
            <pc:docMk/>
            <pc:sldMk cId="2463343770" sldId="44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8:54.702" v="371" actId="113"/>
        <pc:sldMkLst>
          <pc:docMk/>
          <pc:sldMk cId="669958943" sldId="445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669958943" sldId="44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8:54.702" v="371" actId="113"/>
          <ac:spMkLst>
            <pc:docMk/>
            <pc:sldMk cId="669958943" sldId="44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8:59.981" v="374" actId="113"/>
        <pc:sldMkLst>
          <pc:docMk/>
          <pc:sldMk cId="2831000035" sldId="446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831000035" sldId="44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8:59.981" v="374" actId="113"/>
          <ac:spMkLst>
            <pc:docMk/>
            <pc:sldMk cId="2831000035" sldId="44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9:04.367" v="375" actId="113"/>
        <pc:sldMkLst>
          <pc:docMk/>
          <pc:sldMk cId="1989168682" sldId="447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989168682" sldId="44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9:04.367" v="375" actId="113"/>
          <ac:spMkLst>
            <pc:docMk/>
            <pc:sldMk cId="1989168682" sldId="44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39:47.873" v="377"/>
        <pc:sldMkLst>
          <pc:docMk/>
          <pc:sldMk cId="1437707435" sldId="448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437707435" sldId="44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39:47.873" v="377"/>
          <ac:spMkLst>
            <pc:docMk/>
            <pc:sldMk cId="1437707435" sldId="44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6:24.086" v="809" actId="113"/>
        <pc:sldMkLst>
          <pc:docMk/>
          <pc:sldMk cId="1569375964" sldId="449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569375964" sldId="44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6:24.086" v="809" actId="113"/>
          <ac:spMkLst>
            <pc:docMk/>
            <pc:sldMk cId="1569375964" sldId="44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6:26.981" v="810" actId="113"/>
        <pc:sldMkLst>
          <pc:docMk/>
          <pc:sldMk cId="393073837" sldId="450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93073837" sldId="45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6:26.981" v="810" actId="113"/>
          <ac:spMkLst>
            <pc:docMk/>
            <pc:sldMk cId="393073837" sldId="4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6:31.268" v="811" actId="113"/>
        <pc:sldMkLst>
          <pc:docMk/>
          <pc:sldMk cId="3745298864" sldId="452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745298864" sldId="45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6:31.268" v="811" actId="113"/>
          <ac:spMkLst>
            <pc:docMk/>
            <pc:sldMk cId="3745298864" sldId="45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56:37.844" v="812" actId="113"/>
        <pc:sldMkLst>
          <pc:docMk/>
          <pc:sldMk cId="2694278309" sldId="454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694278309" sldId="45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56:37.844" v="812" actId="113"/>
          <ac:spMkLst>
            <pc:docMk/>
            <pc:sldMk cId="2694278309" sldId="45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1:35.457" v="399"/>
        <pc:sldMkLst>
          <pc:docMk/>
          <pc:sldMk cId="2964480987" sldId="455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964480987" sldId="45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2964480987" sldId="45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2:04.583" v="400"/>
        <pc:sldMkLst>
          <pc:docMk/>
          <pc:sldMk cId="3165125404" sldId="456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165125404" sldId="45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2:04.583" v="400"/>
          <ac:spMkLst>
            <pc:docMk/>
            <pc:sldMk cId="3165125404" sldId="45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3069210549" sldId="457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069210549" sldId="45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3069210549" sldId="457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3069210549" sldId="457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4015878464" sldId="458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4015878464" sldId="45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4015878464" sldId="458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4015878464" sldId="458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532431811" sldId="459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532431811" sldId="45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532431811" sldId="459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532431811" sldId="459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1193165097" sldId="460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193165097" sldId="46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1193165097" sldId="460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1193165097" sldId="460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1415032794" sldId="461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415032794" sldId="46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1415032794" sldId="461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1415032794" sldId="461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2980568977" sldId="462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980568977" sldId="46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2980568977" sldId="462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2980568977" sldId="462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1536389338" sldId="463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536389338" sldId="46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1536389338" sldId="463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1536389338" sldId="463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3:52.478" v="507" actId="20577"/>
        <pc:sldMkLst>
          <pc:docMk/>
          <pc:sldMk cId="2576635372" sldId="464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576635372" sldId="46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2576635372" sldId="464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3:52.478" v="507" actId="20577"/>
          <ac:spMkLst>
            <pc:docMk/>
            <pc:sldMk cId="2576635372" sldId="464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876170786" sldId="465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876170786" sldId="46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876170786" sldId="465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876170786" sldId="465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732393954" sldId="466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732393954" sldId="46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732393954" sldId="466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732393954" sldId="466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114006495" sldId="467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14006495" sldId="46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114006495" sldId="467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114006495" sldId="467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2440957383" sldId="468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2440957383" sldId="46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2440957383" sldId="468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2440957383" sldId="468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3240823103" sldId="469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240823103" sldId="46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3240823103" sldId="469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3240823103" sldId="469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974455657" sldId="470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974455657" sldId="47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974455657" sldId="470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974455657" sldId="470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2:46.569" v="419"/>
        <pc:sldMkLst>
          <pc:docMk/>
          <pc:sldMk cId="3626593463" sldId="471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626593463" sldId="47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3626593463" sldId="471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2:46.569" v="419"/>
          <ac:spMkLst>
            <pc:docMk/>
            <pc:sldMk cId="3626593463" sldId="471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3:42.308" v="501" actId="6549"/>
        <pc:sldMkLst>
          <pc:docMk/>
          <pc:sldMk cId="184401613" sldId="472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184401613" sldId="47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184401613" sldId="472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3:42.308" v="501" actId="6549"/>
          <ac:spMkLst>
            <pc:docMk/>
            <pc:sldMk cId="184401613" sldId="472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8:44:10.318" v="508"/>
        <pc:sldMkLst>
          <pc:docMk/>
          <pc:sldMk cId="3748380123" sldId="473"/>
        </pc:sldMkLst>
        <pc:spChg chg="mod">
          <ac:chgData name="Joshua Gross" userId="7bb6a70e-9d37-46e4-96de-748557707bd0" providerId="ADAL" clId="{2917D582-4033-4E8E-BF6F-0CCDEAEA1517}" dt="2023-09-20T18:37:45.240" v="364"/>
          <ac:spMkLst>
            <pc:docMk/>
            <pc:sldMk cId="3748380123" sldId="47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41:35.457" v="399"/>
          <ac:spMkLst>
            <pc:docMk/>
            <pc:sldMk cId="3748380123" sldId="473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8:44:10.318" v="508"/>
          <ac:spMkLst>
            <pc:docMk/>
            <pc:sldMk cId="3748380123" sldId="473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2917D582-4033-4E8E-BF6F-0CCDEAEA1517}" dt="2023-09-20T18:03:05.778" v="167"/>
        <pc:sldMkLst>
          <pc:docMk/>
          <pc:sldMk cId="776045432" sldId="474"/>
        </pc:sldMkLst>
        <pc:spChg chg="mod">
          <ac:chgData name="Joshua Gross" userId="7bb6a70e-9d37-46e4-96de-748557707bd0" providerId="ADAL" clId="{2917D582-4033-4E8E-BF6F-0CCDEAEA1517}" dt="2023-09-20T18:03:05.778" v="167"/>
          <ac:spMkLst>
            <pc:docMk/>
            <pc:sldMk cId="776045432" sldId="47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2917D582-4033-4E8E-BF6F-0CCDEAEA1517}" dt="2023-09-20T18:36:36.342" v="360" actId="404"/>
        <pc:sldMkLst>
          <pc:docMk/>
          <pc:sldMk cId="2075556681" sldId="475"/>
        </pc:sldMkLst>
        <pc:spChg chg="mod">
          <ac:chgData name="Joshua Gross" userId="7bb6a70e-9d37-46e4-96de-748557707bd0" providerId="ADAL" clId="{2917D582-4033-4E8E-BF6F-0CCDEAEA1517}" dt="2023-09-20T18:36:36.342" v="360" actId="404"/>
          <ac:spMkLst>
            <pc:docMk/>
            <pc:sldMk cId="2075556681" sldId="47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2917D582-4033-4E8E-BF6F-0CCDEAEA1517}" dt="2023-09-20T18:47:25.658" v="779" actId="20577"/>
        <pc:sldMkLst>
          <pc:docMk/>
          <pc:sldMk cId="4093138173" sldId="476"/>
        </pc:sldMkLst>
        <pc:spChg chg="mod">
          <ac:chgData name="Joshua Gross" userId="7bb6a70e-9d37-46e4-96de-748557707bd0" providerId="ADAL" clId="{2917D582-4033-4E8E-BF6F-0CCDEAEA1517}" dt="2023-09-20T18:47:25.658" v="779" actId="20577"/>
          <ac:spMkLst>
            <pc:docMk/>
            <pc:sldMk cId="4093138173" sldId="476"/>
            <ac:spMk id="4" creationId="{B1DD5A1E-8D95-437D-B028-243AB7B4D39C}"/>
          </ac:spMkLst>
        </pc:spChg>
      </pc:sldChg>
      <pc:sldMasterChg chg="modSldLayout">
        <pc:chgData name="Joshua Gross" userId="7bb6a70e-9d37-46e4-96de-748557707bd0" providerId="ADAL" clId="{2917D582-4033-4E8E-BF6F-0CCDEAEA1517}" dt="2023-09-20T18:03:42.430" v="168"/>
        <pc:sldMasterMkLst>
          <pc:docMk/>
          <pc:sldMasterMk cId="1256882753" sldId="2147483672"/>
        </pc:sldMasterMkLst>
        <pc:sldLayoutChg chg="modSp">
          <pc:chgData name="Joshua Gross" userId="7bb6a70e-9d37-46e4-96de-748557707bd0" providerId="ADAL" clId="{2917D582-4033-4E8E-BF6F-0CCDEAEA1517}" dt="2023-09-20T18:03:42.430" v="168"/>
          <pc:sldLayoutMkLst>
            <pc:docMk/>
            <pc:sldMasterMk cId="1256882753" sldId="2147483672"/>
            <pc:sldLayoutMk cId="2555771579" sldId="2147483681"/>
          </pc:sldLayoutMkLst>
          <pc:spChg chg="mod">
            <ac:chgData name="Joshua Gross" userId="7bb6a70e-9d37-46e4-96de-748557707bd0" providerId="ADAL" clId="{2917D582-4033-4E8E-BF6F-0CCDEAEA1517}" dt="2023-09-20T18:03:42.430" v="168"/>
            <ac:spMkLst>
              <pc:docMk/>
              <pc:sldMasterMk cId="1256882753" sldId="2147483672"/>
              <pc:sldLayoutMk cId="2555771579" sldId="214748368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</a:t>
            </a:r>
            <a:r>
              <a:rPr lang="en-US"/>
              <a:t>icon a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16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Así</a:t>
            </a:r>
            <a:r>
              <a:rPr lang="en-US" dirty="0"/>
              <a:t> que,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s-ES" dirty="0" err="1"/>
              <a:t>Convertirir</a:t>
            </a:r>
            <a:r>
              <a:rPr lang="es-ES" dirty="0"/>
              <a:t> lo siguiente de binario a 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</a:t>
            </a:r>
          </a:p>
          <a:p>
            <a:pPr lvl="1"/>
            <a:r>
              <a:rPr lang="en-US" dirty="0"/>
              <a:t>10101b</a:t>
            </a:r>
          </a:p>
          <a:p>
            <a:pPr lvl="1"/>
            <a:r>
              <a:rPr lang="en-US" dirty="0"/>
              <a:t>110011b</a:t>
            </a:r>
          </a:p>
          <a:p>
            <a:pPr lvl="1"/>
            <a:r>
              <a:rPr lang="en-US" dirty="0"/>
              <a:t>1000000b</a:t>
            </a:r>
          </a:p>
          <a:p>
            <a:pPr lvl="1"/>
            <a:r>
              <a:rPr lang="en-US" dirty="0"/>
              <a:t>10101011b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59183"/>
              </p:ext>
            </p:extLst>
          </p:nvPr>
        </p:nvGraphicFramePr>
        <p:xfrm>
          <a:off x="8181128" y="330347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96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s-ES" dirty="0" err="1"/>
              <a:t>Convertirir</a:t>
            </a:r>
            <a:r>
              <a:rPr lang="es-ES" dirty="0"/>
              <a:t> lo siguiente de binario a 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10101b = 21d</a:t>
            </a:r>
          </a:p>
          <a:p>
            <a:pPr lvl="1"/>
            <a:r>
              <a:rPr lang="en-US" dirty="0"/>
              <a:t>110011b = 51d</a:t>
            </a:r>
          </a:p>
          <a:p>
            <a:pPr lvl="1"/>
            <a:r>
              <a:rPr lang="en-US" dirty="0"/>
              <a:t>1000000b = 64d</a:t>
            </a:r>
          </a:p>
          <a:p>
            <a:pPr lvl="1"/>
            <a:r>
              <a:rPr lang="en-US" dirty="0"/>
              <a:t>10101011b = 171d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81128" y="330347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45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94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52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Poderes</a:t>
            </a:r>
            <a:r>
              <a:rPr lang="en-US" dirty="0"/>
              <a:t> de dos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22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1692"/>
              </p:ext>
            </p:extLst>
          </p:nvPr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383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837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704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5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35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866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183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79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03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618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502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618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695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1 de 1</a:t>
            </a:r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5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1 de 1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76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204115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1 de 1; </a:t>
            </a:r>
            <a:r>
              <a:rPr lang="en-US" dirty="0" err="1"/>
              <a:t>decimales</a:t>
            </a:r>
            <a:r>
              <a:rPr lang="en-US" dirty="0"/>
              <a:t> value = 0, </a:t>
            </a:r>
            <a:r>
              <a:rPr lang="en-US" dirty="0" err="1"/>
              <a:t>así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656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124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484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06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52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704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7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7784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69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217A2-73F6-4FE4-98AD-22CB4B10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69886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8D6F6-5DEB-4A3E-A1C8-575C20B6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69886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05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CB3F9F-C326-4820-A491-609EB824F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69886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2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27 – 16 = 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7F4E91-E138-4682-A0A3-188D1C03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69886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4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27 – 16 = 11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78882D-FCC7-4467-BA76-7F43EECA6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69886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027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27 – 16 = 11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1973-71E5-48B8-8BB8-FF965449F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69886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338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751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1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49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543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599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 – 1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310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 – 1 = 0</a:t>
            </a:r>
          </a:p>
          <a:p>
            <a:r>
              <a:rPr lang="es-ES" dirty="0"/>
              <a:t>El valor de decimales es ahora</a:t>
            </a:r>
            <a:r>
              <a:rPr lang="en-US" dirty="0"/>
              <a:t> 0, </a:t>
            </a:r>
            <a:r>
              <a:rPr lang="en-US" dirty="0" err="1"/>
              <a:t>así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BAD43-E24F-428A-9088-08F8140E4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14951"/>
              </p:ext>
            </p:extLst>
          </p:nvPr>
        </p:nvGraphicFramePr>
        <p:xfrm>
          <a:off x="8181128" y="1690688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337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610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062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6238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644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7910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9079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9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</a:t>
            </a:r>
            <a:r>
              <a:rPr lang="es-ES" dirty="0"/>
              <a:t>en el lugar de los "cientos"</a:t>
            </a:r>
            <a:r>
              <a:rPr lang="en-US" dirty="0"/>
              <a:t>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01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782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197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1643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136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844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439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88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3405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</a:t>
            </a:r>
            <a:r>
              <a:rPr lang="es-ES" dirty="0"/>
              <a:t>en el lugar de los "cientos"</a:t>
            </a:r>
            <a:r>
              <a:rPr lang="en-US" dirty="0"/>
              <a:t>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0769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173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¿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? No!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llenar</a:t>
            </a:r>
            <a:r>
              <a:rPr lang="en-US" dirty="0"/>
              <a:t>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8601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r>
              <a:rPr lang="en-US" dirty="0"/>
              <a:t> 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329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11377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Convertir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8d; 63d; 149d; 237d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215A6-CBBC-4013-9399-AAC8ADB7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7138"/>
              </p:ext>
            </p:extLst>
          </p:nvPr>
        </p:nvGraphicFramePr>
        <p:xfrm>
          <a:off x="8449576" y="2354130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8049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11377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Convertir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8d; 63d; 149d; 237d</a:t>
            </a:r>
          </a:p>
          <a:p>
            <a:pPr lvl="1"/>
            <a:r>
              <a:rPr lang="en-US" sz="1900" dirty="0"/>
              <a:t>8d = 1000b; 63d = 111111b; 149d = 10010101b; 237d = 11101101b 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215A6-CBBC-4013-9399-AAC8ADB734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49576" y="2354130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5668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representa una computadora los números negativos</a:t>
            </a:r>
            <a:r>
              <a:rPr lang="en-US" dirty="0"/>
              <a:t>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98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representa una computadora los números negativos</a:t>
            </a:r>
            <a:r>
              <a:rPr lang="en-US" dirty="0"/>
              <a:t>?</a:t>
            </a:r>
          </a:p>
          <a:p>
            <a:r>
              <a:rPr lang="es-ES" dirty="0"/>
              <a:t>Respuesta: El complemento de los dos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0819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3443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894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439d?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003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439d? -439d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86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439d? -439d</a:t>
            </a:r>
          </a:p>
          <a:p>
            <a:r>
              <a:rPr lang="en-US" dirty="0"/>
              <a:t>Ex: </a:t>
            </a:r>
            <a:r>
              <a:rPr lang="en-US" dirty="0" err="1"/>
              <a:t>Complemento</a:t>
            </a:r>
            <a:r>
              <a:rPr lang="en-US" dirty="0"/>
              <a:t> de dos de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96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439d? -439d</a:t>
            </a:r>
          </a:p>
          <a:p>
            <a:r>
              <a:rPr lang="en-US" dirty="0"/>
              <a:t>Ex: </a:t>
            </a:r>
            <a:r>
              <a:rPr lang="en-US" dirty="0" err="1"/>
              <a:t>Complemento</a:t>
            </a:r>
            <a:r>
              <a:rPr lang="en-US" dirty="0"/>
              <a:t> de dos de 12d?</a:t>
            </a:r>
          </a:p>
          <a:p>
            <a:pPr lvl="1"/>
            <a:r>
              <a:rPr lang="en-US" dirty="0"/>
              <a:t>12d = 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83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439d? -439d</a:t>
            </a:r>
          </a:p>
          <a:p>
            <a:r>
              <a:rPr lang="en-US" dirty="0"/>
              <a:t>Ex: </a:t>
            </a:r>
            <a:r>
              <a:rPr lang="en-US" dirty="0" err="1"/>
              <a:t>Complemento</a:t>
            </a:r>
            <a:r>
              <a:rPr lang="en-US" dirty="0"/>
              <a:t> de dos de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886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Complemento de dos: operación binario que convierte un número binario positivo dado en un número binario negativo de igual peso</a:t>
            </a:r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12d? -12d</a:t>
            </a:r>
          </a:p>
          <a:p>
            <a:r>
              <a:rPr lang="en-US" dirty="0"/>
              <a:t>Ex: </a:t>
            </a:r>
            <a:r>
              <a:rPr lang="en-US" dirty="0" err="1"/>
              <a:t>Negativo</a:t>
            </a:r>
            <a:r>
              <a:rPr lang="en-US" dirty="0"/>
              <a:t> de 439d? -439d</a:t>
            </a:r>
          </a:p>
          <a:p>
            <a:r>
              <a:rPr lang="en-US" dirty="0"/>
              <a:t>Ex: </a:t>
            </a:r>
            <a:r>
              <a:rPr lang="en-US" dirty="0" err="1"/>
              <a:t>Complemento</a:t>
            </a:r>
            <a:r>
              <a:rPr lang="en-US" dirty="0"/>
              <a:t> de dos de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 = 10100b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83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se crea el complemento de los dos de un valor binario?</a:t>
            </a:r>
            <a:r>
              <a:rPr lang="en-US" dirty="0"/>
              <a:t>? 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74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se crea el complemento de los dos de un valor binario?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098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se crea el complemento de los dos de un valor binario?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r>
              <a:rPr lang="es-ES" dirty="0"/>
              <a:t>El valor binario resultante es el complemento de los dos del valor binario inicial (el negativo del valor binario)</a:t>
            </a:r>
            <a:endParaRPr lang="en-US" dirty="0"/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1054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Escribir el valor positivo de binario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846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Anteponga un 0 en el lado izquierdo del valor de binario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18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</a:t>
            </a:r>
            <a:r>
              <a:rPr lang="es-ES" b="1" dirty="0"/>
              <a:t>el valor binario (negar cada bit)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509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</a:t>
            </a:r>
            <a:r>
              <a:rPr lang="es-ES" b="1" dirty="0"/>
              <a:t>el valor binario (negar cada bit)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 = 10110b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279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Añadir</a:t>
            </a:r>
            <a:r>
              <a:rPr lang="en-US" b="1" dirty="0"/>
              <a:t> 1 (</a:t>
            </a:r>
            <a:r>
              <a:rPr lang="en-US" b="1" dirty="0" err="1"/>
              <a:t>cuenta</a:t>
            </a:r>
            <a:r>
              <a:rPr lang="en-US" b="1" dirty="0"/>
              <a:t> </a:t>
            </a:r>
            <a:r>
              <a:rPr lang="en-US" b="1" dirty="0" err="1"/>
              <a:t>arriba</a:t>
            </a:r>
            <a:r>
              <a:rPr lang="en-US" b="1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897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Añadir</a:t>
            </a:r>
            <a:r>
              <a:rPr lang="en-US" b="1" dirty="0"/>
              <a:t> 1 (</a:t>
            </a:r>
            <a:r>
              <a:rPr lang="en-US" b="1" dirty="0" err="1"/>
              <a:t>cuenta</a:t>
            </a:r>
            <a:r>
              <a:rPr lang="en-US" b="1" dirty="0"/>
              <a:t> </a:t>
            </a:r>
            <a:r>
              <a:rPr lang="en-US" b="1" dirty="0" err="1"/>
              <a:t>arriba</a:t>
            </a:r>
            <a:r>
              <a:rPr lang="en-US" b="1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10111b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933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1791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-9d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</a:t>
            </a:r>
            <a:r>
              <a:rPr lang="en-US" dirty="0"/>
              <a:t>10111b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que, el </a:t>
            </a:r>
            <a:r>
              <a:rPr lang="en-US" dirty="0" err="1"/>
              <a:t>complemento</a:t>
            </a:r>
            <a:r>
              <a:rPr lang="en-US" dirty="0"/>
              <a:t> de dos de 9d es 10111b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537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76711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7078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Escribir el valor positivo de binario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574172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7323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solo tratan con 0 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Anteponga un 0 en el lado izquierdo del valor de binario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0187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11400649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</a:t>
            </a:r>
            <a:r>
              <a:rPr lang="es-ES" b="1" dirty="0"/>
              <a:t>el valor binario (negar cada bit)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379515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</a:t>
            </a:r>
          </a:p>
        </p:txBody>
      </p:sp>
    </p:spTree>
    <p:extLst>
      <p:ext uri="{BB962C8B-B14F-4D97-AF65-F5344CB8AC3E}">
        <p14:creationId xmlns:p14="http://schemas.microsoft.com/office/powerpoint/2010/main" val="244095738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</a:t>
            </a:r>
            <a:r>
              <a:rPr lang="es-ES" b="1" dirty="0"/>
              <a:t>el valor binario (negar cada bit)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455016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 = 101101011b</a:t>
            </a:r>
          </a:p>
        </p:txBody>
      </p:sp>
    </p:spTree>
    <p:extLst>
      <p:ext uri="{BB962C8B-B14F-4D97-AF65-F5344CB8AC3E}">
        <p14:creationId xmlns:p14="http://schemas.microsoft.com/office/powerpoint/2010/main" val="324082310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Añadir</a:t>
            </a:r>
            <a:r>
              <a:rPr lang="en-US" b="1" dirty="0"/>
              <a:t> 1 (</a:t>
            </a:r>
            <a:r>
              <a:rPr lang="en-US" b="1" dirty="0" err="1"/>
              <a:t>cuenta</a:t>
            </a:r>
            <a:r>
              <a:rPr lang="en-US" b="1" dirty="0"/>
              <a:t> </a:t>
            </a:r>
            <a:r>
              <a:rPr lang="en-US" b="1" dirty="0" err="1"/>
              <a:t>arriba</a:t>
            </a:r>
            <a:r>
              <a:rPr lang="en-US" b="1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02678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97445565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Añadir</a:t>
            </a:r>
            <a:r>
              <a:rPr lang="en-US" b="1" dirty="0"/>
              <a:t> 1 (</a:t>
            </a:r>
            <a:r>
              <a:rPr lang="en-US" b="1" dirty="0" err="1"/>
              <a:t>cuenta</a:t>
            </a:r>
            <a:r>
              <a:rPr lang="en-US" b="1" dirty="0"/>
              <a:t> </a:t>
            </a:r>
            <a:r>
              <a:rPr lang="en-US" b="1" dirty="0" err="1"/>
              <a:t>arriba</a:t>
            </a:r>
            <a:r>
              <a:rPr lang="en-US" b="1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36234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  <a:p>
            <a:pPr marL="0" indent="0">
              <a:buNone/>
            </a:pPr>
            <a:r>
              <a:rPr lang="en-US" b="1" dirty="0"/>
              <a:t>			= 101101100b</a:t>
            </a:r>
          </a:p>
        </p:txBody>
      </p:sp>
    </p:spTree>
    <p:extLst>
      <p:ext uri="{BB962C8B-B14F-4D97-AF65-F5344CB8AC3E}">
        <p14:creationId xmlns:p14="http://schemas.microsoft.com/office/powerpoint/2010/main" val="362659346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representas</a:t>
            </a:r>
            <a:r>
              <a:rPr lang="en-US" dirty="0"/>
              <a:t> -148d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+                   1</a:t>
            </a:r>
          </a:p>
          <a:p>
            <a:pPr marL="0" indent="0">
              <a:buNone/>
            </a:pPr>
            <a:r>
              <a:rPr lang="en-US" dirty="0"/>
              <a:t>			= 101101100b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que, el </a:t>
            </a:r>
            <a:r>
              <a:rPr lang="en-US" dirty="0" err="1"/>
              <a:t>complemento</a:t>
            </a:r>
            <a:r>
              <a:rPr lang="en-US" dirty="0"/>
              <a:t> de dos de 148d = 101101100b</a:t>
            </a:r>
          </a:p>
        </p:txBody>
      </p:sp>
    </p:spTree>
    <p:extLst>
      <p:ext uri="{BB962C8B-B14F-4D97-AF65-F5344CB8AC3E}">
        <p14:creationId xmlns:p14="http://schemas.microsoft.com/office/powerpoint/2010/main" val="18440161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Encuentra el complemento de los dos 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2d</a:t>
            </a:r>
          </a:p>
          <a:p>
            <a:pPr lvl="1"/>
            <a:r>
              <a:rPr lang="en-US" dirty="0"/>
              <a:t>15d</a:t>
            </a:r>
          </a:p>
          <a:p>
            <a:pPr lvl="1"/>
            <a:r>
              <a:rPr lang="en-US" dirty="0"/>
              <a:t>67d</a:t>
            </a:r>
          </a:p>
          <a:p>
            <a:pPr lvl="1"/>
            <a:r>
              <a:rPr lang="en-US" dirty="0"/>
              <a:t>248d</a:t>
            </a:r>
          </a:p>
        </p:txBody>
      </p:sp>
    </p:spTree>
    <p:extLst>
      <p:ext uri="{BB962C8B-B14F-4D97-AF65-F5344CB8AC3E}">
        <p14:creationId xmlns:p14="http://schemas.microsoft.com/office/powerpoint/2010/main" val="374838012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de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fontScale="925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s-ES" dirty="0"/>
              <a:t>para crear el complemento de 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Escribir el valor positivo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Anteponga un 0 en el lado izquierdo del valor de binario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</a:t>
            </a:r>
            <a:r>
              <a:rPr lang="es-ES" dirty="0"/>
              <a:t>el valor binario (negar cada bit)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1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Encuentra el complemento de los dos 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2d</a:t>
            </a:r>
          </a:p>
          <a:p>
            <a:pPr lvl="2"/>
            <a:r>
              <a:rPr lang="en-US" dirty="0"/>
              <a:t>2d = 110b</a:t>
            </a:r>
          </a:p>
          <a:p>
            <a:pPr lvl="1"/>
            <a:r>
              <a:rPr lang="en-US" dirty="0"/>
              <a:t>15d</a:t>
            </a:r>
          </a:p>
          <a:p>
            <a:pPr lvl="2"/>
            <a:r>
              <a:rPr lang="en-US" dirty="0"/>
              <a:t>15d = 10001b</a:t>
            </a:r>
          </a:p>
          <a:p>
            <a:pPr lvl="1"/>
            <a:r>
              <a:rPr lang="en-US" dirty="0"/>
              <a:t>67d</a:t>
            </a:r>
          </a:p>
          <a:p>
            <a:pPr lvl="2"/>
            <a:r>
              <a:rPr lang="en-US" dirty="0"/>
              <a:t>67d = 10111101b</a:t>
            </a:r>
          </a:p>
          <a:p>
            <a:pPr lvl="1"/>
            <a:r>
              <a:rPr lang="en-US" dirty="0"/>
              <a:t>248d</a:t>
            </a:r>
          </a:p>
          <a:p>
            <a:pPr lvl="2"/>
            <a:r>
              <a:rPr lang="en-US" dirty="0"/>
              <a:t>248d = 100001000b</a:t>
            </a:r>
          </a:p>
        </p:txBody>
      </p:sp>
    </p:spTree>
    <p:extLst>
      <p:ext uri="{BB962C8B-B14F-4D97-AF65-F5344CB8AC3E}">
        <p14:creationId xmlns:p14="http://schemas.microsoft.com/office/powerpoint/2010/main" val="409313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Nos hemos quedado sin dígitos para usar, así que volvemos al principio después de anteponer un dígito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Agregue uno al siguiente valor posicional y vuelva al </a:t>
            </a:r>
            <a:r>
              <a:rPr lang="es-ES" dirty="0" err="1"/>
              <a:t>dígia</a:t>
            </a:r>
            <a:r>
              <a:rPr lang="es-ES" dirty="0"/>
              <a:t> inicial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Agregue uno al siguiente valor posicional y vuelva al </a:t>
            </a:r>
            <a:r>
              <a:rPr lang="es-ES" dirty="0" err="1"/>
              <a:t>dígia</a:t>
            </a:r>
            <a:r>
              <a:rPr lang="es-ES" dirty="0"/>
              <a:t> inicial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s-ES" dirty="0"/>
              <a:t>Agregue uno al siguiente valor posicional y vuelva al </a:t>
            </a:r>
            <a:r>
              <a:rPr lang="es-ES" dirty="0" err="1"/>
              <a:t>dígia</a:t>
            </a:r>
            <a:r>
              <a:rPr lang="es-ES" dirty="0"/>
              <a:t> inicial</a:t>
            </a: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s-ES" dirty="0"/>
              <a:t>Agregue uno al siguiente valor posicional y vuelva al </a:t>
            </a:r>
            <a:r>
              <a:rPr lang="es-ES" dirty="0" err="1"/>
              <a:t>dígia</a:t>
            </a:r>
            <a:r>
              <a:rPr lang="es-ES" dirty="0"/>
              <a:t> inicial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solo tratan con 0 y 1</a:t>
            </a:r>
            <a:endParaRPr lang="en-US" dirty="0"/>
          </a:p>
          <a:p>
            <a:r>
              <a:rPr lang="es-ES" dirty="0"/>
              <a:t>Pregunta: ¿Cómo representan las computadoras los números?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7348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76090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(base 10)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?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?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(base 10)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111</a:t>
            </a:r>
          </a:p>
          <a:p>
            <a:r>
              <a:rPr lang="en-US" dirty="0" err="1"/>
              <a:t>Noveno</a:t>
            </a:r>
            <a:r>
              <a:rPr lang="en-US" dirty="0"/>
              <a:t> valor: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 dirty="0"/>
              <a:t>Cuarto valor: 11</a:t>
            </a:r>
          </a:p>
          <a:p>
            <a:r>
              <a:rPr lang="en-US" dirty="0"/>
              <a:t>Quinto valor: 100</a:t>
            </a:r>
          </a:p>
          <a:p>
            <a:r>
              <a:rPr lang="en-US" dirty="0"/>
              <a:t>Sexto valor: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111</a:t>
            </a:r>
          </a:p>
          <a:p>
            <a:r>
              <a:rPr lang="en-US" dirty="0" err="1"/>
              <a:t>Noveno</a:t>
            </a:r>
            <a:r>
              <a:rPr lang="en-US" dirty="0"/>
              <a:t> valor: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Tercer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Tercer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(base 10)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Tercer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Tercer</a:t>
            </a:r>
            <a:r>
              <a:rPr lang="en-US" b="1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7d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s-ES" dirty="0"/>
              <a:t>Podría comenzar a contar desde 0 y trabajar hasta que obtengamos el valor deseado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s-ES" dirty="0"/>
              <a:t>Podría comenzar a contar desde 0 y trabajar hasta que obtengamos el valor deseado</a:t>
            </a:r>
            <a:endParaRPr lang="en-US" dirty="0"/>
          </a:p>
          <a:p>
            <a:pPr lvl="2"/>
            <a:r>
              <a:rPr lang="es-ES" dirty="0"/>
              <a:t>Toma demasiado tiempo para números más grandes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s-ES" dirty="0"/>
              <a:t>Podría comenzar a contar desde 0 y trabajar hasta que obtengamos el valor deseado</a:t>
            </a:r>
            <a:endParaRPr lang="en-US" dirty="0"/>
          </a:p>
          <a:p>
            <a:pPr lvl="2"/>
            <a:r>
              <a:rPr lang="es-ES" dirty="0"/>
              <a:t>Toma demasiado tiempo para números más grandes</a:t>
            </a:r>
            <a:endParaRPr lang="en-US" dirty="0"/>
          </a:p>
          <a:p>
            <a:pPr lvl="1"/>
            <a:r>
              <a:rPr lang="es-ES" dirty="0"/>
              <a:t>Busque una forma directa de convertir sin contar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  <a:p>
            <a:pPr lvl="1"/>
            <a:r>
              <a:rPr lang="en-US" dirty="0" err="1"/>
              <a:t>Unos</a:t>
            </a:r>
            <a:r>
              <a:rPr lang="en-US" dirty="0"/>
              <a:t>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7d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  <a:p>
            <a:pPr lvl="1"/>
            <a:r>
              <a:rPr lang="en-US" dirty="0" err="1"/>
              <a:t>Unos</a:t>
            </a:r>
            <a:r>
              <a:rPr lang="en-US" dirty="0"/>
              <a:t>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 err="1"/>
              <a:t>Decenas</a:t>
            </a:r>
            <a:r>
              <a:rPr lang="en-US" dirty="0"/>
              <a:t>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  <a:p>
            <a:pPr lvl="1"/>
            <a:r>
              <a:rPr lang="en-US" dirty="0" err="1"/>
              <a:t>Unos</a:t>
            </a:r>
            <a:r>
              <a:rPr lang="en-US" dirty="0"/>
              <a:t>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 err="1"/>
              <a:t>Decenas</a:t>
            </a:r>
            <a:r>
              <a:rPr lang="en-US" dirty="0"/>
              <a:t>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s-ES" dirty="0"/>
              <a:t>Lo mismo </a:t>
            </a:r>
            <a:r>
              <a:rPr lang="es-ES"/>
              <a:t>es ciera en </a:t>
            </a:r>
            <a:r>
              <a:rPr lang="es-ES" dirty="0"/>
              <a:t>binario</a:t>
            </a:r>
            <a:r>
              <a:rPr lang="en-US" dirty="0"/>
              <a:t>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Poderes</a:t>
            </a:r>
            <a:r>
              <a:rPr lang="en-US" dirty="0"/>
              <a:t> de dos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2796"/>
              </p:ext>
            </p:extLst>
          </p:nvPr>
        </p:nvGraphicFramePr>
        <p:xfrm>
          <a:off x="698149" y="2716245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14549"/>
              </p:ext>
            </p:extLst>
          </p:nvPr>
        </p:nvGraphicFramePr>
        <p:xfrm>
          <a:off x="7335238" y="2716245"/>
          <a:ext cx="358023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207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Así</a:t>
            </a:r>
            <a:r>
              <a:rPr lang="en-US" dirty="0"/>
              <a:t> que,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A0017-AA77-4379-A737-2874EF0D50A4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c07c512-1ff3-44bd-87df-82ef976e112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12458</Words>
  <Application>Microsoft Office PowerPoint</Application>
  <PresentationFormat>Widescreen</PresentationFormat>
  <Paragraphs>3670</Paragraphs>
  <Slides>207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1" baseType="lpstr">
      <vt:lpstr>Arial</vt:lpstr>
      <vt:lpstr>Calibri</vt:lpstr>
      <vt:lpstr>Calibri Light</vt:lpstr>
      <vt:lpstr>Office Theme</vt:lpstr>
      <vt:lpstr>Conferencia 3</vt:lpstr>
      <vt:lpstr>Revisión</vt:lpstr>
      <vt:lpstr>Revisión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  <vt:lpstr>Complemento de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28</cp:revision>
  <dcterms:created xsi:type="dcterms:W3CDTF">2023-08-29T13:02:00Z</dcterms:created>
  <dcterms:modified xsi:type="dcterms:W3CDTF">2023-09-20T18:57:26Z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