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68" r:id="rId17"/>
    <p:sldId id="282" r:id="rId18"/>
    <p:sldId id="283" r:id="rId19"/>
    <p:sldId id="284" r:id="rId20"/>
    <p:sldId id="285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1" r:id="rId30"/>
    <p:sldId id="286" r:id="rId31"/>
    <p:sldId id="287" r:id="rId32"/>
    <p:sldId id="288" r:id="rId33"/>
    <p:sldId id="289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9" r:id="rId46"/>
    <p:sldId id="318" r:id="rId47"/>
    <p:sldId id="317" r:id="rId48"/>
    <p:sldId id="316" r:id="rId49"/>
    <p:sldId id="315" r:id="rId50"/>
    <p:sldId id="314" r:id="rId51"/>
    <p:sldId id="313" r:id="rId52"/>
    <p:sldId id="312" r:id="rId53"/>
    <p:sldId id="311" r:id="rId54"/>
    <p:sldId id="310" r:id="rId55"/>
    <p:sldId id="320" r:id="rId56"/>
    <p:sldId id="322" r:id="rId57"/>
    <p:sldId id="323" r:id="rId58"/>
    <p:sldId id="324" r:id="rId59"/>
    <p:sldId id="325" r:id="rId60"/>
    <p:sldId id="326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44" r:id="rId79"/>
    <p:sldId id="363" r:id="rId80"/>
    <p:sldId id="364" r:id="rId81"/>
    <p:sldId id="365" r:id="rId82"/>
    <p:sldId id="368" r:id="rId83"/>
    <p:sldId id="371" r:id="rId84"/>
    <p:sldId id="369" r:id="rId85"/>
    <p:sldId id="370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5CD536AE-3B48-4333-941D-81EF00D0F81E}"/>
    <pc:docChg chg="undo redo custSel addSld delSld modSld sldOrd">
      <pc:chgData name="Joshua Gross" userId="7bb6a70e-9d37-46e4-96de-748557707bd0" providerId="ADAL" clId="{5CD536AE-3B48-4333-941D-81EF00D0F81E}" dt="2023-09-05T21:29:24.777" v="9976" actId="20577"/>
      <pc:docMkLst>
        <pc:docMk/>
      </pc:docMkLst>
      <pc:sldChg chg="modSp">
        <pc:chgData name="Joshua Gross" userId="7bb6a70e-9d37-46e4-96de-748557707bd0" providerId="ADAL" clId="{5CD536AE-3B48-4333-941D-81EF00D0F81E}" dt="2023-09-05T12:12:07.231" v="1" actId="27636"/>
        <pc:sldMkLst>
          <pc:docMk/>
          <pc:sldMk cId="0" sldId="264"/>
        </pc:sldMkLst>
        <pc:spChg chg="mod">
          <ac:chgData name="Joshua Gross" userId="7bb6a70e-9d37-46e4-96de-748557707bd0" providerId="ADAL" clId="{5CD536AE-3B48-4333-941D-81EF00D0F81E}" dt="2023-09-05T12:12:07.231" v="1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45" v="3" actId="27636"/>
        <pc:sldMkLst>
          <pc:docMk/>
          <pc:sldMk cId="0" sldId="265"/>
        </pc:sldMkLst>
        <pc:spChg chg="mod">
          <ac:chgData name="Joshua Gross" userId="7bb6a70e-9d37-46e4-96de-748557707bd0" providerId="ADAL" clId="{5CD536AE-3B48-4333-941D-81EF00D0F81E}" dt="2023-09-05T12:12:07.245" v="3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37" v="2" actId="27636"/>
        <pc:sldMkLst>
          <pc:docMk/>
          <pc:sldMk cId="0" sldId="267"/>
        </pc:sldMkLst>
        <pc:spChg chg="mod">
          <ac:chgData name="Joshua Gross" userId="7bb6a70e-9d37-46e4-96de-748557707bd0" providerId="ADAL" clId="{5CD536AE-3B48-4333-941D-81EF00D0F81E}" dt="2023-09-05T12:12:07.237" v="2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2:07.254" v="4" actId="27636"/>
        <pc:sldMkLst>
          <pc:docMk/>
          <pc:sldMk cId="0" sldId="269"/>
        </pc:sldMkLst>
        <pc:spChg chg="mod">
          <ac:chgData name="Joshua Gross" userId="7bb6a70e-9d37-46e4-96de-748557707bd0" providerId="ADAL" clId="{5CD536AE-3B48-4333-941D-81EF00D0F81E}" dt="2023-09-05T12:12:07.254" v="4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5CD536AE-3B48-4333-941D-81EF00D0F81E}" dt="2023-09-05T12:18:47.565" v="236" actId="20577"/>
        <pc:sldMkLst>
          <pc:docMk/>
          <pc:sldMk cId="0" sldId="344"/>
        </pc:sldMkLst>
        <pc:spChg chg="mod">
          <ac:chgData name="Joshua Gross" userId="7bb6a70e-9d37-46e4-96de-748557707bd0" providerId="ADAL" clId="{5CD536AE-3B48-4333-941D-81EF00D0F81E}" dt="2023-09-05T12:18:27.196" v="217" actId="20577"/>
          <ac:spMkLst>
            <pc:docMk/>
            <pc:sldMk cId="0" sldId="344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8:42.756" v="230" actId="20577"/>
          <ac:spMkLst>
            <pc:docMk/>
            <pc:sldMk cId="0" sldId="34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8:32.253" v="222" actId="20577"/>
          <ac:spMkLst>
            <pc:docMk/>
            <pc:sldMk cId="0" sldId="344"/>
            <ac:spMk id="4" creationId="{00000000-0000-0000-0000-000000000000}"/>
          </ac:spMkLst>
        </pc:spChg>
        <pc:graphicFrameChg chg="modGraphic">
          <ac:chgData name="Joshua Gross" userId="7bb6a70e-9d37-46e4-96de-748557707bd0" providerId="ADAL" clId="{5CD536AE-3B48-4333-941D-81EF00D0F81E}" dt="2023-09-05T12:18:47.565" v="236" actId="20577"/>
          <ac:graphicFrameMkLst>
            <pc:docMk/>
            <pc:sldMk cId="0" sldId="344"/>
            <ac:graphicFrameMk id="5" creationId="{00000000-0000-0000-0000-000000000000}"/>
          </ac:graphicFrameMkLst>
        </pc:graphicFrameChg>
      </pc:sldChg>
      <pc:sldChg chg="del">
        <pc:chgData name="Joshua Gross" userId="7bb6a70e-9d37-46e4-96de-748557707bd0" providerId="ADAL" clId="{5CD536AE-3B48-4333-941D-81EF00D0F81E}" dt="2023-09-05T12:18:56.126" v="237" actId="2696"/>
        <pc:sldMkLst>
          <pc:docMk/>
          <pc:sldMk cId="0" sldId="345"/>
        </pc:sldMkLst>
      </pc:sldChg>
      <pc:sldChg chg="modSp add">
        <pc:chgData name="Joshua Gross" userId="7bb6a70e-9d37-46e4-96de-748557707bd0" providerId="ADAL" clId="{5CD536AE-3B48-4333-941D-81EF00D0F81E}" dt="2023-09-05T12:13:17.336" v="40" actId="2711"/>
        <pc:sldMkLst>
          <pc:docMk/>
          <pc:sldMk cId="4119035634" sldId="346"/>
        </pc:sldMkLst>
        <pc:spChg chg="mod">
          <ac:chgData name="Joshua Gross" userId="7bb6a70e-9d37-46e4-96de-748557707bd0" providerId="ADAL" clId="{5CD536AE-3B48-4333-941D-81EF00D0F81E}" dt="2023-09-05T12:13:17.336" v="40" actId="2711"/>
          <ac:spMkLst>
            <pc:docMk/>
            <pc:sldMk cId="4119035634" sldId="34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2:21.003" v="17" actId="113"/>
          <ac:spMkLst>
            <pc:docMk/>
            <pc:sldMk cId="4119035634" sldId="346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21.858" v="41" actId="2711"/>
        <pc:sldMkLst>
          <pc:docMk/>
          <pc:sldMk cId="2233369899" sldId="347"/>
        </pc:sldMkLst>
        <pc:spChg chg="mod">
          <ac:chgData name="Joshua Gross" userId="7bb6a70e-9d37-46e4-96de-748557707bd0" providerId="ADAL" clId="{5CD536AE-3B48-4333-941D-81EF00D0F81E}" dt="2023-09-05T12:13:21.858" v="41" actId="2711"/>
          <ac:spMkLst>
            <pc:docMk/>
            <pc:sldMk cId="2233369899" sldId="347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2:50.843" v="25" actId="113"/>
          <ac:spMkLst>
            <pc:docMk/>
            <pc:sldMk cId="2233369899" sldId="347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39.254" v="57" actId="20577"/>
        <pc:sldMkLst>
          <pc:docMk/>
          <pc:sldMk cId="1810586945" sldId="348"/>
        </pc:sldMkLst>
        <pc:spChg chg="mod">
          <ac:chgData name="Joshua Gross" userId="7bb6a70e-9d37-46e4-96de-748557707bd0" providerId="ADAL" clId="{5CD536AE-3B48-4333-941D-81EF00D0F81E}" dt="2023-09-05T12:13:39.254" v="57" actId="20577"/>
          <ac:spMkLst>
            <pc:docMk/>
            <pc:sldMk cId="1810586945" sldId="348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3:00.786" v="29" actId="113"/>
          <ac:spMkLst>
            <pc:docMk/>
            <pc:sldMk cId="1810586945" sldId="348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3:57.302" v="62" actId="20577"/>
        <pc:sldMkLst>
          <pc:docMk/>
          <pc:sldMk cId="1025395941" sldId="349"/>
        </pc:sldMkLst>
        <pc:spChg chg="mod">
          <ac:chgData name="Joshua Gross" userId="7bb6a70e-9d37-46e4-96de-748557707bd0" providerId="ADAL" clId="{5CD536AE-3B48-4333-941D-81EF00D0F81E}" dt="2023-09-05T12:13:57.302" v="62" actId="20577"/>
          <ac:spMkLst>
            <pc:docMk/>
            <pc:sldMk cId="1025395941" sldId="349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3:55.087" v="60" actId="113"/>
          <ac:spMkLst>
            <pc:docMk/>
            <pc:sldMk cId="1025395941" sldId="349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4:01.701" v="65" actId="20577"/>
        <pc:sldMkLst>
          <pc:docMk/>
          <pc:sldMk cId="22490366" sldId="350"/>
        </pc:sldMkLst>
        <pc:spChg chg="mod">
          <ac:chgData name="Joshua Gross" userId="7bb6a70e-9d37-46e4-96de-748557707bd0" providerId="ADAL" clId="{5CD536AE-3B48-4333-941D-81EF00D0F81E}" dt="2023-09-05T12:14:01.701" v="65" actId="20577"/>
          <ac:spMkLst>
            <pc:docMk/>
            <pc:sldMk cId="22490366" sldId="35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5:22.118" v="100" actId="20577"/>
        <pc:sldMkLst>
          <pc:docMk/>
          <pc:sldMk cId="2463117949" sldId="351"/>
        </pc:sldMkLst>
        <pc:spChg chg="mod">
          <ac:chgData name="Joshua Gross" userId="7bb6a70e-9d37-46e4-96de-748557707bd0" providerId="ADAL" clId="{5CD536AE-3B48-4333-941D-81EF00D0F81E}" dt="2023-09-05T12:15:22.118" v="100" actId="20577"/>
          <ac:spMkLst>
            <pc:docMk/>
            <pc:sldMk cId="2463117949" sldId="351"/>
            <ac:spMk id="3" creationId="{00000000-0000-0000-0000-000000000000}"/>
          </ac:spMkLst>
        </pc:spChg>
      </pc:sldChg>
      <pc:sldChg chg="modSp add ord">
        <pc:chgData name="Joshua Gross" userId="7bb6a70e-9d37-46e4-96de-748557707bd0" providerId="ADAL" clId="{5CD536AE-3B48-4333-941D-81EF00D0F81E}" dt="2023-09-05T12:15:52.044" v="104" actId="20577"/>
        <pc:sldMkLst>
          <pc:docMk/>
          <pc:sldMk cId="2047698149" sldId="352"/>
        </pc:sldMkLst>
        <pc:spChg chg="mod">
          <ac:chgData name="Joshua Gross" userId="7bb6a70e-9d37-46e4-96de-748557707bd0" providerId="ADAL" clId="{5CD536AE-3B48-4333-941D-81EF00D0F81E}" dt="2023-09-05T12:15:52.044" v="104" actId="20577"/>
          <ac:spMkLst>
            <pc:docMk/>
            <pc:sldMk cId="2047698149" sldId="35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22.070" v="129" actId="20577"/>
        <pc:sldMkLst>
          <pc:docMk/>
          <pc:sldMk cId="4114413648" sldId="353"/>
        </pc:sldMkLst>
        <pc:spChg chg="mod">
          <ac:chgData name="Joshua Gross" userId="7bb6a70e-9d37-46e4-96de-748557707bd0" providerId="ADAL" clId="{5CD536AE-3B48-4333-941D-81EF00D0F81E}" dt="2023-09-05T12:16:22.070" v="129" actId="20577"/>
          <ac:spMkLst>
            <pc:docMk/>
            <pc:sldMk cId="4114413648" sldId="353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06.639" v="106" actId="113"/>
          <ac:spMkLst>
            <pc:docMk/>
            <pc:sldMk cId="4114413648" sldId="353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32.520" v="134" actId="113"/>
        <pc:sldMkLst>
          <pc:docMk/>
          <pc:sldMk cId="1811719349" sldId="354"/>
        </pc:sldMkLst>
        <pc:spChg chg="mod">
          <ac:chgData name="Joshua Gross" userId="7bb6a70e-9d37-46e4-96de-748557707bd0" providerId="ADAL" clId="{5CD536AE-3B48-4333-941D-81EF00D0F81E}" dt="2023-09-05T12:16:29.445" v="132" actId="113"/>
          <ac:spMkLst>
            <pc:docMk/>
            <pc:sldMk cId="1811719349" sldId="35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32.520" v="134" actId="113"/>
          <ac:spMkLst>
            <pc:docMk/>
            <pc:sldMk cId="1811719349" sldId="35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6:49.061" v="148" actId="20577"/>
        <pc:sldMkLst>
          <pc:docMk/>
          <pc:sldMk cId="4124610348" sldId="355"/>
        </pc:sldMkLst>
        <pc:spChg chg="mod">
          <ac:chgData name="Joshua Gross" userId="7bb6a70e-9d37-46e4-96de-748557707bd0" providerId="ADAL" clId="{5CD536AE-3B48-4333-941D-81EF00D0F81E}" dt="2023-09-05T12:16:49.061" v="148" actId="20577"/>
          <ac:spMkLst>
            <pc:docMk/>
            <pc:sldMk cId="4124610348" sldId="355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6:45.623" v="138" actId="113"/>
          <ac:spMkLst>
            <pc:docMk/>
            <pc:sldMk cId="4124610348" sldId="355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03.067" v="153" actId="20577"/>
        <pc:sldMkLst>
          <pc:docMk/>
          <pc:sldMk cId="2501556845" sldId="356"/>
        </pc:sldMkLst>
        <pc:spChg chg="mod">
          <ac:chgData name="Joshua Gross" userId="7bb6a70e-9d37-46e4-96de-748557707bd0" providerId="ADAL" clId="{5CD536AE-3B48-4333-941D-81EF00D0F81E}" dt="2023-09-05T12:17:03.067" v="153" actId="20577"/>
          <ac:spMkLst>
            <pc:docMk/>
            <pc:sldMk cId="2501556845" sldId="35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17:00.702" v="151" actId="113"/>
          <ac:spMkLst>
            <pc:docMk/>
            <pc:sldMk cId="2501556845" sldId="356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16.454" v="156" actId="20577"/>
        <pc:sldMkLst>
          <pc:docMk/>
          <pc:sldMk cId="2219071859" sldId="357"/>
        </pc:sldMkLst>
        <pc:spChg chg="mod">
          <ac:chgData name="Joshua Gross" userId="7bb6a70e-9d37-46e4-96de-748557707bd0" providerId="ADAL" clId="{5CD536AE-3B48-4333-941D-81EF00D0F81E}" dt="2023-09-05T12:17:16.454" v="156" actId="20577"/>
          <ac:spMkLst>
            <pc:docMk/>
            <pc:sldMk cId="2219071859" sldId="35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0.517" v="159" actId="20577"/>
        <pc:sldMkLst>
          <pc:docMk/>
          <pc:sldMk cId="3927931318" sldId="358"/>
        </pc:sldMkLst>
        <pc:spChg chg="mod">
          <ac:chgData name="Joshua Gross" userId="7bb6a70e-9d37-46e4-96de-748557707bd0" providerId="ADAL" clId="{5CD536AE-3B48-4333-941D-81EF00D0F81E}" dt="2023-09-05T12:17:20.517" v="159" actId="20577"/>
          <ac:spMkLst>
            <pc:docMk/>
            <pc:sldMk cId="3927931318" sldId="35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5.469" v="164" actId="20577"/>
        <pc:sldMkLst>
          <pc:docMk/>
          <pc:sldMk cId="286847848" sldId="359"/>
        </pc:sldMkLst>
        <pc:spChg chg="mod">
          <ac:chgData name="Joshua Gross" userId="7bb6a70e-9d37-46e4-96de-748557707bd0" providerId="ADAL" clId="{5CD536AE-3B48-4333-941D-81EF00D0F81E}" dt="2023-09-05T12:17:25.469" v="164" actId="20577"/>
          <ac:spMkLst>
            <pc:docMk/>
            <pc:sldMk cId="286847848" sldId="35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28.636" v="167" actId="20577"/>
        <pc:sldMkLst>
          <pc:docMk/>
          <pc:sldMk cId="2908254068" sldId="360"/>
        </pc:sldMkLst>
        <pc:spChg chg="mod">
          <ac:chgData name="Joshua Gross" userId="7bb6a70e-9d37-46e4-96de-748557707bd0" providerId="ADAL" clId="{5CD536AE-3B48-4333-941D-81EF00D0F81E}" dt="2023-09-05T12:17:28.636" v="167" actId="20577"/>
          <ac:spMkLst>
            <pc:docMk/>
            <pc:sldMk cId="2908254068" sldId="36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7:33.068" v="170" actId="20577"/>
        <pc:sldMkLst>
          <pc:docMk/>
          <pc:sldMk cId="3146019893" sldId="361"/>
        </pc:sldMkLst>
        <pc:spChg chg="mod">
          <ac:chgData name="Joshua Gross" userId="7bb6a70e-9d37-46e4-96de-748557707bd0" providerId="ADAL" clId="{5CD536AE-3B48-4333-941D-81EF00D0F81E}" dt="2023-09-05T12:17:33.068" v="170" actId="20577"/>
          <ac:spMkLst>
            <pc:docMk/>
            <pc:sldMk cId="3146019893" sldId="361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18:02.073" v="215" actId="20577"/>
        <pc:sldMkLst>
          <pc:docMk/>
          <pc:sldMk cId="545762438" sldId="362"/>
        </pc:sldMkLst>
        <pc:spChg chg="mod">
          <ac:chgData name="Joshua Gross" userId="7bb6a70e-9d37-46e4-96de-748557707bd0" providerId="ADAL" clId="{5CD536AE-3B48-4333-941D-81EF00D0F81E}" dt="2023-09-05T12:18:02.073" v="215" actId="20577"/>
          <ac:spMkLst>
            <pc:docMk/>
            <pc:sldMk cId="545762438" sldId="36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0:31.996" v="281" actId="20577"/>
        <pc:sldMkLst>
          <pc:docMk/>
          <pc:sldMk cId="1687986363" sldId="363"/>
        </pc:sldMkLst>
        <pc:spChg chg="mod">
          <ac:chgData name="Joshua Gross" userId="7bb6a70e-9d37-46e4-96de-748557707bd0" providerId="ADAL" clId="{5CD536AE-3B48-4333-941D-81EF00D0F81E}" dt="2023-09-05T12:20:31.996" v="281" actId="20577"/>
          <ac:spMkLst>
            <pc:docMk/>
            <pc:sldMk cId="1687986363" sldId="363"/>
            <ac:spMk id="3" creationId="{00000000-0000-0000-0000-000000000000}"/>
          </ac:spMkLst>
        </pc:spChg>
      </pc:sldChg>
      <pc:sldChg chg="delSp modSp add">
        <pc:chgData name="Joshua Gross" userId="7bb6a70e-9d37-46e4-96de-748557707bd0" providerId="ADAL" clId="{5CD536AE-3B48-4333-941D-81EF00D0F81E}" dt="2023-09-05T12:23:03.791" v="564" actId="12"/>
        <pc:sldMkLst>
          <pc:docMk/>
          <pc:sldMk cId="2240074128" sldId="364"/>
        </pc:sldMkLst>
        <pc:spChg chg="mod">
          <ac:chgData name="Joshua Gross" userId="7bb6a70e-9d37-46e4-96de-748557707bd0" providerId="ADAL" clId="{5CD536AE-3B48-4333-941D-81EF00D0F81E}" dt="2023-09-05T12:21:33.066" v="312" actId="20577"/>
          <ac:spMkLst>
            <pc:docMk/>
            <pc:sldMk cId="2240074128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23:03.791" v="564" actId="12"/>
          <ac:spMkLst>
            <pc:docMk/>
            <pc:sldMk cId="2240074128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21:27.396" v="284" actId="6549"/>
          <ac:spMkLst>
            <pc:docMk/>
            <pc:sldMk cId="2240074128" sldId="364"/>
            <ac:spMk id="4" creationId="{00000000-0000-0000-0000-000000000000}"/>
          </ac:spMkLst>
        </pc:spChg>
        <pc:graphicFrameChg chg="del">
          <ac:chgData name="Joshua Gross" userId="7bb6a70e-9d37-46e4-96de-748557707bd0" providerId="ADAL" clId="{5CD536AE-3B48-4333-941D-81EF00D0F81E}" dt="2023-09-05T12:21:25.344" v="283" actId="478"/>
          <ac:graphicFrameMkLst>
            <pc:docMk/>
            <pc:sldMk cId="2240074128" sldId="364"/>
            <ac:graphicFrameMk id="5" creationId="{00000000-0000-0000-0000-000000000000}"/>
          </ac:graphicFrameMkLst>
        </pc:graphicFrameChg>
      </pc:sldChg>
      <pc:sldChg chg="modSp add">
        <pc:chgData name="Joshua Gross" userId="7bb6a70e-9d37-46e4-96de-748557707bd0" providerId="ADAL" clId="{5CD536AE-3B48-4333-941D-81EF00D0F81E}" dt="2023-09-05T12:23:39.523" v="599" actId="20577"/>
        <pc:sldMkLst>
          <pc:docMk/>
          <pc:sldMk cId="2779334336" sldId="365"/>
        </pc:sldMkLst>
        <pc:spChg chg="mod">
          <ac:chgData name="Joshua Gross" userId="7bb6a70e-9d37-46e4-96de-748557707bd0" providerId="ADAL" clId="{5CD536AE-3B48-4333-941D-81EF00D0F81E}" dt="2023-09-05T12:23:39.523" v="599" actId="20577"/>
          <ac:spMkLst>
            <pc:docMk/>
            <pc:sldMk cId="2779334336" sldId="365"/>
            <ac:spMk id="3" creationId="{00000000-0000-0000-0000-000000000000}"/>
          </ac:spMkLst>
        </pc:spChg>
      </pc:sldChg>
      <pc:sldChg chg="add del">
        <pc:chgData name="Joshua Gross" userId="7bb6a70e-9d37-46e4-96de-748557707bd0" providerId="ADAL" clId="{5CD536AE-3B48-4333-941D-81EF00D0F81E}" dt="2023-09-05T12:23:49.103" v="601" actId="2696"/>
        <pc:sldMkLst>
          <pc:docMk/>
          <pc:sldMk cId="1081778930" sldId="366"/>
        </pc:sldMkLst>
      </pc:sldChg>
      <pc:sldChg chg="modSp add del">
        <pc:chgData name="Joshua Gross" userId="7bb6a70e-9d37-46e4-96de-748557707bd0" providerId="ADAL" clId="{5CD536AE-3B48-4333-941D-81EF00D0F81E}" dt="2023-09-05T12:26:41.267" v="965" actId="2696"/>
        <pc:sldMkLst>
          <pc:docMk/>
          <pc:sldMk cId="1320348941" sldId="366"/>
        </pc:sldMkLst>
        <pc:spChg chg="mod">
          <ac:chgData name="Joshua Gross" userId="7bb6a70e-9d37-46e4-96de-748557707bd0" providerId="ADAL" clId="{5CD536AE-3B48-4333-941D-81EF00D0F81E}" dt="2023-09-05T12:24:06.124" v="674" actId="20577"/>
          <ac:spMkLst>
            <pc:docMk/>
            <pc:sldMk cId="1320348941" sldId="366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5CD536AE-3B48-4333-941D-81EF00D0F81E}" dt="2023-09-05T12:26:44.197" v="966" actId="2696"/>
        <pc:sldMkLst>
          <pc:docMk/>
          <pc:sldMk cId="2539370685" sldId="367"/>
        </pc:sldMkLst>
        <pc:spChg chg="mod">
          <ac:chgData name="Joshua Gross" userId="7bb6a70e-9d37-46e4-96de-748557707bd0" providerId="ADAL" clId="{5CD536AE-3B48-4333-941D-81EF00D0F81E}" dt="2023-09-05T12:24:18.095" v="696" actId="20577"/>
          <ac:spMkLst>
            <pc:docMk/>
            <pc:sldMk cId="2539370685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6:29.368" v="962" actId="20577"/>
        <pc:sldMkLst>
          <pc:docMk/>
          <pc:sldMk cId="4138657654" sldId="368"/>
        </pc:sldMkLst>
        <pc:spChg chg="mod">
          <ac:chgData name="Joshua Gross" userId="7bb6a70e-9d37-46e4-96de-748557707bd0" providerId="ADAL" clId="{5CD536AE-3B48-4333-941D-81EF00D0F81E}" dt="2023-09-05T12:26:29.368" v="962" actId="20577"/>
          <ac:spMkLst>
            <pc:docMk/>
            <pc:sldMk cId="4138657654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9:27:44.487" v="5257"/>
        <pc:sldMkLst>
          <pc:docMk/>
          <pc:sldMk cId="483278860" sldId="369"/>
        </pc:sldMkLst>
        <pc:spChg chg="mod">
          <ac:chgData name="Joshua Gross" userId="7bb6a70e-9d37-46e4-96de-748557707bd0" providerId="ADAL" clId="{5CD536AE-3B48-4333-941D-81EF00D0F81E}" dt="2023-09-05T19:27:44.487" v="5257"/>
          <ac:spMkLst>
            <pc:docMk/>
            <pc:sldMk cId="483278860" sldId="36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9:27:46.271" v="5258"/>
        <pc:sldMkLst>
          <pc:docMk/>
          <pc:sldMk cId="778720921" sldId="370"/>
        </pc:sldMkLst>
        <pc:spChg chg="mod">
          <ac:chgData name="Joshua Gross" userId="7bb6a70e-9d37-46e4-96de-748557707bd0" providerId="ADAL" clId="{5CD536AE-3B48-4333-941D-81EF00D0F81E}" dt="2023-09-05T19:27:46.271" v="5258"/>
          <ac:spMkLst>
            <pc:docMk/>
            <pc:sldMk cId="778720921" sldId="37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9:27:41.472" v="5256" actId="20577"/>
        <pc:sldMkLst>
          <pc:docMk/>
          <pc:sldMk cId="2215069017" sldId="371"/>
        </pc:sldMkLst>
        <pc:spChg chg="mod">
          <ac:chgData name="Joshua Gross" userId="7bb6a70e-9d37-46e4-96de-748557707bd0" providerId="ADAL" clId="{5CD536AE-3B48-4333-941D-81EF00D0F81E}" dt="2023-09-05T19:27:41.472" v="5256" actId="20577"/>
          <ac:spMkLst>
            <pc:docMk/>
            <pc:sldMk cId="2215069017" sldId="371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7:42.108" v="1024" actId="20577"/>
        <pc:sldMkLst>
          <pc:docMk/>
          <pc:sldMk cId="4120124065" sldId="372"/>
        </pc:sldMkLst>
        <pc:spChg chg="mod">
          <ac:chgData name="Joshua Gross" userId="7bb6a70e-9d37-46e4-96de-748557707bd0" providerId="ADAL" clId="{5CD536AE-3B48-4333-941D-81EF00D0F81E}" dt="2023-09-05T12:27:42.108" v="1024" actId="20577"/>
          <ac:spMkLst>
            <pc:docMk/>
            <pc:sldMk cId="4120124065" sldId="372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09.859" v="1099" actId="20577"/>
        <pc:sldMkLst>
          <pc:docMk/>
          <pc:sldMk cId="1537304526" sldId="373"/>
        </pc:sldMkLst>
        <pc:spChg chg="mod">
          <ac:chgData name="Joshua Gross" userId="7bb6a70e-9d37-46e4-96de-748557707bd0" providerId="ADAL" clId="{5CD536AE-3B48-4333-941D-81EF00D0F81E}" dt="2023-09-05T12:28:09.859" v="1099" actId="20577"/>
          <ac:spMkLst>
            <pc:docMk/>
            <pc:sldMk cId="1537304526" sldId="373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24.780" v="1109" actId="20577"/>
        <pc:sldMkLst>
          <pc:docMk/>
          <pc:sldMk cId="4170204159" sldId="374"/>
        </pc:sldMkLst>
        <pc:spChg chg="mod">
          <ac:chgData name="Joshua Gross" userId="7bb6a70e-9d37-46e4-96de-748557707bd0" providerId="ADAL" clId="{5CD536AE-3B48-4333-941D-81EF00D0F81E}" dt="2023-09-05T12:28:24.780" v="1109" actId="20577"/>
          <ac:spMkLst>
            <pc:docMk/>
            <pc:sldMk cId="4170204159" sldId="374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8:50.412" v="1121" actId="20577"/>
        <pc:sldMkLst>
          <pc:docMk/>
          <pc:sldMk cId="1740077449" sldId="375"/>
        </pc:sldMkLst>
        <pc:spChg chg="mod">
          <ac:chgData name="Joshua Gross" userId="7bb6a70e-9d37-46e4-96de-748557707bd0" providerId="ADAL" clId="{5CD536AE-3B48-4333-941D-81EF00D0F81E}" dt="2023-09-05T12:28:50.412" v="1121" actId="20577"/>
          <ac:spMkLst>
            <pc:docMk/>
            <pc:sldMk cId="1740077449" sldId="375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07.661" v="1183" actId="20577"/>
        <pc:sldMkLst>
          <pc:docMk/>
          <pc:sldMk cId="4001241598" sldId="376"/>
        </pc:sldMkLst>
        <pc:spChg chg="mod">
          <ac:chgData name="Joshua Gross" userId="7bb6a70e-9d37-46e4-96de-748557707bd0" providerId="ADAL" clId="{5CD536AE-3B48-4333-941D-81EF00D0F81E}" dt="2023-09-05T12:29:07.661" v="1183" actId="20577"/>
          <ac:spMkLst>
            <pc:docMk/>
            <pc:sldMk cId="4001241598" sldId="376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29:28.364" v="1202" actId="12"/>
        <pc:sldMkLst>
          <pc:docMk/>
          <pc:sldMk cId="4124721721" sldId="377"/>
        </pc:sldMkLst>
        <pc:spChg chg="mod">
          <ac:chgData name="Joshua Gross" userId="7bb6a70e-9d37-46e4-96de-748557707bd0" providerId="ADAL" clId="{5CD536AE-3B48-4333-941D-81EF00D0F81E}" dt="2023-09-05T12:29:28.364" v="1202" actId="12"/>
          <ac:spMkLst>
            <pc:docMk/>
            <pc:sldMk cId="4124721721" sldId="37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04.195" v="1248" actId="20577"/>
        <pc:sldMkLst>
          <pc:docMk/>
          <pc:sldMk cId="2689983665" sldId="378"/>
        </pc:sldMkLst>
        <pc:spChg chg="mod">
          <ac:chgData name="Joshua Gross" userId="7bb6a70e-9d37-46e4-96de-748557707bd0" providerId="ADAL" clId="{5CD536AE-3B48-4333-941D-81EF00D0F81E}" dt="2023-09-05T12:30:04.195" v="1248" actId="20577"/>
          <ac:spMkLst>
            <pc:docMk/>
            <pc:sldMk cId="2689983665" sldId="37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17.499" v="1273" actId="20577"/>
        <pc:sldMkLst>
          <pc:docMk/>
          <pc:sldMk cId="2656068521" sldId="379"/>
        </pc:sldMkLst>
        <pc:spChg chg="mod">
          <ac:chgData name="Joshua Gross" userId="7bb6a70e-9d37-46e4-96de-748557707bd0" providerId="ADAL" clId="{5CD536AE-3B48-4333-941D-81EF00D0F81E}" dt="2023-09-05T12:30:17.499" v="1273" actId="20577"/>
          <ac:spMkLst>
            <pc:docMk/>
            <pc:sldMk cId="2656068521" sldId="37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0:41.986" v="1300" actId="20577"/>
        <pc:sldMkLst>
          <pc:docMk/>
          <pc:sldMk cId="4079870208" sldId="380"/>
        </pc:sldMkLst>
        <pc:spChg chg="mod">
          <ac:chgData name="Joshua Gross" userId="7bb6a70e-9d37-46e4-96de-748557707bd0" providerId="ADAL" clId="{5CD536AE-3B48-4333-941D-81EF00D0F81E}" dt="2023-09-05T12:30:41.986" v="1300" actId="20577"/>
          <ac:spMkLst>
            <pc:docMk/>
            <pc:sldMk cId="4079870208" sldId="380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2:31.987" v="1447" actId="20577"/>
        <pc:sldMkLst>
          <pc:docMk/>
          <pc:sldMk cId="1468178098" sldId="381"/>
        </pc:sldMkLst>
        <pc:spChg chg="mod">
          <ac:chgData name="Joshua Gross" userId="7bb6a70e-9d37-46e4-96de-748557707bd0" providerId="ADAL" clId="{5CD536AE-3B48-4333-941D-81EF00D0F81E}" dt="2023-09-05T12:32:31.987" v="1447" actId="20577"/>
          <ac:spMkLst>
            <pc:docMk/>
            <pc:sldMk cId="1468178098" sldId="381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5CD536AE-3B48-4333-941D-81EF00D0F81E}" dt="2023-09-05T12:34:31.547" v="1542" actId="5793"/>
        <pc:sldMkLst>
          <pc:docMk/>
          <pc:sldMk cId="2601955557" sldId="382"/>
        </pc:sldMkLst>
        <pc:spChg chg="mod">
          <ac:chgData name="Joshua Gross" userId="7bb6a70e-9d37-46e4-96de-748557707bd0" providerId="ADAL" clId="{5CD536AE-3B48-4333-941D-81EF00D0F81E}" dt="2023-09-05T12:34:31.547" v="1542" actId="5793"/>
          <ac:spMkLst>
            <pc:docMk/>
            <pc:sldMk cId="2601955557" sldId="382"/>
            <ac:spMk id="3" creationId="{00000000-0000-0000-0000-000000000000}"/>
          </ac:spMkLst>
        </pc:spChg>
        <pc:spChg chg="add mod">
          <ac:chgData name="Joshua Gross" userId="7bb6a70e-9d37-46e4-96de-748557707bd0" providerId="ADAL" clId="{5CD536AE-3B48-4333-941D-81EF00D0F81E}" dt="2023-09-05T12:33:21.570" v="1463" actId="27636"/>
          <ac:spMkLst>
            <pc:docMk/>
            <pc:sldMk cId="2601955557" sldId="382"/>
            <ac:spMk id="5" creationId="{35A13942-B1A8-4DED-9369-63D9E6AA0AC2}"/>
          </ac:spMkLst>
        </pc:spChg>
      </pc:sldChg>
      <pc:sldChg chg="add del">
        <pc:chgData name="Joshua Gross" userId="7bb6a70e-9d37-46e4-96de-748557707bd0" providerId="ADAL" clId="{5CD536AE-3B48-4333-941D-81EF00D0F81E}" dt="2023-09-05T12:32:55.020" v="1450" actId="2696"/>
        <pc:sldMkLst>
          <pc:docMk/>
          <pc:sldMk cId="1229749623" sldId="383"/>
        </pc:sldMkLst>
      </pc:sldChg>
      <pc:sldChg chg="modSp add">
        <pc:chgData name="Joshua Gross" userId="7bb6a70e-9d37-46e4-96de-748557707bd0" providerId="ADAL" clId="{5CD536AE-3B48-4333-941D-81EF00D0F81E}" dt="2023-09-05T12:34:54.717" v="1566" actId="20577"/>
        <pc:sldMkLst>
          <pc:docMk/>
          <pc:sldMk cId="1264877091" sldId="383"/>
        </pc:sldMkLst>
        <pc:spChg chg="mod">
          <ac:chgData name="Joshua Gross" userId="7bb6a70e-9d37-46e4-96de-748557707bd0" providerId="ADAL" clId="{5CD536AE-3B48-4333-941D-81EF00D0F81E}" dt="2023-09-05T12:34:54.717" v="1566" actId="20577"/>
          <ac:spMkLst>
            <pc:docMk/>
            <pc:sldMk cId="1264877091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4:42.804" v="1546" actId="113"/>
          <ac:spMkLst>
            <pc:docMk/>
            <pc:sldMk cId="1264877091" sldId="383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5:04.226" v="1584" actId="20577"/>
        <pc:sldMkLst>
          <pc:docMk/>
          <pc:sldMk cId="1840810179" sldId="384"/>
        </pc:sldMkLst>
        <pc:spChg chg="mod">
          <ac:chgData name="Joshua Gross" userId="7bb6a70e-9d37-46e4-96de-748557707bd0" providerId="ADAL" clId="{5CD536AE-3B48-4333-941D-81EF00D0F81E}" dt="2023-09-05T12:35:04.226" v="1584" actId="20577"/>
          <ac:spMkLst>
            <pc:docMk/>
            <pc:sldMk cId="1840810179" sldId="384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5:29.099" v="1608" actId="20577"/>
        <pc:sldMkLst>
          <pc:docMk/>
          <pc:sldMk cId="868626390" sldId="385"/>
        </pc:sldMkLst>
        <pc:spChg chg="mod">
          <ac:chgData name="Joshua Gross" userId="7bb6a70e-9d37-46e4-96de-748557707bd0" providerId="ADAL" clId="{5CD536AE-3B48-4333-941D-81EF00D0F81E}" dt="2023-09-05T12:35:29.099" v="1608" actId="20577"/>
          <ac:spMkLst>
            <pc:docMk/>
            <pc:sldMk cId="868626390" sldId="385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5:18.756" v="1589" actId="113"/>
          <ac:spMkLst>
            <pc:docMk/>
            <pc:sldMk cId="868626390" sldId="385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5:56.779" v="1639" actId="20577"/>
        <pc:sldMkLst>
          <pc:docMk/>
          <pc:sldMk cId="1165985608" sldId="386"/>
        </pc:sldMkLst>
        <pc:spChg chg="mod">
          <ac:chgData name="Joshua Gross" userId="7bb6a70e-9d37-46e4-96de-748557707bd0" providerId="ADAL" clId="{5CD536AE-3B48-4333-941D-81EF00D0F81E}" dt="2023-09-05T12:35:56.779" v="1639" actId="20577"/>
          <ac:spMkLst>
            <pc:docMk/>
            <pc:sldMk cId="1165985608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35:44.876" v="1611" actId="113"/>
          <ac:spMkLst>
            <pc:docMk/>
            <pc:sldMk cId="1165985608" sldId="386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12:36:14.235" v="1652" actId="20577"/>
        <pc:sldMkLst>
          <pc:docMk/>
          <pc:sldMk cId="3352150963" sldId="387"/>
        </pc:sldMkLst>
        <pc:spChg chg="mod">
          <ac:chgData name="Joshua Gross" userId="7bb6a70e-9d37-46e4-96de-748557707bd0" providerId="ADAL" clId="{5CD536AE-3B48-4333-941D-81EF00D0F81E}" dt="2023-09-05T12:36:14.235" v="1652" actId="20577"/>
          <ac:spMkLst>
            <pc:docMk/>
            <pc:sldMk cId="3352150963" sldId="38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8:39.993" v="1745" actId="20577"/>
        <pc:sldMkLst>
          <pc:docMk/>
          <pc:sldMk cId="1836911492" sldId="388"/>
        </pc:sldMkLst>
        <pc:spChg chg="mod">
          <ac:chgData name="Joshua Gross" userId="7bb6a70e-9d37-46e4-96de-748557707bd0" providerId="ADAL" clId="{5CD536AE-3B48-4333-941D-81EF00D0F81E}" dt="2023-09-05T12:38:39.993" v="1745" actId="20577"/>
          <ac:spMkLst>
            <pc:docMk/>
            <pc:sldMk cId="1836911492" sldId="38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12:38:43.754" v="1749" actId="20577"/>
        <pc:sldMkLst>
          <pc:docMk/>
          <pc:sldMk cId="3244377781" sldId="389"/>
        </pc:sldMkLst>
        <pc:spChg chg="mod">
          <ac:chgData name="Joshua Gross" userId="7bb6a70e-9d37-46e4-96de-748557707bd0" providerId="ADAL" clId="{5CD536AE-3B48-4333-941D-81EF00D0F81E}" dt="2023-09-05T12:38:43.754" v="1749" actId="20577"/>
          <ac:spMkLst>
            <pc:docMk/>
            <pc:sldMk cId="3244377781" sldId="389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5CD536AE-3B48-4333-941D-81EF00D0F81E}" dt="2023-09-05T21:29:24.777" v="9976" actId="20577"/>
        <pc:sldMkLst>
          <pc:docMk/>
          <pc:sldMk cId="3706458376" sldId="390"/>
        </pc:sldMkLst>
        <pc:spChg chg="mod">
          <ac:chgData name="Joshua Gross" userId="7bb6a70e-9d37-46e4-96de-748557707bd0" providerId="ADAL" clId="{5CD536AE-3B48-4333-941D-81EF00D0F81E}" dt="2023-09-05T21:29:24.777" v="9976" actId="20577"/>
          <ac:spMkLst>
            <pc:docMk/>
            <pc:sldMk cId="3706458376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40:28.986" v="1866" actId="1076"/>
          <ac:spMkLst>
            <pc:docMk/>
            <pc:sldMk cId="3706458376" sldId="390"/>
            <ac:spMk id="4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2:40:33.043" v="1867" actId="113"/>
          <ac:spMkLst>
            <pc:docMk/>
            <pc:sldMk cId="3706458376" sldId="390"/>
            <ac:spMk id="5" creationId="{35A13942-B1A8-4DED-9369-63D9E6AA0AC2}"/>
          </ac:spMkLst>
        </pc:spChg>
      </pc:sldChg>
      <pc:sldChg chg="modSp add">
        <pc:chgData name="Joshua Gross" userId="7bb6a70e-9d37-46e4-96de-748557707bd0" providerId="ADAL" clId="{5CD536AE-3B48-4333-941D-81EF00D0F81E}" dt="2023-09-05T21:29:18.434" v="9973" actId="113"/>
        <pc:sldMkLst>
          <pc:docMk/>
          <pc:sldMk cId="1405079850" sldId="391"/>
        </pc:sldMkLst>
        <pc:spChg chg="mod">
          <ac:chgData name="Joshua Gross" userId="7bb6a70e-9d37-46e4-96de-748557707bd0" providerId="ADAL" clId="{5CD536AE-3B48-4333-941D-81EF00D0F81E}" dt="2023-09-05T21:29:18.434" v="9973" actId="113"/>
          <ac:spMkLst>
            <pc:docMk/>
            <pc:sldMk cId="1405079850" sldId="391"/>
            <ac:spMk id="3" creationId="{00000000-0000-0000-0000-000000000000}"/>
          </ac:spMkLst>
        </pc:spChg>
      </pc:sldChg>
      <pc:sldChg chg="addSp delSp modSp add del">
        <pc:chgData name="Joshua Gross" userId="7bb6a70e-9d37-46e4-96de-748557707bd0" providerId="ADAL" clId="{5CD536AE-3B48-4333-941D-81EF00D0F81E}" dt="2023-09-05T21:27:42.222" v="9846" actId="2696"/>
        <pc:sldMkLst>
          <pc:docMk/>
          <pc:sldMk cId="4155410925" sldId="391"/>
        </pc:sldMkLst>
        <pc:spChg chg="mod">
          <ac:chgData name="Joshua Gross" userId="7bb6a70e-9d37-46e4-96de-748557707bd0" providerId="ADAL" clId="{5CD536AE-3B48-4333-941D-81EF00D0F81E}" dt="2023-09-05T20:05:01.412" v="6615" actId="20577"/>
          <ac:spMkLst>
            <pc:docMk/>
            <pc:sldMk cId="4155410925" sldId="391"/>
            <ac:spMk id="2" creationId="{00000000-0000-0000-0000-000000000000}"/>
          </ac:spMkLst>
        </pc:spChg>
        <pc:spChg chg="del mod">
          <ac:chgData name="Joshua Gross" userId="7bb6a70e-9d37-46e4-96de-748557707bd0" providerId="ADAL" clId="{5CD536AE-3B48-4333-941D-81EF00D0F81E}" dt="2023-09-05T12:46:33.624" v="2101"/>
          <ac:spMkLst>
            <pc:docMk/>
            <pc:sldMk cId="4155410925" sldId="391"/>
            <ac:spMk id="3" creationId="{00000000-0000-0000-0000-000000000000}"/>
          </ac:spMkLst>
        </pc:spChg>
        <pc:spChg chg="del">
          <ac:chgData name="Joshua Gross" userId="7bb6a70e-9d37-46e4-96de-748557707bd0" providerId="ADAL" clId="{5CD536AE-3B48-4333-941D-81EF00D0F81E}" dt="2023-09-05T12:45:26.610" v="2024" actId="478"/>
          <ac:spMkLst>
            <pc:docMk/>
            <pc:sldMk cId="4155410925" sldId="391"/>
            <ac:spMk id="5" creationId="{35A13942-B1A8-4DED-9369-63D9E6AA0AC2}"/>
          </ac:spMkLst>
        </pc:spChg>
        <pc:spChg chg="add del mod">
          <ac:chgData name="Joshua Gross" userId="7bb6a70e-9d37-46e4-96de-748557707bd0" providerId="ADAL" clId="{5CD536AE-3B48-4333-941D-81EF00D0F81E}" dt="2023-09-05T20:05:15.828" v="6663" actId="20577"/>
          <ac:spMkLst>
            <pc:docMk/>
            <pc:sldMk cId="4155410925" sldId="391"/>
            <ac:spMk id="6" creationId="{51552640-8D68-4706-A15B-92D4C6F44B7D}"/>
          </ac:spMkLst>
        </pc:spChg>
        <pc:picChg chg="add del mod">
          <ac:chgData name="Joshua Gross" userId="7bb6a70e-9d37-46e4-96de-748557707bd0" providerId="ADAL" clId="{5CD536AE-3B48-4333-941D-81EF00D0F81E}" dt="2023-09-05T12:46:50.599" v="2107"/>
          <ac:picMkLst>
            <pc:docMk/>
            <pc:sldMk cId="4155410925" sldId="391"/>
            <ac:picMk id="1028" creationId="{D8F71A1F-CD1A-4F9E-A4FA-013E2DD87390}"/>
          </ac:picMkLst>
        </pc:picChg>
        <pc:picChg chg="add del mod">
          <ac:chgData name="Joshua Gross" userId="7bb6a70e-9d37-46e4-96de-748557707bd0" providerId="ADAL" clId="{5CD536AE-3B48-4333-941D-81EF00D0F81E}" dt="2023-09-05T12:52:07.489" v="2537" actId="478"/>
          <ac:picMkLst>
            <pc:docMk/>
            <pc:sldMk cId="4155410925" sldId="391"/>
            <ac:picMk id="1030" creationId="{5C2949B0-2440-4458-8548-86AF6072C4EC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21:27:45.727" v="9894" actId="2696"/>
        <pc:sldMkLst>
          <pc:docMk/>
          <pc:sldMk cId="1373827443" sldId="392"/>
        </pc:sldMkLst>
        <pc:spChg chg="mod">
          <ac:chgData name="Joshua Gross" userId="7bb6a70e-9d37-46e4-96de-748557707bd0" providerId="ADAL" clId="{5CD536AE-3B48-4333-941D-81EF00D0F81E}" dt="2023-09-05T12:52:17.649" v="2540" actId="14100"/>
          <ac:spMkLst>
            <pc:docMk/>
            <pc:sldMk cId="1373827443" sldId="392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0:28.409" v="2525" actId="478"/>
          <ac:picMkLst>
            <pc:docMk/>
            <pc:sldMk cId="1373827443" sldId="392"/>
            <ac:picMk id="7" creationId="{838D4306-C280-4187-BE7E-6B3C4368EAEF}"/>
          </ac:picMkLst>
        </pc:picChg>
        <pc:picChg chg="add del">
          <ac:chgData name="Joshua Gross" userId="7bb6a70e-9d37-46e4-96de-748557707bd0" providerId="ADAL" clId="{5CD536AE-3B48-4333-941D-81EF00D0F81E}" dt="2023-09-05T12:50:30.712" v="2527" actId="478"/>
          <ac:picMkLst>
            <pc:docMk/>
            <pc:sldMk cId="1373827443" sldId="392"/>
            <ac:picMk id="8" creationId="{7AF9B1C8-42D9-4CBE-AC3E-E4A72F4C8DE7}"/>
          </ac:picMkLst>
        </pc:picChg>
        <pc:picChg chg="add del mod">
          <ac:chgData name="Joshua Gross" userId="7bb6a70e-9d37-46e4-96de-748557707bd0" providerId="ADAL" clId="{5CD536AE-3B48-4333-941D-81EF00D0F81E}" dt="2023-09-05T12:51:51.953" v="2533" actId="478"/>
          <ac:picMkLst>
            <pc:docMk/>
            <pc:sldMk cId="1373827443" sldId="392"/>
            <ac:picMk id="9" creationId="{C1E40FF0-C317-4278-8752-0C1D176FD0F2}"/>
          </ac:picMkLst>
        </pc:picChg>
        <pc:picChg chg="add del">
          <ac:chgData name="Joshua Gross" userId="7bb6a70e-9d37-46e4-96de-748557707bd0" providerId="ADAL" clId="{5CD536AE-3B48-4333-941D-81EF00D0F81E}" dt="2023-09-05T12:52:14.577" v="2539" actId="478"/>
          <ac:picMkLst>
            <pc:docMk/>
            <pc:sldMk cId="1373827443" sldId="392"/>
            <ac:picMk id="10" creationId="{E3540428-B1A4-4C7B-B5AB-BC6325EAED19}"/>
          </ac:picMkLst>
        </pc:picChg>
        <pc:picChg chg="del">
          <ac:chgData name="Joshua Gross" userId="7bb6a70e-9d37-46e4-96de-748557707bd0" providerId="ADAL" clId="{5CD536AE-3B48-4333-941D-81EF00D0F81E}" dt="2023-09-05T12:50:32.001" v="2528" actId="478"/>
          <ac:picMkLst>
            <pc:docMk/>
            <pc:sldMk cId="1373827443" sldId="392"/>
            <ac:picMk id="1030" creationId="{5C2949B0-2440-4458-8548-86AF6072C4EC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21:27:45.740" v="9895" actId="2696"/>
        <pc:sldMkLst>
          <pc:docMk/>
          <pc:sldMk cId="554991679" sldId="393"/>
        </pc:sldMkLst>
        <pc:spChg chg="mod">
          <ac:chgData name="Joshua Gross" userId="7bb6a70e-9d37-46e4-96de-748557707bd0" providerId="ADAL" clId="{5CD536AE-3B48-4333-941D-81EF00D0F81E}" dt="2023-09-05T13:00:49.543" v="2939" actId="20577"/>
          <ac:spMkLst>
            <pc:docMk/>
            <pc:sldMk cId="554991679" sldId="393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3:08.137" v="2545" actId="478"/>
          <ac:picMkLst>
            <pc:docMk/>
            <pc:sldMk cId="554991679" sldId="393"/>
            <ac:picMk id="7" creationId="{53DB4F1A-B697-48FC-BFB8-C45C46EE9C7A}"/>
          </ac:picMkLst>
        </pc:picChg>
        <pc:picChg chg="del">
          <ac:chgData name="Joshua Gross" userId="7bb6a70e-9d37-46e4-96de-748557707bd0" providerId="ADAL" clId="{5CD536AE-3B48-4333-941D-81EF00D0F81E}" dt="2023-09-05T12:52:00.968" v="2535" actId="478"/>
          <ac:picMkLst>
            <pc:docMk/>
            <pc:sldMk cId="554991679" sldId="393"/>
            <ac:picMk id="1030" creationId="{5C2949B0-2440-4458-8548-86AF6072C4EC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21:27:45.753" v="9896" actId="2696"/>
        <pc:sldMkLst>
          <pc:docMk/>
          <pc:sldMk cId="3922273385" sldId="394"/>
        </pc:sldMkLst>
        <pc:spChg chg="mod">
          <ac:chgData name="Joshua Gross" userId="7bb6a70e-9d37-46e4-96de-748557707bd0" providerId="ADAL" clId="{5CD536AE-3B48-4333-941D-81EF00D0F81E}" dt="2023-09-05T12:49:23.106" v="2515" actId="20577"/>
          <ac:spMkLst>
            <pc:docMk/>
            <pc:sldMk cId="3922273385" sldId="394"/>
            <ac:spMk id="6" creationId="{51552640-8D68-4706-A15B-92D4C6F44B7D}"/>
          </ac:spMkLst>
        </pc:spChg>
        <pc:picChg chg="add del">
          <ac:chgData name="Joshua Gross" userId="7bb6a70e-9d37-46e4-96de-748557707bd0" providerId="ADAL" clId="{5CD536AE-3B48-4333-941D-81EF00D0F81E}" dt="2023-09-05T12:53:20.768" v="2551" actId="478"/>
          <ac:picMkLst>
            <pc:docMk/>
            <pc:sldMk cId="3922273385" sldId="394"/>
            <ac:picMk id="7" creationId="{7D9BD96B-5535-4BD7-B759-044EE20B26BB}"/>
          </ac:picMkLst>
        </pc:picChg>
        <pc:picChg chg="add del mod">
          <ac:chgData name="Joshua Gross" userId="7bb6a70e-9d37-46e4-96de-748557707bd0" providerId="ADAL" clId="{5CD536AE-3B48-4333-941D-81EF00D0F81E}" dt="2023-09-05T12:53:25.017" v="2552" actId="1366"/>
          <ac:picMkLst>
            <pc:docMk/>
            <pc:sldMk cId="3922273385" sldId="394"/>
            <ac:picMk id="1030" creationId="{5C2949B0-2440-4458-8548-86AF6072C4EC}"/>
          </ac:picMkLst>
        </pc:picChg>
        <pc:picChg chg="add del mod">
          <ac:chgData name="Joshua Gross" userId="7bb6a70e-9d37-46e4-96de-748557707bd0" providerId="ADAL" clId="{5CD536AE-3B48-4333-941D-81EF00D0F81E}" dt="2023-09-05T12:53:14.307" v="2548"/>
          <ac:picMkLst>
            <pc:docMk/>
            <pc:sldMk cId="3922273385" sldId="394"/>
            <ac:picMk id="3074" creationId="{EE1B361B-78AA-4F15-8563-D4027A715A36}"/>
          </ac:picMkLst>
        </pc:picChg>
      </pc:sldChg>
      <pc:sldChg chg="add del">
        <pc:chgData name="Joshua Gross" userId="7bb6a70e-9d37-46e4-96de-748557707bd0" providerId="ADAL" clId="{5CD536AE-3B48-4333-941D-81EF00D0F81E}" dt="2023-09-05T12:49:31.683" v="2517" actId="2696"/>
        <pc:sldMkLst>
          <pc:docMk/>
          <pc:sldMk cId="3047264743" sldId="395"/>
        </pc:sldMkLst>
      </pc:sldChg>
      <pc:sldChg chg="addSp delSp modSp add del">
        <pc:chgData name="Joshua Gross" userId="7bb6a70e-9d37-46e4-96de-748557707bd0" providerId="ADAL" clId="{5CD536AE-3B48-4333-941D-81EF00D0F81E}" dt="2023-09-05T21:27:45.766" v="9897" actId="2696"/>
        <pc:sldMkLst>
          <pc:docMk/>
          <pc:sldMk cId="4047940479" sldId="395"/>
        </pc:sldMkLst>
        <pc:spChg chg="mod">
          <ac:chgData name="Joshua Gross" userId="7bb6a70e-9d37-46e4-96de-748557707bd0" providerId="ADAL" clId="{5CD536AE-3B48-4333-941D-81EF00D0F81E}" dt="2023-09-05T12:53:51.801" v="2598" actId="20577"/>
          <ac:spMkLst>
            <pc:docMk/>
            <pc:sldMk cId="4047940479" sldId="395"/>
            <ac:spMk id="6" creationId="{51552640-8D68-4706-A15B-92D4C6F44B7D}"/>
          </ac:spMkLst>
        </pc:spChg>
        <pc:picChg chg="add mod">
          <ac:chgData name="Joshua Gross" userId="7bb6a70e-9d37-46e4-96de-748557707bd0" providerId="ADAL" clId="{5CD536AE-3B48-4333-941D-81EF00D0F81E}" dt="2023-09-05T12:54:04.176" v="2601" actId="1366"/>
          <ac:picMkLst>
            <pc:docMk/>
            <pc:sldMk cId="4047940479" sldId="395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2:54:00.169" v="2599" actId="478"/>
          <ac:picMkLst>
            <pc:docMk/>
            <pc:sldMk cId="4047940479" sldId="395"/>
            <ac:picMk id="1030" creationId="{5C2949B0-2440-4458-8548-86AF6072C4EC}"/>
          </ac:picMkLst>
        </pc:picChg>
      </pc:sldChg>
      <pc:sldChg chg="modSp add del">
        <pc:chgData name="Joshua Gross" userId="7bb6a70e-9d37-46e4-96de-748557707bd0" providerId="ADAL" clId="{5CD536AE-3B48-4333-941D-81EF00D0F81E}" dt="2023-09-05T21:27:45.777" v="9898" actId="2696"/>
        <pc:sldMkLst>
          <pc:docMk/>
          <pc:sldMk cId="2329492237" sldId="396"/>
        </pc:sldMkLst>
        <pc:spChg chg="mod">
          <ac:chgData name="Joshua Gross" userId="7bb6a70e-9d37-46e4-96de-748557707bd0" providerId="ADAL" clId="{5CD536AE-3B48-4333-941D-81EF00D0F81E}" dt="2023-09-05T12:56:44.604" v="2720" actId="20577"/>
          <ac:spMkLst>
            <pc:docMk/>
            <pc:sldMk cId="2329492237" sldId="396"/>
            <ac:spMk id="6" creationId="{51552640-8D68-4706-A15B-92D4C6F44B7D}"/>
          </ac:spMkLst>
        </pc:spChg>
        <pc:picChg chg="mod">
          <ac:chgData name="Joshua Gross" userId="7bb6a70e-9d37-46e4-96de-748557707bd0" providerId="ADAL" clId="{5CD536AE-3B48-4333-941D-81EF00D0F81E}" dt="2023-09-05T12:57:51.588" v="2848" actId="1366"/>
          <ac:picMkLst>
            <pc:docMk/>
            <pc:sldMk cId="2329492237" sldId="396"/>
            <ac:picMk id="7" creationId="{184F5A10-AD7C-4B76-91AD-E9D96FCADBEB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21:27:45.789" v="9899" actId="2696"/>
        <pc:sldMkLst>
          <pc:docMk/>
          <pc:sldMk cId="1902214655" sldId="397"/>
        </pc:sldMkLst>
        <pc:spChg chg="add del mod">
          <ac:chgData name="Joshua Gross" userId="7bb6a70e-9d37-46e4-96de-748557707bd0" providerId="ADAL" clId="{5CD536AE-3B48-4333-941D-81EF00D0F81E}" dt="2023-09-05T12:59:53.752" v="2885" actId="478"/>
          <ac:spMkLst>
            <pc:docMk/>
            <pc:sldMk cId="1902214655" sldId="397"/>
            <ac:spMk id="3" creationId="{D7DE820C-D7BD-46BF-8023-2B847C21C742}"/>
          </ac:spMkLst>
        </pc:spChg>
        <pc:spChg chg="add del mod">
          <ac:chgData name="Joshua Gross" userId="7bb6a70e-9d37-46e4-96de-748557707bd0" providerId="ADAL" clId="{5CD536AE-3B48-4333-941D-81EF00D0F81E}" dt="2023-09-05T12:59:51.775" v="2880" actId="478"/>
          <ac:spMkLst>
            <pc:docMk/>
            <pc:sldMk cId="1902214655" sldId="397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12:57:10.027" v="2838" actId="20577"/>
          <ac:spMkLst>
            <pc:docMk/>
            <pc:sldMk cId="1902214655" sldId="397"/>
            <ac:spMk id="6" creationId="{51552640-8D68-4706-A15B-92D4C6F44B7D}"/>
          </ac:spMkLst>
        </pc:spChg>
        <pc:spChg chg="add del mod">
          <ac:chgData name="Joshua Gross" userId="7bb6a70e-9d37-46e4-96de-748557707bd0" providerId="ADAL" clId="{5CD536AE-3B48-4333-941D-81EF00D0F81E}" dt="2023-09-05T12:59:53.040" v="2883" actId="478"/>
          <ac:spMkLst>
            <pc:docMk/>
            <pc:sldMk cId="1902214655" sldId="397"/>
            <ac:spMk id="15" creationId="{4BFF9A68-F65D-480E-90FD-076FF6995A09}"/>
          </ac:spMkLst>
        </pc:spChg>
        <pc:picChg chg="mod">
          <ac:chgData name="Joshua Gross" userId="7bb6a70e-9d37-46e4-96de-748557707bd0" providerId="ADAL" clId="{5CD536AE-3B48-4333-941D-81EF00D0F81E}" dt="2023-09-05T12:57:59.221" v="2849" actId="1366"/>
          <ac:picMkLst>
            <pc:docMk/>
            <pc:sldMk cId="1902214655" sldId="397"/>
            <ac:picMk id="7" creationId="{184F5A10-AD7C-4B76-91AD-E9D96FCADBEB}"/>
          </ac:picMkLst>
        </pc:picChg>
        <pc:picChg chg="add del mod">
          <ac:chgData name="Joshua Gross" userId="7bb6a70e-9d37-46e4-96de-748557707bd0" providerId="ADAL" clId="{5CD536AE-3B48-4333-941D-81EF00D0F81E}" dt="2023-09-05T12:58:28.893" v="2857" actId="478"/>
          <ac:picMkLst>
            <pc:docMk/>
            <pc:sldMk cId="1902214655" sldId="397"/>
            <ac:picMk id="8" creationId="{561025FB-E77E-44CF-95B9-C5652B14C8F6}"/>
          </ac:picMkLst>
        </pc:picChg>
        <pc:picChg chg="add del mod">
          <ac:chgData name="Joshua Gross" userId="7bb6a70e-9d37-46e4-96de-748557707bd0" providerId="ADAL" clId="{5CD536AE-3B48-4333-941D-81EF00D0F81E}" dt="2023-09-05T12:58:06.948" v="2852" actId="478"/>
          <ac:picMkLst>
            <pc:docMk/>
            <pc:sldMk cId="1902214655" sldId="397"/>
            <ac:picMk id="9" creationId="{FE341DC0-C1F3-4BEF-9D1D-8895B1B57E14}"/>
          </ac:picMkLst>
        </pc:picChg>
        <pc:picChg chg="add del mod">
          <ac:chgData name="Joshua Gross" userId="7bb6a70e-9d37-46e4-96de-748557707bd0" providerId="ADAL" clId="{5CD536AE-3B48-4333-941D-81EF00D0F81E}" dt="2023-09-05T12:59:54.055" v="2886" actId="478"/>
          <ac:picMkLst>
            <pc:docMk/>
            <pc:sldMk cId="1902214655" sldId="397"/>
            <ac:picMk id="10" creationId="{85B7638B-106D-4D07-A444-DF14205F6403}"/>
          </ac:picMkLst>
        </pc:picChg>
        <pc:picChg chg="add del mod">
          <ac:chgData name="Joshua Gross" userId="7bb6a70e-9d37-46e4-96de-748557707bd0" providerId="ADAL" clId="{5CD536AE-3B48-4333-941D-81EF00D0F81E}" dt="2023-09-05T12:59:53.343" v="2884" actId="478"/>
          <ac:picMkLst>
            <pc:docMk/>
            <pc:sldMk cId="1902214655" sldId="397"/>
            <ac:picMk id="11" creationId="{0056E328-7EE4-47D4-BD6D-CC37CF355333}"/>
          </ac:picMkLst>
        </pc:picChg>
        <pc:picChg chg="add del mod">
          <ac:chgData name="Joshua Gross" userId="7bb6a70e-9d37-46e4-96de-748557707bd0" providerId="ADAL" clId="{5CD536AE-3B48-4333-941D-81EF00D0F81E}" dt="2023-09-05T12:59:52.560" v="2882" actId="478"/>
          <ac:picMkLst>
            <pc:docMk/>
            <pc:sldMk cId="1902214655" sldId="397"/>
            <ac:picMk id="12" creationId="{A9560F75-3708-4746-B0BD-47E505143D44}"/>
          </ac:picMkLst>
        </pc:picChg>
        <pc:picChg chg="add del mod">
          <ac:chgData name="Joshua Gross" userId="7bb6a70e-9d37-46e4-96de-748557707bd0" providerId="ADAL" clId="{5CD536AE-3B48-4333-941D-81EF00D0F81E}" dt="2023-09-05T12:58:50.926" v="2864" actId="478"/>
          <ac:picMkLst>
            <pc:docMk/>
            <pc:sldMk cId="1902214655" sldId="397"/>
            <ac:picMk id="13" creationId="{4C05C734-EB40-4CA3-B6CE-49BF90B224F2}"/>
          </ac:picMkLst>
        </pc:picChg>
        <pc:picChg chg="add del mod">
          <ac:chgData name="Joshua Gross" userId="7bb6a70e-9d37-46e4-96de-748557707bd0" providerId="ADAL" clId="{5CD536AE-3B48-4333-941D-81EF00D0F81E}" dt="2023-09-05T12:59:52.159" v="2881" actId="478"/>
          <ac:picMkLst>
            <pc:docMk/>
            <pc:sldMk cId="1902214655" sldId="397"/>
            <ac:picMk id="14" creationId="{65782615-6800-4985-BCFF-A5DCF49C0B80}"/>
          </ac:picMkLst>
        </pc:picChg>
      </pc:sldChg>
      <pc:sldChg chg="modSp add del">
        <pc:chgData name="Joshua Gross" userId="7bb6a70e-9d37-46e4-96de-748557707bd0" providerId="ADAL" clId="{5CD536AE-3B48-4333-941D-81EF00D0F81E}" dt="2023-09-05T12:56:23.403" v="2673" actId="2696"/>
        <pc:sldMkLst>
          <pc:docMk/>
          <pc:sldMk cId="2310580722" sldId="397"/>
        </pc:sldMkLst>
        <pc:spChg chg="mod">
          <ac:chgData name="Joshua Gross" userId="7bb6a70e-9d37-46e4-96de-748557707bd0" providerId="ADAL" clId="{5CD536AE-3B48-4333-941D-81EF00D0F81E}" dt="2023-09-05T12:55:53.731" v="2671" actId="20577"/>
          <ac:spMkLst>
            <pc:docMk/>
            <pc:sldMk cId="2310580722" sldId="397"/>
            <ac:spMk id="6" creationId="{51552640-8D68-4706-A15B-92D4C6F44B7D}"/>
          </ac:spMkLst>
        </pc:spChg>
      </pc:sldChg>
      <pc:sldChg chg="delSp add del">
        <pc:chgData name="Joshua Gross" userId="7bb6a70e-9d37-46e4-96de-748557707bd0" providerId="ADAL" clId="{5CD536AE-3B48-4333-941D-81EF00D0F81E}" dt="2023-09-05T21:27:45.832" v="9902" actId="2696"/>
        <pc:sldMkLst>
          <pc:docMk/>
          <pc:sldMk cId="2424771995" sldId="398"/>
        </pc:sldMkLst>
        <pc:spChg chg="del">
          <ac:chgData name="Joshua Gross" userId="7bb6a70e-9d37-46e4-96de-748557707bd0" providerId="ADAL" clId="{5CD536AE-3B48-4333-941D-81EF00D0F81E}" dt="2023-09-05T13:00:11.960" v="2899" actId="478"/>
          <ac:spMkLst>
            <pc:docMk/>
            <pc:sldMk cId="2424771995" sldId="398"/>
            <ac:spMk id="5" creationId="{3CC6AD2D-5C1B-464E-A61C-82B4BD7BF021}"/>
          </ac:spMkLst>
        </pc:spChg>
        <pc:picChg chg="del">
          <ac:chgData name="Joshua Gross" userId="7bb6a70e-9d37-46e4-96de-748557707bd0" providerId="ADAL" clId="{5CD536AE-3B48-4333-941D-81EF00D0F81E}" dt="2023-09-05T13:00:11.448" v="2898" actId="478"/>
          <ac:picMkLst>
            <pc:docMk/>
            <pc:sldMk cId="2424771995" sldId="398"/>
            <ac:picMk id="14" creationId="{65782615-6800-4985-BCFF-A5DCF49C0B80}"/>
          </ac:picMkLst>
        </pc:picChg>
      </pc:sldChg>
      <pc:sldChg chg="delSp add del">
        <pc:chgData name="Joshua Gross" userId="7bb6a70e-9d37-46e4-96de-748557707bd0" providerId="ADAL" clId="{5CD536AE-3B48-4333-941D-81EF00D0F81E}" dt="2023-09-05T21:27:45.818" v="9901" actId="2696"/>
        <pc:sldMkLst>
          <pc:docMk/>
          <pc:sldMk cId="3124269453" sldId="399"/>
        </pc:sldMkLst>
        <pc:spChg chg="del">
          <ac:chgData name="Joshua Gross" userId="7bb6a70e-9d37-46e4-96de-748557707bd0" providerId="ADAL" clId="{5CD536AE-3B48-4333-941D-81EF00D0F81E}" dt="2023-09-05T13:00:05.568" v="2895" actId="478"/>
          <ac:spMkLst>
            <pc:docMk/>
            <pc:sldMk cId="3124269453" sldId="399"/>
            <ac:spMk id="5" creationId="{3CC6AD2D-5C1B-464E-A61C-82B4BD7BF021}"/>
          </ac:spMkLst>
        </pc:spChg>
        <pc:spChg chg="del">
          <ac:chgData name="Joshua Gross" userId="7bb6a70e-9d37-46e4-96de-748557707bd0" providerId="ADAL" clId="{5CD536AE-3B48-4333-941D-81EF00D0F81E}" dt="2023-09-05T13:00:04.808" v="2893" actId="478"/>
          <ac:spMkLst>
            <pc:docMk/>
            <pc:sldMk cId="3124269453" sldId="399"/>
            <ac:spMk id="15" creationId="{4BFF9A68-F65D-480E-90FD-076FF6995A09}"/>
          </ac:spMkLst>
        </pc:spChg>
        <pc:picChg chg="del">
          <ac:chgData name="Joshua Gross" userId="7bb6a70e-9d37-46e4-96de-748557707bd0" providerId="ADAL" clId="{5CD536AE-3B48-4333-941D-81EF00D0F81E}" dt="2023-09-05T13:00:05.167" v="2894" actId="478"/>
          <ac:picMkLst>
            <pc:docMk/>
            <pc:sldMk cId="3124269453" sldId="399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3:00:05.920" v="2896" actId="478"/>
          <ac:picMkLst>
            <pc:docMk/>
            <pc:sldMk cId="3124269453" sldId="399"/>
            <ac:picMk id="14" creationId="{65782615-6800-4985-BCFF-A5DCF49C0B80}"/>
          </ac:picMkLst>
        </pc:picChg>
      </pc:sldChg>
      <pc:sldChg chg="delSp add del">
        <pc:chgData name="Joshua Gross" userId="7bb6a70e-9d37-46e4-96de-748557707bd0" providerId="ADAL" clId="{5CD536AE-3B48-4333-941D-81EF00D0F81E}" dt="2023-09-05T21:27:45.803" v="9900" actId="2696"/>
        <pc:sldMkLst>
          <pc:docMk/>
          <pc:sldMk cId="960195118" sldId="400"/>
        </pc:sldMkLst>
        <pc:spChg chg="del">
          <ac:chgData name="Joshua Gross" userId="7bb6a70e-9d37-46e4-96de-748557707bd0" providerId="ADAL" clId="{5CD536AE-3B48-4333-941D-81EF00D0F81E}" dt="2023-09-05T13:00:00.423" v="2892" actId="478"/>
          <ac:spMkLst>
            <pc:docMk/>
            <pc:sldMk cId="960195118" sldId="400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2:59:58.879" v="2888" actId="478"/>
          <ac:spMkLst>
            <pc:docMk/>
            <pc:sldMk cId="960195118" sldId="400"/>
            <ac:spMk id="5" creationId="{3CC6AD2D-5C1B-464E-A61C-82B4BD7BF021}"/>
          </ac:spMkLst>
        </pc:spChg>
        <pc:spChg chg="del">
          <ac:chgData name="Joshua Gross" userId="7bb6a70e-9d37-46e4-96de-748557707bd0" providerId="ADAL" clId="{5CD536AE-3B48-4333-941D-81EF00D0F81E}" dt="2023-09-05T12:59:59.663" v="2890" actId="478"/>
          <ac:spMkLst>
            <pc:docMk/>
            <pc:sldMk cId="960195118" sldId="400"/>
            <ac:spMk id="15" creationId="{4BFF9A68-F65D-480E-90FD-076FF6995A09}"/>
          </ac:spMkLst>
        </pc:spChg>
        <pc:picChg chg="del">
          <ac:chgData name="Joshua Gross" userId="7bb6a70e-9d37-46e4-96de-748557707bd0" providerId="ADAL" clId="{5CD536AE-3B48-4333-941D-81EF00D0F81E}" dt="2023-09-05T12:59:59.952" v="2891" actId="478"/>
          <ac:picMkLst>
            <pc:docMk/>
            <pc:sldMk cId="960195118" sldId="400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2:59:58.520" v="2887" actId="478"/>
          <ac:picMkLst>
            <pc:docMk/>
            <pc:sldMk cId="960195118" sldId="400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2:59:59.199" v="2889" actId="478"/>
          <ac:picMkLst>
            <pc:docMk/>
            <pc:sldMk cId="960195118" sldId="400"/>
            <ac:picMk id="14" creationId="{65782615-6800-4985-BCFF-A5DCF49C0B80}"/>
          </ac:picMkLst>
        </pc:picChg>
      </pc:sldChg>
      <pc:sldChg chg="add del">
        <pc:chgData name="Joshua Gross" userId="7bb6a70e-9d37-46e4-96de-748557707bd0" providerId="ADAL" clId="{5CD536AE-3B48-4333-941D-81EF00D0F81E}" dt="2023-09-05T21:27:45.850" v="9903" actId="2696"/>
        <pc:sldMkLst>
          <pc:docMk/>
          <pc:sldMk cId="4059185677" sldId="401"/>
        </pc:sldMkLst>
      </pc:sldChg>
      <pc:sldChg chg="addSp delSp modSp add del">
        <pc:chgData name="Joshua Gross" userId="7bb6a70e-9d37-46e4-96de-748557707bd0" providerId="ADAL" clId="{5CD536AE-3B48-4333-941D-81EF00D0F81E}" dt="2023-09-05T21:27:45.875" v="9905" actId="2696"/>
        <pc:sldMkLst>
          <pc:docMk/>
          <pc:sldMk cId="2540477703" sldId="402"/>
        </pc:sldMkLst>
        <pc:spChg chg="del">
          <ac:chgData name="Joshua Gross" userId="7bb6a70e-9d37-46e4-96de-748557707bd0" providerId="ADAL" clId="{5CD536AE-3B48-4333-941D-81EF00D0F81E}" dt="2023-09-05T13:00:22.168" v="2907" actId="478"/>
          <ac:spMkLst>
            <pc:docMk/>
            <pc:sldMk cId="2540477703" sldId="402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3:00:19.784" v="2901" actId="478"/>
          <ac:spMkLst>
            <pc:docMk/>
            <pc:sldMk cId="2540477703" sldId="402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13:04:37.974" v="3326" actId="20577"/>
          <ac:spMkLst>
            <pc:docMk/>
            <pc:sldMk cId="2540477703" sldId="402"/>
            <ac:spMk id="6" creationId="{51552640-8D68-4706-A15B-92D4C6F44B7D}"/>
          </ac:spMkLst>
        </pc:spChg>
        <pc:spChg chg="del">
          <ac:chgData name="Joshua Gross" userId="7bb6a70e-9d37-46e4-96de-748557707bd0" providerId="ADAL" clId="{5CD536AE-3B48-4333-941D-81EF00D0F81E}" dt="2023-09-05T13:00:21.135" v="2904" actId="478"/>
          <ac:spMkLst>
            <pc:docMk/>
            <pc:sldMk cId="2540477703" sldId="402"/>
            <ac:spMk id="15" creationId="{4BFF9A68-F65D-480E-90FD-076FF6995A09}"/>
          </ac:spMkLst>
        </pc:spChg>
        <pc:picChg chg="del mod">
          <ac:chgData name="Joshua Gross" userId="7bb6a70e-9d37-46e4-96de-748557707bd0" providerId="ADAL" clId="{5CD536AE-3B48-4333-941D-81EF00D0F81E}" dt="2023-09-05T13:02:46.719" v="3209" actId="478"/>
          <ac:picMkLst>
            <pc:docMk/>
            <pc:sldMk cId="2540477703" sldId="402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3:00:21.767" v="2906" actId="478"/>
          <ac:picMkLst>
            <pc:docMk/>
            <pc:sldMk cId="2540477703" sldId="402"/>
            <ac:picMk id="10" creationId="{85B7638B-106D-4D07-A444-DF14205F6403}"/>
          </ac:picMkLst>
        </pc:picChg>
        <pc:picChg chg="del">
          <ac:chgData name="Joshua Gross" userId="7bb6a70e-9d37-46e4-96de-748557707bd0" providerId="ADAL" clId="{5CD536AE-3B48-4333-941D-81EF00D0F81E}" dt="2023-09-05T13:00:21.415" v="2905" actId="478"/>
          <ac:picMkLst>
            <pc:docMk/>
            <pc:sldMk cId="2540477703" sldId="402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3:00:20.399" v="2903" actId="478"/>
          <ac:picMkLst>
            <pc:docMk/>
            <pc:sldMk cId="2540477703" sldId="402"/>
            <ac:picMk id="12" creationId="{A9560F75-3708-4746-B0BD-47E505143D44}"/>
          </ac:picMkLst>
        </pc:picChg>
        <pc:picChg chg="add mod">
          <ac:chgData name="Joshua Gross" userId="7bb6a70e-9d37-46e4-96de-748557707bd0" providerId="ADAL" clId="{5CD536AE-3B48-4333-941D-81EF00D0F81E}" dt="2023-09-05T13:02:50.975" v="3211"/>
          <ac:picMkLst>
            <pc:docMk/>
            <pc:sldMk cId="2540477703" sldId="402"/>
            <ac:picMk id="13" creationId="{52E60129-731F-4449-8A85-879B04CFE39A}"/>
          </ac:picMkLst>
        </pc:picChg>
        <pc:picChg chg="del">
          <ac:chgData name="Joshua Gross" userId="7bb6a70e-9d37-46e4-96de-748557707bd0" providerId="ADAL" clId="{5CD536AE-3B48-4333-941D-81EF00D0F81E}" dt="2023-09-05T13:00:20.127" v="2902" actId="478"/>
          <ac:picMkLst>
            <pc:docMk/>
            <pc:sldMk cId="2540477703" sldId="402"/>
            <ac:picMk id="14" creationId="{65782615-6800-4985-BCFF-A5DCF49C0B80}"/>
          </ac:picMkLst>
        </pc:picChg>
      </pc:sldChg>
      <pc:sldChg chg="addSp delSp modSp add del">
        <pc:chgData name="Joshua Gross" userId="7bb6a70e-9d37-46e4-96de-748557707bd0" providerId="ADAL" clId="{5CD536AE-3B48-4333-941D-81EF00D0F81E}" dt="2023-09-05T13:06:32.287" v="3378" actId="2696"/>
        <pc:sldMkLst>
          <pc:docMk/>
          <pc:sldMk cId="578482627" sldId="403"/>
        </pc:sldMkLst>
        <pc:spChg chg="mod">
          <ac:chgData name="Joshua Gross" userId="7bb6a70e-9d37-46e4-96de-748557707bd0" providerId="ADAL" clId="{5CD536AE-3B48-4333-941D-81EF00D0F81E}" dt="2023-09-05T13:04:14.640" v="3321" actId="20577"/>
          <ac:spMkLst>
            <pc:docMk/>
            <pc:sldMk cId="578482627" sldId="403"/>
            <ac:spMk id="6" creationId="{51552640-8D68-4706-A15B-92D4C6F44B7D}"/>
          </ac:spMkLst>
        </pc:spChg>
        <pc:spChg chg="add mod">
          <ac:chgData name="Joshua Gross" userId="7bb6a70e-9d37-46e4-96de-748557707bd0" providerId="ADAL" clId="{5CD536AE-3B48-4333-941D-81EF00D0F81E}" dt="2023-09-05T13:03:43.743" v="3225" actId="1076"/>
          <ac:spMkLst>
            <pc:docMk/>
            <pc:sldMk cId="578482627" sldId="403"/>
            <ac:spMk id="7" creationId="{8F8727E7-45B9-4D2D-BD42-45CD1E8A1744}"/>
          </ac:spMkLst>
        </pc:spChg>
        <pc:spChg chg="add mod">
          <ac:chgData name="Joshua Gross" userId="7bb6a70e-9d37-46e4-96de-748557707bd0" providerId="ADAL" clId="{5CD536AE-3B48-4333-941D-81EF00D0F81E}" dt="2023-09-05T13:05:20.209" v="3346" actId="20577"/>
          <ac:spMkLst>
            <pc:docMk/>
            <pc:sldMk cId="578482627" sldId="403"/>
            <ac:spMk id="12" creationId="{5C7983A1-39C3-429D-9704-31A40DDA35D9}"/>
          </ac:spMkLst>
        </pc:spChg>
        <pc:spChg chg="add mod">
          <ac:chgData name="Joshua Gross" userId="7bb6a70e-9d37-46e4-96de-748557707bd0" providerId="ADAL" clId="{5CD536AE-3B48-4333-941D-81EF00D0F81E}" dt="2023-09-05T13:06:07.679" v="3366" actId="1076"/>
          <ac:spMkLst>
            <pc:docMk/>
            <pc:sldMk cId="578482627" sldId="403"/>
            <ac:spMk id="16" creationId="{06F22779-A75D-4866-8B68-37D021EB4D2B}"/>
          </ac:spMkLst>
        </pc:spChg>
        <pc:cxnChg chg="add mod">
          <ac:chgData name="Joshua Gross" userId="7bb6a70e-9d37-46e4-96de-748557707bd0" providerId="ADAL" clId="{5CD536AE-3B48-4333-941D-81EF00D0F81E}" dt="2023-09-05T13:03:18.643" v="3216" actId="1582"/>
          <ac:cxnSpMkLst>
            <pc:docMk/>
            <pc:sldMk cId="578482627" sldId="403"/>
            <ac:cxnSpMk id="5" creationId="{D80ADA30-A0C9-4980-A520-14EBCD886A2F}"/>
          </ac:cxnSpMkLst>
        </pc:cxnChg>
        <pc:cxnChg chg="add mod">
          <ac:chgData name="Joshua Gross" userId="7bb6a70e-9d37-46e4-96de-748557707bd0" providerId="ADAL" clId="{5CD536AE-3B48-4333-941D-81EF00D0F81E}" dt="2023-09-05T13:04:57.911" v="3329" actId="14100"/>
          <ac:cxnSpMkLst>
            <pc:docMk/>
            <pc:sldMk cId="578482627" sldId="403"/>
            <ac:cxnSpMk id="9" creationId="{2A5C48A6-148B-46A9-B1DC-A4FF25927974}"/>
          </ac:cxnSpMkLst>
        </pc:cxnChg>
        <pc:cxnChg chg="add del">
          <ac:chgData name="Joshua Gross" userId="7bb6a70e-9d37-46e4-96de-748557707bd0" providerId="ADAL" clId="{5CD536AE-3B48-4333-941D-81EF00D0F81E}" dt="2023-09-05T13:05:01.735" v="3331" actId="478"/>
          <ac:cxnSpMkLst>
            <pc:docMk/>
            <pc:sldMk cId="578482627" sldId="403"/>
            <ac:cxnSpMk id="11" creationId="{826947C9-579D-4847-B420-CCB73E934CFE}"/>
          </ac:cxnSpMkLst>
        </pc:cxnChg>
        <pc:cxnChg chg="add del mod">
          <ac:chgData name="Joshua Gross" userId="7bb6a70e-9d37-46e4-96de-748557707bd0" providerId="ADAL" clId="{5CD536AE-3B48-4333-941D-81EF00D0F81E}" dt="2023-09-05T13:06:28.377" v="3377" actId="478"/>
          <ac:cxnSpMkLst>
            <pc:docMk/>
            <pc:sldMk cId="578482627" sldId="403"/>
            <ac:cxnSpMk id="14" creationId="{D4DB466A-3126-4B24-B4DB-12EA716D7938}"/>
          </ac:cxnSpMkLst>
        </pc:cxnChg>
      </pc:sldChg>
      <pc:sldChg chg="add del">
        <pc:chgData name="Joshua Gross" userId="7bb6a70e-9d37-46e4-96de-748557707bd0" providerId="ADAL" clId="{5CD536AE-3B48-4333-941D-81EF00D0F81E}" dt="2023-09-05T13:02:44.463" v="3208" actId="2696"/>
        <pc:sldMkLst>
          <pc:docMk/>
          <pc:sldMk cId="3781909578" sldId="403"/>
        </pc:sldMkLst>
      </pc:sldChg>
      <pc:sldChg chg="delSp modSp add del ord">
        <pc:chgData name="Joshua Gross" userId="7bb6a70e-9d37-46e4-96de-748557707bd0" providerId="ADAL" clId="{5CD536AE-3B48-4333-941D-81EF00D0F81E}" dt="2023-09-05T21:27:45.891" v="9906" actId="2696"/>
        <pc:sldMkLst>
          <pc:docMk/>
          <pc:sldMk cId="1027210378" sldId="404"/>
        </pc:sldMkLst>
        <pc:spChg chg="del">
          <ac:chgData name="Joshua Gross" userId="7bb6a70e-9d37-46e4-96de-748557707bd0" providerId="ADAL" clId="{5CD536AE-3B48-4333-941D-81EF00D0F81E}" dt="2023-09-05T13:06:16.783" v="3370" actId="478"/>
          <ac:spMkLst>
            <pc:docMk/>
            <pc:sldMk cId="1027210378" sldId="404"/>
            <ac:spMk id="7" creationId="{8F8727E7-45B9-4D2D-BD42-45CD1E8A1744}"/>
          </ac:spMkLst>
        </pc:spChg>
        <pc:spChg chg="del">
          <ac:chgData name="Joshua Gross" userId="7bb6a70e-9d37-46e4-96de-748557707bd0" providerId="ADAL" clId="{5CD536AE-3B48-4333-941D-81EF00D0F81E}" dt="2023-09-05T13:06:14.526" v="3368" actId="478"/>
          <ac:spMkLst>
            <pc:docMk/>
            <pc:sldMk cId="1027210378" sldId="404"/>
            <ac:spMk id="12" creationId="{5C7983A1-39C3-429D-9704-31A40DDA35D9}"/>
          </ac:spMkLst>
        </pc:spChg>
        <pc:spChg chg="del mod">
          <ac:chgData name="Joshua Gross" userId="7bb6a70e-9d37-46e4-96de-748557707bd0" providerId="ADAL" clId="{5CD536AE-3B48-4333-941D-81EF00D0F81E}" dt="2023-09-05T13:06:18.751" v="3371" actId="478"/>
          <ac:spMkLst>
            <pc:docMk/>
            <pc:sldMk cId="1027210378" sldId="404"/>
            <ac:spMk id="16" creationId="{06F22779-A75D-4866-8B68-37D021EB4D2B}"/>
          </ac:spMkLst>
        </pc:spChg>
        <pc:cxnChg chg="del">
          <ac:chgData name="Joshua Gross" userId="7bb6a70e-9d37-46e4-96de-748557707bd0" providerId="ADAL" clId="{5CD536AE-3B48-4333-941D-81EF00D0F81E}" dt="2023-09-05T13:06:20.103" v="3373" actId="478"/>
          <ac:cxnSpMkLst>
            <pc:docMk/>
            <pc:sldMk cId="1027210378" sldId="404"/>
            <ac:cxnSpMk id="5" creationId="{D80ADA30-A0C9-4980-A520-14EBCD886A2F}"/>
          </ac:cxnSpMkLst>
        </pc:cxnChg>
        <pc:cxnChg chg="del">
          <ac:chgData name="Joshua Gross" userId="7bb6a70e-9d37-46e4-96de-748557707bd0" providerId="ADAL" clId="{5CD536AE-3B48-4333-941D-81EF00D0F81E}" dt="2023-09-05T13:06:20.847" v="3374" actId="478"/>
          <ac:cxnSpMkLst>
            <pc:docMk/>
            <pc:sldMk cId="1027210378" sldId="404"/>
            <ac:cxnSpMk id="9" creationId="{2A5C48A6-148B-46A9-B1DC-A4FF25927974}"/>
          </ac:cxnSpMkLst>
        </pc:cxnChg>
        <pc:cxnChg chg="del">
          <ac:chgData name="Joshua Gross" userId="7bb6a70e-9d37-46e4-96de-748557707bd0" providerId="ADAL" clId="{5CD536AE-3B48-4333-941D-81EF00D0F81E}" dt="2023-09-05T13:06:19.476" v="3372" actId="478"/>
          <ac:cxnSpMkLst>
            <pc:docMk/>
            <pc:sldMk cId="1027210378" sldId="404"/>
            <ac:cxnSpMk id="14" creationId="{D4DB466A-3126-4B24-B4DB-12EA716D7938}"/>
          </ac:cxnSpMkLst>
        </pc:cxnChg>
      </pc:sldChg>
      <pc:sldChg chg="add del">
        <pc:chgData name="Joshua Gross" userId="7bb6a70e-9d37-46e4-96de-748557707bd0" providerId="ADAL" clId="{5CD536AE-3B48-4333-941D-81EF00D0F81E}" dt="2023-09-05T21:27:45.903" v="9907" actId="2696"/>
        <pc:sldMkLst>
          <pc:docMk/>
          <pc:sldMk cId="413248184" sldId="405"/>
        </pc:sldMkLst>
      </pc:sldChg>
      <pc:sldChg chg="delSp modSp add del">
        <pc:chgData name="Joshua Gross" userId="7bb6a70e-9d37-46e4-96de-748557707bd0" providerId="ADAL" clId="{5CD536AE-3B48-4333-941D-81EF00D0F81E}" dt="2023-09-05T21:27:45.920" v="9908" actId="2696"/>
        <pc:sldMkLst>
          <pc:docMk/>
          <pc:sldMk cId="542497878" sldId="406"/>
        </pc:sldMkLst>
        <pc:spChg chg="mod">
          <ac:chgData name="Joshua Gross" userId="7bb6a70e-9d37-46e4-96de-748557707bd0" providerId="ADAL" clId="{5CD536AE-3B48-4333-941D-81EF00D0F81E}" dt="2023-09-05T13:07:16.143" v="3498" actId="20577"/>
          <ac:spMkLst>
            <pc:docMk/>
            <pc:sldMk cId="542497878" sldId="406"/>
            <ac:spMk id="2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13:07:33.879" v="3578" actId="20577"/>
          <ac:spMkLst>
            <pc:docMk/>
            <pc:sldMk cId="542497878" sldId="406"/>
            <ac:spMk id="6" creationId="{51552640-8D68-4706-A15B-92D4C6F44B7D}"/>
          </ac:spMkLst>
        </pc:spChg>
        <pc:spChg chg="del">
          <ac:chgData name="Joshua Gross" userId="7bb6a70e-9d37-46e4-96de-748557707bd0" providerId="ADAL" clId="{5CD536AE-3B48-4333-941D-81EF00D0F81E}" dt="2023-09-05T13:06:42.999" v="3385" actId="478"/>
          <ac:spMkLst>
            <pc:docMk/>
            <pc:sldMk cId="542497878" sldId="406"/>
            <ac:spMk id="7" creationId="{8F8727E7-45B9-4D2D-BD42-45CD1E8A1744}"/>
          </ac:spMkLst>
        </pc:spChg>
        <pc:spChg chg="del">
          <ac:chgData name="Joshua Gross" userId="7bb6a70e-9d37-46e4-96de-748557707bd0" providerId="ADAL" clId="{5CD536AE-3B48-4333-941D-81EF00D0F81E}" dt="2023-09-05T13:06:41.119" v="3382" actId="478"/>
          <ac:spMkLst>
            <pc:docMk/>
            <pc:sldMk cId="542497878" sldId="406"/>
            <ac:spMk id="12" creationId="{5C7983A1-39C3-429D-9704-31A40DDA35D9}"/>
          </ac:spMkLst>
        </pc:spChg>
        <pc:spChg chg="del">
          <ac:chgData name="Joshua Gross" userId="7bb6a70e-9d37-46e4-96de-748557707bd0" providerId="ADAL" clId="{5CD536AE-3B48-4333-941D-81EF00D0F81E}" dt="2023-09-05T13:06:43.775" v="3386" actId="478"/>
          <ac:spMkLst>
            <pc:docMk/>
            <pc:sldMk cId="542497878" sldId="406"/>
            <ac:spMk id="16" creationId="{06F22779-A75D-4866-8B68-37D021EB4D2B}"/>
          </ac:spMkLst>
        </pc:spChg>
        <pc:picChg chg="del">
          <ac:chgData name="Joshua Gross" userId="7bb6a70e-9d37-46e4-96de-748557707bd0" providerId="ADAL" clId="{5CD536AE-3B48-4333-941D-81EF00D0F81E}" dt="2023-09-05T13:06:38.839" v="3380" actId="478"/>
          <ac:picMkLst>
            <pc:docMk/>
            <pc:sldMk cId="542497878" sldId="406"/>
            <ac:picMk id="13" creationId="{52E60129-731F-4449-8A85-879B04CFE39A}"/>
          </ac:picMkLst>
        </pc:picChg>
        <pc:cxnChg chg="del">
          <ac:chgData name="Joshua Gross" userId="7bb6a70e-9d37-46e4-96de-748557707bd0" providerId="ADAL" clId="{5CD536AE-3B48-4333-941D-81EF00D0F81E}" dt="2023-09-05T13:06:42.199" v="3384" actId="478"/>
          <ac:cxnSpMkLst>
            <pc:docMk/>
            <pc:sldMk cId="542497878" sldId="406"/>
            <ac:cxnSpMk id="5" creationId="{D80ADA30-A0C9-4980-A520-14EBCD886A2F}"/>
          </ac:cxnSpMkLst>
        </pc:cxnChg>
        <pc:cxnChg chg="del">
          <ac:chgData name="Joshua Gross" userId="7bb6a70e-9d37-46e4-96de-748557707bd0" providerId="ADAL" clId="{5CD536AE-3B48-4333-941D-81EF00D0F81E}" dt="2023-09-05T13:06:39.871" v="3381" actId="478"/>
          <ac:cxnSpMkLst>
            <pc:docMk/>
            <pc:sldMk cId="542497878" sldId="406"/>
            <ac:cxnSpMk id="9" creationId="{2A5C48A6-148B-46A9-B1DC-A4FF25927974}"/>
          </ac:cxnSpMkLst>
        </pc:cxnChg>
        <pc:cxnChg chg="del">
          <ac:chgData name="Joshua Gross" userId="7bb6a70e-9d37-46e4-96de-748557707bd0" providerId="ADAL" clId="{5CD536AE-3B48-4333-941D-81EF00D0F81E}" dt="2023-09-05T13:06:41.719" v="3383" actId="478"/>
          <ac:cxnSpMkLst>
            <pc:docMk/>
            <pc:sldMk cId="542497878" sldId="406"/>
            <ac:cxnSpMk id="14" creationId="{D4DB466A-3126-4B24-B4DB-12EA716D7938}"/>
          </ac:cxnSpMkLst>
        </pc:cxnChg>
      </pc:sldChg>
      <pc:sldChg chg="modSp add del">
        <pc:chgData name="Joshua Gross" userId="7bb6a70e-9d37-46e4-96de-748557707bd0" providerId="ADAL" clId="{5CD536AE-3B48-4333-941D-81EF00D0F81E}" dt="2023-09-05T21:27:45.938" v="9909" actId="2696"/>
        <pc:sldMkLst>
          <pc:docMk/>
          <pc:sldMk cId="4084164193" sldId="407"/>
        </pc:sldMkLst>
        <pc:spChg chg="mod">
          <ac:chgData name="Joshua Gross" userId="7bb6a70e-9d37-46e4-96de-748557707bd0" providerId="ADAL" clId="{5CD536AE-3B48-4333-941D-81EF00D0F81E}" dt="2023-09-05T19:29:54.962" v="5267" actId="6549"/>
          <ac:spMkLst>
            <pc:docMk/>
            <pc:sldMk cId="4084164193" sldId="40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13:09:53.634" v="3881" actId="2696"/>
        <pc:sldMkLst>
          <pc:docMk/>
          <pc:sldMk cId="2186180677" sldId="408"/>
        </pc:sldMkLst>
        <pc:spChg chg="mod">
          <ac:chgData name="Joshua Gross" userId="7bb6a70e-9d37-46e4-96de-748557707bd0" providerId="ADAL" clId="{5CD536AE-3B48-4333-941D-81EF00D0F81E}" dt="2023-09-05T13:09:29.198" v="3873" actId="947"/>
          <ac:spMkLst>
            <pc:docMk/>
            <pc:sldMk cId="2186180677" sldId="40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958" v="9910" actId="2696"/>
        <pc:sldMkLst>
          <pc:docMk/>
          <pc:sldMk cId="3567147309" sldId="409"/>
        </pc:sldMkLst>
        <pc:spChg chg="mod">
          <ac:chgData name="Joshua Gross" userId="7bb6a70e-9d37-46e4-96de-748557707bd0" providerId="ADAL" clId="{5CD536AE-3B48-4333-941D-81EF00D0F81E}" dt="2023-09-05T19:30:04.592" v="5268"/>
          <ac:spMkLst>
            <pc:docMk/>
            <pc:sldMk cId="3567147309" sldId="40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980" v="9911" actId="2696"/>
        <pc:sldMkLst>
          <pc:docMk/>
          <pc:sldMk cId="4283744705" sldId="410"/>
        </pc:sldMkLst>
        <pc:spChg chg="mod">
          <ac:chgData name="Joshua Gross" userId="7bb6a70e-9d37-46e4-96de-748557707bd0" providerId="ADAL" clId="{5CD536AE-3B48-4333-941D-81EF00D0F81E}" dt="2023-09-05T19:30:09.386" v="5269"/>
          <ac:spMkLst>
            <pc:docMk/>
            <pc:sldMk cId="4283744705" sldId="410"/>
            <ac:spMk id="6" creationId="{51552640-8D68-4706-A15B-92D4C6F44B7D}"/>
          </ac:spMkLst>
        </pc:spChg>
      </pc:sldChg>
      <pc:sldChg chg="modSp add del ord">
        <pc:chgData name="Joshua Gross" userId="7bb6a70e-9d37-46e4-96de-748557707bd0" providerId="ADAL" clId="{5CD536AE-3B48-4333-941D-81EF00D0F81E}" dt="2023-09-05T21:27:46.282" v="9927" actId="2696"/>
        <pc:sldMkLst>
          <pc:docMk/>
          <pc:sldMk cId="1573237104" sldId="411"/>
        </pc:sldMkLst>
        <pc:spChg chg="mod">
          <ac:chgData name="Joshua Gross" userId="7bb6a70e-9d37-46e4-96de-748557707bd0" providerId="ADAL" clId="{5CD536AE-3B48-4333-941D-81EF00D0F81E}" dt="2023-09-05T19:48:05.009" v="5854" actId="20577"/>
          <ac:spMkLst>
            <pc:docMk/>
            <pc:sldMk cId="1573237104" sldId="41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003" v="9912" actId="2696"/>
        <pc:sldMkLst>
          <pc:docMk/>
          <pc:sldMk cId="3760612405" sldId="412"/>
        </pc:sldMkLst>
        <pc:spChg chg="mod">
          <ac:chgData name="Joshua Gross" userId="7bb6a70e-9d37-46e4-96de-748557707bd0" providerId="ADAL" clId="{5CD536AE-3B48-4333-941D-81EF00D0F81E}" dt="2023-09-05T13:12:26.645" v="4196" actId="15"/>
          <ac:spMkLst>
            <pc:docMk/>
            <pc:sldMk cId="3760612405" sldId="41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021" v="9913" actId="2696"/>
        <pc:sldMkLst>
          <pc:docMk/>
          <pc:sldMk cId="3912401918" sldId="413"/>
        </pc:sldMkLst>
        <pc:spChg chg="mod">
          <ac:chgData name="Joshua Gross" userId="7bb6a70e-9d37-46e4-96de-748557707bd0" providerId="ADAL" clId="{5CD536AE-3B48-4333-941D-81EF00D0F81E}" dt="2023-09-05T13:12:52.822" v="4279" actId="20577"/>
          <ac:spMkLst>
            <pc:docMk/>
            <pc:sldMk cId="3912401918" sldId="41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042" v="9914" actId="2696"/>
        <pc:sldMkLst>
          <pc:docMk/>
          <pc:sldMk cId="527212008" sldId="414"/>
        </pc:sldMkLst>
        <pc:spChg chg="mod">
          <ac:chgData name="Joshua Gross" userId="7bb6a70e-9d37-46e4-96de-748557707bd0" providerId="ADAL" clId="{5CD536AE-3B48-4333-941D-81EF00D0F81E}" dt="2023-09-05T13:38:38.776" v="4335" actId="207"/>
          <ac:spMkLst>
            <pc:docMk/>
            <pc:sldMk cId="527212008" sldId="41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061" v="9915" actId="2696"/>
        <pc:sldMkLst>
          <pc:docMk/>
          <pc:sldMk cId="4238344364" sldId="415"/>
        </pc:sldMkLst>
        <pc:spChg chg="mod">
          <ac:chgData name="Joshua Gross" userId="7bb6a70e-9d37-46e4-96de-748557707bd0" providerId="ADAL" clId="{5CD536AE-3B48-4333-941D-81EF00D0F81E}" dt="2023-09-05T13:38:48.166" v="4338" actId="20577"/>
          <ac:spMkLst>
            <pc:docMk/>
            <pc:sldMk cId="4238344364" sldId="41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081" v="9916" actId="2696"/>
        <pc:sldMkLst>
          <pc:docMk/>
          <pc:sldMk cId="2567927502" sldId="416"/>
        </pc:sldMkLst>
        <pc:spChg chg="mod">
          <ac:chgData name="Joshua Gross" userId="7bb6a70e-9d37-46e4-96de-748557707bd0" providerId="ADAL" clId="{5CD536AE-3B48-4333-941D-81EF00D0F81E}" dt="2023-09-05T13:40:13.881" v="4476" actId="20577"/>
          <ac:spMkLst>
            <pc:docMk/>
            <pc:sldMk cId="2567927502" sldId="41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096" v="9917" actId="2696"/>
        <pc:sldMkLst>
          <pc:docMk/>
          <pc:sldMk cId="2837999090" sldId="417"/>
        </pc:sldMkLst>
        <pc:spChg chg="mod">
          <ac:chgData name="Joshua Gross" userId="7bb6a70e-9d37-46e4-96de-748557707bd0" providerId="ADAL" clId="{5CD536AE-3B48-4333-941D-81EF00D0F81E}" dt="2023-09-05T13:56:53.748" v="5055" actId="20577"/>
          <ac:spMkLst>
            <pc:docMk/>
            <pc:sldMk cId="2837999090" sldId="41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113" v="9918" actId="2696"/>
        <pc:sldMkLst>
          <pc:docMk/>
          <pc:sldMk cId="2968866283" sldId="418"/>
        </pc:sldMkLst>
        <pc:spChg chg="mod">
          <ac:chgData name="Joshua Gross" userId="7bb6a70e-9d37-46e4-96de-748557707bd0" providerId="ADAL" clId="{5CD536AE-3B48-4333-941D-81EF00D0F81E}" dt="2023-09-05T13:55:06.148" v="5032" actId="20577"/>
          <ac:spMkLst>
            <pc:docMk/>
            <pc:sldMk cId="2968866283" sldId="41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135" v="9919" actId="2696"/>
        <pc:sldMkLst>
          <pc:docMk/>
          <pc:sldMk cId="873733367" sldId="419"/>
        </pc:sldMkLst>
        <pc:spChg chg="mod">
          <ac:chgData name="Joshua Gross" userId="7bb6a70e-9d37-46e4-96de-748557707bd0" providerId="ADAL" clId="{5CD536AE-3B48-4333-941D-81EF00D0F81E}" dt="2023-09-05T13:56:51.051" v="5054" actId="20577"/>
          <ac:spMkLst>
            <pc:docMk/>
            <pc:sldMk cId="873733367" sldId="41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158" v="9920" actId="2696"/>
        <pc:sldMkLst>
          <pc:docMk/>
          <pc:sldMk cId="1797918215" sldId="420"/>
        </pc:sldMkLst>
        <pc:spChg chg="mod">
          <ac:chgData name="Joshua Gross" userId="7bb6a70e-9d37-46e4-96de-748557707bd0" providerId="ADAL" clId="{5CD536AE-3B48-4333-941D-81EF00D0F81E}" dt="2023-09-05T14:01:33.260" v="5077" actId="20577"/>
          <ac:spMkLst>
            <pc:docMk/>
            <pc:sldMk cId="1797918215" sldId="42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177" v="9921" actId="2696"/>
        <pc:sldMkLst>
          <pc:docMk/>
          <pc:sldMk cId="76586780" sldId="421"/>
        </pc:sldMkLst>
        <pc:spChg chg="mod">
          <ac:chgData name="Joshua Gross" userId="7bb6a70e-9d37-46e4-96de-748557707bd0" providerId="ADAL" clId="{5CD536AE-3B48-4333-941D-81EF00D0F81E}" dt="2023-09-05T14:01:59.236" v="5094" actId="20577"/>
          <ac:spMkLst>
            <pc:docMk/>
            <pc:sldMk cId="76586780" sldId="42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198" v="9922" actId="2696"/>
        <pc:sldMkLst>
          <pc:docMk/>
          <pc:sldMk cId="3100561821" sldId="422"/>
        </pc:sldMkLst>
        <pc:spChg chg="mod">
          <ac:chgData name="Joshua Gross" userId="7bb6a70e-9d37-46e4-96de-748557707bd0" providerId="ADAL" clId="{5CD536AE-3B48-4333-941D-81EF00D0F81E}" dt="2023-09-05T14:02:16.739" v="5100" actId="20577"/>
          <ac:spMkLst>
            <pc:docMk/>
            <pc:sldMk cId="3100561821" sldId="42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213" v="9923" actId="2696"/>
        <pc:sldMkLst>
          <pc:docMk/>
          <pc:sldMk cId="2016937021" sldId="423"/>
        </pc:sldMkLst>
        <pc:spChg chg="mod">
          <ac:chgData name="Joshua Gross" userId="7bb6a70e-9d37-46e4-96de-748557707bd0" providerId="ADAL" clId="{5CD536AE-3B48-4333-941D-81EF00D0F81E}" dt="2023-09-05T14:03:08.100" v="5128" actId="20577"/>
          <ac:spMkLst>
            <pc:docMk/>
            <pc:sldMk cId="2016937021" sldId="42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230" v="9924" actId="2696"/>
        <pc:sldMkLst>
          <pc:docMk/>
          <pc:sldMk cId="2116935405" sldId="424"/>
        </pc:sldMkLst>
        <pc:spChg chg="mod">
          <ac:chgData name="Joshua Gross" userId="7bb6a70e-9d37-46e4-96de-748557707bd0" providerId="ADAL" clId="{5CD536AE-3B48-4333-941D-81EF00D0F81E}" dt="2023-09-05T14:04:34.992" v="5232" actId="2711"/>
          <ac:spMkLst>
            <pc:docMk/>
            <pc:sldMk cId="2116935405" sldId="42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247" v="9925" actId="2696"/>
        <pc:sldMkLst>
          <pc:docMk/>
          <pc:sldMk cId="2463604971" sldId="425"/>
        </pc:sldMkLst>
        <pc:spChg chg="mod">
          <ac:chgData name="Joshua Gross" userId="7bb6a70e-9d37-46e4-96de-748557707bd0" providerId="ADAL" clId="{5CD536AE-3B48-4333-941D-81EF00D0F81E}" dt="2023-09-05T14:05:00.237" v="5246" actId="20577"/>
          <ac:spMkLst>
            <pc:docMk/>
            <pc:sldMk cId="2463604971" sldId="425"/>
            <ac:spMk id="6" creationId="{51552640-8D68-4706-A15B-92D4C6F44B7D}"/>
          </ac:spMkLst>
        </pc:spChg>
      </pc:sldChg>
      <pc:sldChg chg="addSp delSp modSp add del">
        <pc:chgData name="Joshua Gross" userId="7bb6a70e-9d37-46e4-96de-748557707bd0" providerId="ADAL" clId="{5CD536AE-3B48-4333-941D-81EF00D0F81E}" dt="2023-09-05T21:27:45.864" v="9904" actId="2696"/>
        <pc:sldMkLst>
          <pc:docMk/>
          <pc:sldMk cId="1014666600" sldId="426"/>
        </pc:sldMkLst>
        <pc:spChg chg="del">
          <ac:chgData name="Joshua Gross" userId="7bb6a70e-9d37-46e4-96de-748557707bd0" providerId="ADAL" clId="{5CD536AE-3B48-4333-941D-81EF00D0F81E}" dt="2023-09-05T19:30:44.753" v="5276" actId="478"/>
          <ac:spMkLst>
            <pc:docMk/>
            <pc:sldMk cId="1014666600" sldId="426"/>
            <ac:spMk id="3" creationId="{D7DE820C-D7BD-46BF-8023-2B847C21C742}"/>
          </ac:spMkLst>
        </pc:spChg>
        <pc:spChg chg="del">
          <ac:chgData name="Joshua Gross" userId="7bb6a70e-9d37-46e4-96de-748557707bd0" providerId="ADAL" clId="{5CD536AE-3B48-4333-941D-81EF00D0F81E}" dt="2023-09-05T19:30:42.001" v="5272" actId="478"/>
          <ac:spMkLst>
            <pc:docMk/>
            <pc:sldMk cId="1014666600" sldId="426"/>
            <ac:spMk id="5" creationId="{3CC6AD2D-5C1B-464E-A61C-82B4BD7BF021}"/>
          </ac:spMkLst>
        </pc:spChg>
        <pc:spChg chg="mod">
          <ac:chgData name="Joshua Gross" userId="7bb6a70e-9d37-46e4-96de-748557707bd0" providerId="ADAL" clId="{5CD536AE-3B48-4333-941D-81EF00D0F81E}" dt="2023-09-05T21:07:59.714" v="9234" actId="20577"/>
          <ac:spMkLst>
            <pc:docMk/>
            <pc:sldMk cId="1014666600" sldId="426"/>
            <ac:spMk id="6" creationId="{51552640-8D68-4706-A15B-92D4C6F44B7D}"/>
          </ac:spMkLst>
        </pc:spChg>
        <pc:spChg chg="add mod">
          <ac:chgData name="Joshua Gross" userId="7bb6a70e-9d37-46e4-96de-748557707bd0" providerId="ADAL" clId="{5CD536AE-3B48-4333-941D-81EF00D0F81E}" dt="2023-09-05T19:41:40.818" v="5672" actId="1076"/>
          <ac:spMkLst>
            <pc:docMk/>
            <pc:sldMk cId="1014666600" sldId="426"/>
            <ac:spMk id="8" creationId="{6E54FFF6-FFA3-4F05-90E2-F10A77D5A5E9}"/>
          </ac:spMkLst>
        </pc:spChg>
        <pc:spChg chg="del">
          <ac:chgData name="Joshua Gross" userId="7bb6a70e-9d37-46e4-96de-748557707bd0" providerId="ADAL" clId="{5CD536AE-3B48-4333-941D-81EF00D0F81E}" dt="2023-09-05T19:30:43.949" v="5275" actId="478"/>
          <ac:spMkLst>
            <pc:docMk/>
            <pc:sldMk cId="1014666600" sldId="426"/>
            <ac:spMk id="15" creationId="{4BFF9A68-F65D-480E-90FD-076FF6995A09}"/>
          </ac:spMkLst>
        </pc:spChg>
        <pc:spChg chg="add mod">
          <ac:chgData name="Joshua Gross" userId="7bb6a70e-9d37-46e4-96de-748557707bd0" providerId="ADAL" clId="{5CD536AE-3B48-4333-941D-81EF00D0F81E}" dt="2023-09-05T19:41:40.818" v="5672" actId="1076"/>
          <ac:spMkLst>
            <pc:docMk/>
            <pc:sldMk cId="1014666600" sldId="426"/>
            <ac:spMk id="16" creationId="{1F56151C-585E-4399-94DA-3678699C1922}"/>
          </ac:spMkLst>
        </pc:spChg>
        <pc:spChg chg="add mod">
          <ac:chgData name="Joshua Gross" userId="7bb6a70e-9d37-46e4-96de-748557707bd0" providerId="ADAL" clId="{5CD536AE-3B48-4333-941D-81EF00D0F81E}" dt="2023-09-05T19:41:40.818" v="5672" actId="1076"/>
          <ac:spMkLst>
            <pc:docMk/>
            <pc:sldMk cId="1014666600" sldId="426"/>
            <ac:spMk id="17" creationId="{A2D349BC-51AB-4D7C-A568-6DBB9DBCC6B5}"/>
          </ac:spMkLst>
        </pc:spChg>
        <pc:spChg chg="add mod">
          <ac:chgData name="Joshua Gross" userId="7bb6a70e-9d37-46e4-96de-748557707bd0" providerId="ADAL" clId="{5CD536AE-3B48-4333-941D-81EF00D0F81E}" dt="2023-09-05T19:41:40.818" v="5672" actId="1076"/>
          <ac:spMkLst>
            <pc:docMk/>
            <pc:sldMk cId="1014666600" sldId="426"/>
            <ac:spMk id="18" creationId="{BECF082E-E3AD-42B5-9A16-DFD60AB797C4}"/>
          </ac:spMkLst>
        </pc:spChg>
        <pc:spChg chg="add mod">
          <ac:chgData name="Joshua Gross" userId="7bb6a70e-9d37-46e4-96de-748557707bd0" providerId="ADAL" clId="{5CD536AE-3B48-4333-941D-81EF00D0F81E}" dt="2023-09-05T19:41:40.818" v="5672" actId="1076"/>
          <ac:spMkLst>
            <pc:docMk/>
            <pc:sldMk cId="1014666600" sldId="426"/>
            <ac:spMk id="19" creationId="{5BCBC7CC-8D60-49A5-AEC1-23682AEE4B49}"/>
          </ac:spMkLst>
        </pc:spChg>
        <pc:spChg chg="add mod">
          <ac:chgData name="Joshua Gross" userId="7bb6a70e-9d37-46e4-96de-748557707bd0" providerId="ADAL" clId="{5CD536AE-3B48-4333-941D-81EF00D0F81E}" dt="2023-09-05T19:41:40.818" v="5672" actId="1076"/>
          <ac:spMkLst>
            <pc:docMk/>
            <pc:sldMk cId="1014666600" sldId="426"/>
            <ac:spMk id="20" creationId="{97C1DB1C-BCC6-4D97-9687-CCECDB00A5F5}"/>
          </ac:spMkLst>
        </pc:spChg>
        <pc:spChg chg="add mod">
          <ac:chgData name="Joshua Gross" userId="7bb6a70e-9d37-46e4-96de-748557707bd0" providerId="ADAL" clId="{5CD536AE-3B48-4333-941D-81EF00D0F81E}" dt="2023-09-05T19:42:04.881" v="5676" actId="207"/>
          <ac:spMkLst>
            <pc:docMk/>
            <pc:sldMk cId="1014666600" sldId="426"/>
            <ac:spMk id="21" creationId="{52A83F5B-F90A-4D5F-8315-270F3FB1E011}"/>
          </ac:spMkLst>
        </pc:spChg>
        <pc:spChg chg="add mod">
          <ac:chgData name="Joshua Gross" userId="7bb6a70e-9d37-46e4-96de-748557707bd0" providerId="ADAL" clId="{5CD536AE-3B48-4333-941D-81EF00D0F81E}" dt="2023-09-05T19:42:10.569" v="5677" actId="207"/>
          <ac:spMkLst>
            <pc:docMk/>
            <pc:sldMk cId="1014666600" sldId="426"/>
            <ac:spMk id="22" creationId="{C12DD9AA-BFF3-4A79-B54B-19E255447FE1}"/>
          </ac:spMkLst>
        </pc:spChg>
        <pc:spChg chg="add mod">
          <ac:chgData name="Joshua Gross" userId="7bb6a70e-9d37-46e4-96de-748557707bd0" providerId="ADAL" clId="{5CD536AE-3B48-4333-941D-81EF00D0F81E}" dt="2023-09-05T19:42:23.536" v="5681" actId="2085"/>
          <ac:spMkLst>
            <pc:docMk/>
            <pc:sldMk cId="1014666600" sldId="426"/>
            <ac:spMk id="23" creationId="{937CD539-87EB-4C50-B706-945631B43B47}"/>
          </ac:spMkLst>
        </pc:spChg>
        <pc:picChg chg="mod">
          <ac:chgData name="Joshua Gross" userId="7bb6a70e-9d37-46e4-96de-748557707bd0" providerId="ADAL" clId="{5CD536AE-3B48-4333-941D-81EF00D0F81E}" dt="2023-09-05T19:30:49.359" v="5278"/>
          <ac:picMkLst>
            <pc:docMk/>
            <pc:sldMk cId="1014666600" sldId="426"/>
            <ac:picMk id="7" creationId="{184F5A10-AD7C-4B76-91AD-E9D96FCADBEB}"/>
          </ac:picMkLst>
        </pc:picChg>
        <pc:picChg chg="del">
          <ac:chgData name="Joshua Gross" userId="7bb6a70e-9d37-46e4-96de-748557707bd0" providerId="ADAL" clId="{5CD536AE-3B48-4333-941D-81EF00D0F81E}" dt="2023-09-05T19:30:45.072" v="5277" actId="478"/>
          <ac:picMkLst>
            <pc:docMk/>
            <pc:sldMk cId="1014666600" sldId="426"/>
            <ac:picMk id="10" creationId="{85B7638B-106D-4D07-A444-DF14205F6403}"/>
          </ac:picMkLst>
        </pc:picChg>
        <pc:picChg chg="del">
          <ac:chgData name="Joshua Gross" userId="7bb6a70e-9d37-46e4-96de-748557707bd0" providerId="ADAL" clId="{5CD536AE-3B48-4333-941D-81EF00D0F81E}" dt="2023-09-05T19:30:43.376" v="5274" actId="478"/>
          <ac:picMkLst>
            <pc:docMk/>
            <pc:sldMk cId="1014666600" sldId="426"/>
            <ac:picMk id="11" creationId="{0056E328-7EE4-47D4-BD6D-CC37CF355333}"/>
          </ac:picMkLst>
        </pc:picChg>
        <pc:picChg chg="del">
          <ac:chgData name="Joshua Gross" userId="7bb6a70e-9d37-46e4-96de-748557707bd0" providerId="ADAL" clId="{5CD536AE-3B48-4333-941D-81EF00D0F81E}" dt="2023-09-05T19:30:42.392" v="5273" actId="478"/>
          <ac:picMkLst>
            <pc:docMk/>
            <pc:sldMk cId="1014666600" sldId="426"/>
            <ac:picMk id="12" creationId="{A9560F75-3708-4746-B0BD-47E505143D44}"/>
          </ac:picMkLst>
        </pc:picChg>
        <pc:picChg chg="del">
          <ac:chgData name="Joshua Gross" userId="7bb6a70e-9d37-46e4-96de-748557707bd0" providerId="ADAL" clId="{5CD536AE-3B48-4333-941D-81EF00D0F81E}" dt="2023-09-05T19:30:41.568" v="5271" actId="478"/>
          <ac:picMkLst>
            <pc:docMk/>
            <pc:sldMk cId="1014666600" sldId="426"/>
            <ac:picMk id="14" creationId="{65782615-6800-4985-BCFF-A5DCF49C0B80}"/>
          </ac:picMkLst>
        </pc:picChg>
      </pc:sldChg>
      <pc:sldChg chg="modSp add del">
        <pc:chgData name="Joshua Gross" userId="7bb6a70e-9d37-46e4-96de-748557707bd0" providerId="ADAL" clId="{5CD536AE-3B48-4333-941D-81EF00D0F81E}" dt="2023-09-05T21:27:46.262" v="9926" actId="2696"/>
        <pc:sldMkLst>
          <pc:docMk/>
          <pc:sldMk cId="3272876389" sldId="427"/>
        </pc:sldMkLst>
        <pc:spChg chg="mod">
          <ac:chgData name="Joshua Gross" userId="7bb6a70e-9d37-46e4-96de-748557707bd0" providerId="ADAL" clId="{5CD536AE-3B48-4333-941D-81EF00D0F81E}" dt="2023-09-05T19:46:27.618" v="5831" actId="20577"/>
          <ac:spMkLst>
            <pc:docMk/>
            <pc:sldMk cId="3272876389" sldId="42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299" v="9928" actId="2696"/>
        <pc:sldMkLst>
          <pc:docMk/>
          <pc:sldMk cId="2293396818" sldId="428"/>
        </pc:sldMkLst>
        <pc:spChg chg="mod">
          <ac:chgData name="Joshua Gross" userId="7bb6a70e-9d37-46e4-96de-748557707bd0" providerId="ADAL" clId="{5CD536AE-3B48-4333-941D-81EF00D0F81E}" dt="2023-09-05T19:49:47.435" v="6025" actId="404"/>
          <ac:spMkLst>
            <pc:docMk/>
            <pc:sldMk cId="2293396818" sldId="428"/>
            <ac:spMk id="6" creationId="{51552640-8D68-4706-A15B-92D4C6F44B7D}"/>
          </ac:spMkLst>
        </pc:spChg>
      </pc:sldChg>
      <pc:sldChg chg="delSp modSp add del">
        <pc:chgData name="Joshua Gross" userId="7bb6a70e-9d37-46e4-96de-748557707bd0" providerId="ADAL" clId="{5CD536AE-3B48-4333-941D-81EF00D0F81E}" dt="2023-09-05T21:27:46.312" v="9929" actId="2696"/>
        <pc:sldMkLst>
          <pc:docMk/>
          <pc:sldMk cId="1480623172" sldId="429"/>
        </pc:sldMkLst>
        <pc:spChg chg="del">
          <ac:chgData name="Joshua Gross" userId="7bb6a70e-9d37-46e4-96de-748557707bd0" providerId="ADAL" clId="{5CD536AE-3B48-4333-941D-81EF00D0F81E}" dt="2023-09-05T19:50:39.202" v="6031" actId="478"/>
          <ac:spMkLst>
            <pc:docMk/>
            <pc:sldMk cId="1480623172" sldId="429"/>
            <ac:spMk id="4" creationId="{00000000-0000-0000-0000-000000000000}"/>
          </ac:spMkLst>
        </pc:spChg>
        <pc:spChg chg="mod">
          <ac:chgData name="Joshua Gross" userId="7bb6a70e-9d37-46e4-96de-748557707bd0" providerId="ADAL" clId="{5CD536AE-3B48-4333-941D-81EF00D0F81E}" dt="2023-09-05T20:00:27.702" v="6519" actId="403"/>
          <ac:spMkLst>
            <pc:docMk/>
            <pc:sldMk cId="1480623172" sldId="42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327" v="9930" actId="2696"/>
        <pc:sldMkLst>
          <pc:docMk/>
          <pc:sldMk cId="3347982834" sldId="430"/>
        </pc:sldMkLst>
        <pc:spChg chg="mod">
          <ac:chgData name="Joshua Gross" userId="7bb6a70e-9d37-46e4-96de-748557707bd0" providerId="ADAL" clId="{5CD536AE-3B48-4333-941D-81EF00D0F81E}" dt="2023-09-05T20:00:34.526" v="6520" actId="403"/>
          <ac:spMkLst>
            <pc:docMk/>
            <pc:sldMk cId="3347982834" sldId="43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348" v="9931" actId="2696"/>
        <pc:sldMkLst>
          <pc:docMk/>
          <pc:sldMk cId="605333392" sldId="431"/>
        </pc:sldMkLst>
        <pc:spChg chg="mod">
          <ac:chgData name="Joshua Gross" userId="7bb6a70e-9d37-46e4-96de-748557707bd0" providerId="ADAL" clId="{5CD536AE-3B48-4333-941D-81EF00D0F81E}" dt="2023-09-05T20:00:37.750" v="6521" actId="403"/>
          <ac:spMkLst>
            <pc:docMk/>
            <pc:sldMk cId="605333392" sldId="43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368" v="9932" actId="2696"/>
        <pc:sldMkLst>
          <pc:docMk/>
          <pc:sldMk cId="1248806525" sldId="432"/>
        </pc:sldMkLst>
        <pc:spChg chg="mod">
          <ac:chgData name="Joshua Gross" userId="7bb6a70e-9d37-46e4-96de-748557707bd0" providerId="ADAL" clId="{5CD536AE-3B48-4333-941D-81EF00D0F81E}" dt="2023-09-05T20:00:41.078" v="6522" actId="403"/>
          <ac:spMkLst>
            <pc:docMk/>
            <pc:sldMk cId="1248806525" sldId="43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384" v="9933" actId="2696"/>
        <pc:sldMkLst>
          <pc:docMk/>
          <pc:sldMk cId="2465799591" sldId="433"/>
        </pc:sldMkLst>
        <pc:spChg chg="mod">
          <ac:chgData name="Joshua Gross" userId="7bb6a70e-9d37-46e4-96de-748557707bd0" providerId="ADAL" clId="{5CD536AE-3B48-4333-941D-81EF00D0F81E}" dt="2023-09-05T20:00:44.839" v="6523" actId="403"/>
          <ac:spMkLst>
            <pc:docMk/>
            <pc:sldMk cId="2465799591" sldId="43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402" v="9934" actId="2696"/>
        <pc:sldMkLst>
          <pc:docMk/>
          <pc:sldMk cId="361512268" sldId="434"/>
        </pc:sldMkLst>
        <pc:spChg chg="mod">
          <ac:chgData name="Joshua Gross" userId="7bb6a70e-9d37-46e4-96de-748557707bd0" providerId="ADAL" clId="{5CD536AE-3B48-4333-941D-81EF00D0F81E}" dt="2023-09-05T20:00:48.831" v="6524" actId="403"/>
          <ac:spMkLst>
            <pc:docMk/>
            <pc:sldMk cId="361512268" sldId="43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421" v="9935" actId="2696"/>
        <pc:sldMkLst>
          <pc:docMk/>
          <pc:sldMk cId="1080635775" sldId="435"/>
        </pc:sldMkLst>
        <pc:spChg chg="mod">
          <ac:chgData name="Joshua Gross" userId="7bb6a70e-9d37-46e4-96de-748557707bd0" providerId="ADAL" clId="{5CD536AE-3B48-4333-941D-81EF00D0F81E}" dt="2023-09-05T20:00:53.438" v="6525" actId="403"/>
          <ac:spMkLst>
            <pc:docMk/>
            <pc:sldMk cId="1080635775" sldId="43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441" v="9936" actId="2696"/>
        <pc:sldMkLst>
          <pc:docMk/>
          <pc:sldMk cId="253081876" sldId="436"/>
        </pc:sldMkLst>
        <pc:spChg chg="mod">
          <ac:chgData name="Joshua Gross" userId="7bb6a70e-9d37-46e4-96de-748557707bd0" providerId="ADAL" clId="{5CD536AE-3B48-4333-941D-81EF00D0F81E}" dt="2023-09-05T20:01:03.894" v="6528" actId="255"/>
          <ac:spMkLst>
            <pc:docMk/>
            <pc:sldMk cId="253081876" sldId="43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455" v="9937" actId="2696"/>
        <pc:sldMkLst>
          <pc:docMk/>
          <pc:sldMk cId="480896616" sldId="437"/>
        </pc:sldMkLst>
        <pc:spChg chg="mod">
          <ac:chgData name="Joshua Gross" userId="7bb6a70e-9d37-46e4-96de-748557707bd0" providerId="ADAL" clId="{5CD536AE-3B48-4333-941D-81EF00D0F81E}" dt="2023-09-05T20:01:10.279" v="6530" actId="403"/>
          <ac:spMkLst>
            <pc:docMk/>
            <pc:sldMk cId="480896616" sldId="437"/>
            <ac:spMk id="6" creationId="{51552640-8D68-4706-A15B-92D4C6F44B7D}"/>
          </ac:spMkLst>
        </pc:spChg>
      </pc:sldChg>
      <pc:sldChg chg="add del">
        <pc:chgData name="Joshua Gross" userId="7bb6a70e-9d37-46e4-96de-748557707bd0" providerId="ADAL" clId="{5CD536AE-3B48-4333-941D-81EF00D0F81E}" dt="2023-09-05T19:56:47.503" v="6450"/>
        <pc:sldMkLst>
          <pc:docMk/>
          <pc:sldMk cId="2197010220" sldId="437"/>
        </pc:sldMkLst>
      </pc:sldChg>
      <pc:sldChg chg="modSp add del">
        <pc:chgData name="Joshua Gross" userId="7bb6a70e-9d37-46e4-96de-748557707bd0" providerId="ADAL" clId="{5CD536AE-3B48-4333-941D-81EF00D0F81E}" dt="2023-09-05T21:27:46.470" v="9938" actId="2696"/>
        <pc:sldMkLst>
          <pc:docMk/>
          <pc:sldMk cId="3733048592" sldId="438"/>
        </pc:sldMkLst>
        <pc:spChg chg="mod">
          <ac:chgData name="Joshua Gross" userId="7bb6a70e-9d37-46e4-96de-748557707bd0" providerId="ADAL" clId="{5CD536AE-3B48-4333-941D-81EF00D0F81E}" dt="2023-09-05T20:01:36.524" v="6554" actId="20577"/>
          <ac:spMkLst>
            <pc:docMk/>
            <pc:sldMk cId="3733048592" sldId="43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487" v="9939" actId="2696"/>
        <pc:sldMkLst>
          <pc:docMk/>
          <pc:sldMk cId="893295275" sldId="439"/>
        </pc:sldMkLst>
        <pc:spChg chg="mod">
          <ac:chgData name="Joshua Gross" userId="7bb6a70e-9d37-46e4-96de-748557707bd0" providerId="ADAL" clId="{5CD536AE-3B48-4333-941D-81EF00D0F81E}" dt="2023-09-05T20:01:48.796" v="6582" actId="20577"/>
          <ac:spMkLst>
            <pc:docMk/>
            <pc:sldMk cId="893295275" sldId="43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504" v="9940" actId="2696"/>
        <pc:sldMkLst>
          <pc:docMk/>
          <pc:sldMk cId="2516938308" sldId="440"/>
        </pc:sldMkLst>
        <pc:spChg chg="mod">
          <ac:chgData name="Joshua Gross" userId="7bb6a70e-9d37-46e4-96de-748557707bd0" providerId="ADAL" clId="{5CD536AE-3B48-4333-941D-81EF00D0F81E}" dt="2023-09-05T20:02:28.365" v="6600"/>
          <ac:spMkLst>
            <pc:docMk/>
            <pc:sldMk cId="2516938308" sldId="440"/>
            <ac:spMk id="6" creationId="{51552640-8D68-4706-A15B-92D4C6F44B7D}"/>
          </ac:spMkLst>
        </pc:spChg>
      </pc:sldChg>
      <pc:sldChg chg="add del">
        <pc:chgData name="Joshua Gross" userId="7bb6a70e-9d37-46e4-96de-748557707bd0" providerId="ADAL" clId="{5CD536AE-3B48-4333-941D-81EF00D0F81E}" dt="2023-09-05T21:27:45.715" v="9893" actId="2696"/>
        <pc:sldMkLst>
          <pc:docMk/>
          <pc:sldMk cId="3253735156" sldId="441"/>
        </pc:sldMkLst>
      </pc:sldChg>
      <pc:sldChg chg="modSp add del">
        <pc:chgData name="Joshua Gross" userId="7bb6a70e-9d37-46e4-96de-748557707bd0" providerId="ADAL" clId="{5CD536AE-3B48-4333-941D-81EF00D0F81E}" dt="2023-09-05T21:27:42.239" v="9847" actId="2696"/>
        <pc:sldMkLst>
          <pc:docMk/>
          <pc:sldMk cId="2633439841" sldId="442"/>
        </pc:sldMkLst>
        <pc:spChg chg="mod">
          <ac:chgData name="Joshua Gross" userId="7bb6a70e-9d37-46e4-96de-748557707bd0" providerId="ADAL" clId="{5CD536AE-3B48-4333-941D-81EF00D0F81E}" dt="2023-09-05T20:15:07.161" v="6680" actId="20577"/>
          <ac:spMkLst>
            <pc:docMk/>
            <pc:sldMk cId="2633439841" sldId="44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259" v="9848" actId="2696"/>
        <pc:sldMkLst>
          <pc:docMk/>
          <pc:sldMk cId="3980045093" sldId="443"/>
        </pc:sldMkLst>
        <pc:spChg chg="mod">
          <ac:chgData name="Joshua Gross" userId="7bb6a70e-9d37-46e4-96de-748557707bd0" providerId="ADAL" clId="{5CD536AE-3B48-4333-941D-81EF00D0F81E}" dt="2023-09-05T20:15:31.130" v="6776" actId="20577"/>
          <ac:spMkLst>
            <pc:docMk/>
            <pc:sldMk cId="3980045093" sldId="44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277" v="9849" actId="2696"/>
        <pc:sldMkLst>
          <pc:docMk/>
          <pc:sldMk cId="1080833966" sldId="444"/>
        </pc:sldMkLst>
        <pc:spChg chg="mod">
          <ac:chgData name="Joshua Gross" userId="7bb6a70e-9d37-46e4-96de-748557707bd0" providerId="ADAL" clId="{5CD536AE-3B48-4333-941D-81EF00D0F81E}" dt="2023-09-05T20:15:42.715" v="6793" actId="20577"/>
          <ac:spMkLst>
            <pc:docMk/>
            <pc:sldMk cId="1080833966" sldId="44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298" v="9850" actId="2696"/>
        <pc:sldMkLst>
          <pc:docMk/>
          <pc:sldMk cId="417543547" sldId="445"/>
        </pc:sldMkLst>
        <pc:spChg chg="mod">
          <ac:chgData name="Joshua Gross" userId="7bb6a70e-9d37-46e4-96de-748557707bd0" providerId="ADAL" clId="{5CD536AE-3B48-4333-941D-81EF00D0F81E}" dt="2023-09-05T20:15:48.186" v="6799" actId="20577"/>
          <ac:spMkLst>
            <pc:docMk/>
            <pc:sldMk cId="417543547" sldId="44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316" v="9851" actId="2696"/>
        <pc:sldMkLst>
          <pc:docMk/>
          <pc:sldMk cId="112954411" sldId="446"/>
        </pc:sldMkLst>
        <pc:spChg chg="mod">
          <ac:chgData name="Joshua Gross" userId="7bb6a70e-9d37-46e4-96de-748557707bd0" providerId="ADAL" clId="{5CD536AE-3B48-4333-941D-81EF00D0F81E}" dt="2023-09-05T20:16:08.393" v="6822" actId="20577"/>
          <ac:spMkLst>
            <pc:docMk/>
            <pc:sldMk cId="112954411" sldId="44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387" v="9852" actId="2696"/>
        <pc:sldMkLst>
          <pc:docMk/>
          <pc:sldMk cId="2519282114" sldId="447"/>
        </pc:sldMkLst>
        <pc:spChg chg="mod">
          <ac:chgData name="Joshua Gross" userId="7bb6a70e-9d37-46e4-96de-748557707bd0" providerId="ADAL" clId="{5CD536AE-3B48-4333-941D-81EF00D0F81E}" dt="2023-09-05T20:16:20.378" v="6831" actId="20577"/>
          <ac:spMkLst>
            <pc:docMk/>
            <pc:sldMk cId="2519282114" sldId="447"/>
            <ac:spMk id="6" creationId="{51552640-8D68-4706-A15B-92D4C6F44B7D}"/>
          </ac:spMkLst>
        </pc:spChg>
      </pc:sldChg>
      <pc:sldChg chg="addSp modSp add del">
        <pc:chgData name="Joshua Gross" userId="7bb6a70e-9d37-46e4-96de-748557707bd0" providerId="ADAL" clId="{5CD536AE-3B48-4333-941D-81EF00D0F81E}" dt="2023-09-05T21:27:42.461" v="9853" actId="2696"/>
        <pc:sldMkLst>
          <pc:docMk/>
          <pc:sldMk cId="1812040986" sldId="448"/>
        </pc:sldMkLst>
        <pc:spChg chg="mod">
          <ac:chgData name="Joshua Gross" userId="7bb6a70e-9d37-46e4-96de-748557707bd0" providerId="ADAL" clId="{5CD536AE-3B48-4333-941D-81EF00D0F81E}" dt="2023-09-05T20:16:49.117" v="6833" actId="20577"/>
          <ac:spMkLst>
            <pc:docMk/>
            <pc:sldMk cId="1812040986" sldId="448"/>
            <ac:spMk id="6" creationId="{51552640-8D68-4706-A15B-92D4C6F44B7D}"/>
          </ac:spMkLst>
        </pc:spChg>
        <pc:graphicFrameChg chg="add mod modGraphic">
          <ac:chgData name="Joshua Gross" userId="7bb6a70e-9d37-46e4-96de-748557707bd0" providerId="ADAL" clId="{5CD536AE-3B48-4333-941D-81EF00D0F81E}" dt="2023-09-05T20:20:32.585" v="7025" actId="20577"/>
          <ac:graphicFrameMkLst>
            <pc:docMk/>
            <pc:sldMk cId="1812040986" sldId="448"/>
            <ac:graphicFrameMk id="3" creationId="{A8B0C64B-867E-4288-A7FC-48DF7E146A40}"/>
          </ac:graphicFrameMkLst>
        </pc:graphicFrameChg>
        <pc:graphicFrameChg chg="add mod modGraphic">
          <ac:chgData name="Joshua Gross" userId="7bb6a70e-9d37-46e4-96de-748557707bd0" providerId="ADAL" clId="{5CD536AE-3B48-4333-941D-81EF00D0F81E}" dt="2023-09-05T20:21:10.945" v="7074" actId="20577"/>
          <ac:graphicFrameMkLst>
            <pc:docMk/>
            <pc:sldMk cId="1812040986" sldId="448"/>
            <ac:graphicFrameMk id="7" creationId="{7E36F1F1-C870-4E7A-891A-332961840E42}"/>
          </ac:graphicFrameMkLst>
        </pc:graphicFrameChg>
        <pc:graphicFrameChg chg="add mod modGraphic">
          <ac:chgData name="Joshua Gross" userId="7bb6a70e-9d37-46e4-96de-748557707bd0" providerId="ADAL" clId="{5CD536AE-3B48-4333-941D-81EF00D0F81E}" dt="2023-09-05T20:21:28.553" v="7109" actId="20577"/>
          <ac:graphicFrameMkLst>
            <pc:docMk/>
            <pc:sldMk cId="1812040986" sldId="448"/>
            <ac:graphicFrameMk id="8" creationId="{BF59E1F0-FFA4-405B-889A-128A6029FA36}"/>
          </ac:graphicFrameMkLst>
        </pc:graphicFrameChg>
        <pc:graphicFrameChg chg="add mod modGraphic">
          <ac:chgData name="Joshua Gross" userId="7bb6a70e-9d37-46e4-96de-748557707bd0" providerId="ADAL" clId="{5CD536AE-3B48-4333-941D-81EF00D0F81E}" dt="2023-09-05T20:22:02.097" v="7152" actId="20577"/>
          <ac:graphicFrameMkLst>
            <pc:docMk/>
            <pc:sldMk cId="1812040986" sldId="448"/>
            <ac:graphicFrameMk id="9" creationId="{EA83FDB7-7128-477B-A2EB-F10BEE41A7E7}"/>
          </ac:graphicFrameMkLst>
        </pc:graphicFrameChg>
      </pc:sldChg>
      <pc:sldChg chg="modSp add del">
        <pc:chgData name="Joshua Gross" userId="7bb6a70e-9d37-46e4-96de-748557707bd0" providerId="ADAL" clId="{5CD536AE-3B48-4333-941D-81EF00D0F81E}" dt="2023-09-05T21:27:42.539" v="9854" actId="2696"/>
        <pc:sldMkLst>
          <pc:docMk/>
          <pc:sldMk cId="3258668051" sldId="449"/>
        </pc:sldMkLst>
        <pc:spChg chg="mod">
          <ac:chgData name="Joshua Gross" userId="7bb6a70e-9d37-46e4-96de-748557707bd0" providerId="ADAL" clId="{5CD536AE-3B48-4333-941D-81EF00D0F81E}" dt="2023-09-05T20:24:05.658" v="7241" actId="20577"/>
          <ac:spMkLst>
            <pc:docMk/>
            <pc:sldMk cId="3258668051" sldId="449"/>
            <ac:spMk id="6" creationId="{51552640-8D68-4706-A15B-92D4C6F44B7D}"/>
          </ac:spMkLst>
        </pc:spChg>
        <pc:graphicFrameChg chg="mod">
          <ac:chgData name="Joshua Gross" userId="7bb6a70e-9d37-46e4-96de-748557707bd0" providerId="ADAL" clId="{5CD536AE-3B48-4333-941D-81EF00D0F81E}" dt="2023-09-05T20:23:34.329" v="7155" actId="1076"/>
          <ac:graphicFrameMkLst>
            <pc:docMk/>
            <pc:sldMk cId="3258668051" sldId="449"/>
            <ac:graphicFrameMk id="3" creationId="{A8B0C64B-867E-4288-A7FC-48DF7E146A40}"/>
          </ac:graphicFrameMkLst>
        </pc:graphicFrameChg>
        <pc:graphicFrameChg chg="mod">
          <ac:chgData name="Joshua Gross" userId="7bb6a70e-9d37-46e4-96de-748557707bd0" providerId="ADAL" clId="{5CD536AE-3B48-4333-941D-81EF00D0F81E}" dt="2023-09-05T20:23:34.329" v="7155" actId="1076"/>
          <ac:graphicFrameMkLst>
            <pc:docMk/>
            <pc:sldMk cId="3258668051" sldId="449"/>
            <ac:graphicFrameMk id="7" creationId="{7E36F1F1-C870-4E7A-891A-332961840E42}"/>
          </ac:graphicFrameMkLst>
        </pc:graphicFrameChg>
        <pc:graphicFrameChg chg="mod">
          <ac:chgData name="Joshua Gross" userId="7bb6a70e-9d37-46e4-96de-748557707bd0" providerId="ADAL" clId="{5CD536AE-3B48-4333-941D-81EF00D0F81E}" dt="2023-09-05T20:23:34.329" v="7155" actId="1076"/>
          <ac:graphicFrameMkLst>
            <pc:docMk/>
            <pc:sldMk cId="3258668051" sldId="449"/>
            <ac:graphicFrameMk id="8" creationId="{BF59E1F0-FFA4-405B-889A-128A6029FA36}"/>
          </ac:graphicFrameMkLst>
        </pc:graphicFrameChg>
        <pc:graphicFrameChg chg="mod">
          <ac:chgData name="Joshua Gross" userId="7bb6a70e-9d37-46e4-96de-748557707bd0" providerId="ADAL" clId="{5CD536AE-3B48-4333-941D-81EF00D0F81E}" dt="2023-09-05T20:23:34.329" v="7155" actId="1076"/>
          <ac:graphicFrameMkLst>
            <pc:docMk/>
            <pc:sldMk cId="3258668051" sldId="449"/>
            <ac:graphicFrameMk id="9" creationId="{EA83FDB7-7128-477B-A2EB-F10BEE41A7E7}"/>
          </ac:graphicFrameMkLst>
        </pc:graphicFrameChg>
      </pc:sldChg>
      <pc:sldChg chg="modSp add del">
        <pc:chgData name="Joshua Gross" userId="7bb6a70e-9d37-46e4-96de-748557707bd0" providerId="ADAL" clId="{5CD536AE-3B48-4333-941D-81EF00D0F81E}" dt="2023-09-05T21:27:42.620" v="9855" actId="2696"/>
        <pc:sldMkLst>
          <pc:docMk/>
          <pc:sldMk cId="809365636" sldId="450"/>
        </pc:sldMkLst>
        <pc:spChg chg="mod">
          <ac:chgData name="Joshua Gross" userId="7bb6a70e-9d37-46e4-96de-748557707bd0" providerId="ADAL" clId="{5CD536AE-3B48-4333-941D-81EF00D0F81E}" dt="2023-09-05T20:25:14.146" v="7272" actId="20577"/>
          <ac:spMkLst>
            <pc:docMk/>
            <pc:sldMk cId="809365636" sldId="45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703" v="9856" actId="2696"/>
        <pc:sldMkLst>
          <pc:docMk/>
          <pc:sldMk cId="2914003337" sldId="451"/>
        </pc:sldMkLst>
        <pc:spChg chg="mod">
          <ac:chgData name="Joshua Gross" userId="7bb6a70e-9d37-46e4-96de-748557707bd0" providerId="ADAL" clId="{5CD536AE-3B48-4333-941D-81EF00D0F81E}" dt="2023-09-05T20:32:58.271" v="7752" actId="404"/>
          <ac:spMkLst>
            <pc:docMk/>
            <pc:sldMk cId="2914003337" sldId="451"/>
            <ac:spMk id="6" creationId="{51552640-8D68-4706-A15B-92D4C6F44B7D}"/>
          </ac:spMkLst>
        </pc:spChg>
        <pc:graphicFrameChg chg="mod modGraphic">
          <ac:chgData name="Joshua Gross" userId="7bb6a70e-9d37-46e4-96de-748557707bd0" providerId="ADAL" clId="{5CD536AE-3B48-4333-941D-81EF00D0F81E}" dt="2023-09-05T20:32:51.557" v="7748" actId="20577"/>
          <ac:graphicFrameMkLst>
            <pc:docMk/>
            <pc:sldMk cId="2914003337" sldId="451"/>
            <ac:graphicFrameMk id="3" creationId="{A8B0C64B-867E-4288-A7FC-48DF7E146A40}"/>
          </ac:graphicFrameMkLst>
        </pc:graphicFrameChg>
        <pc:graphicFrameChg chg="mod">
          <ac:chgData name="Joshua Gross" userId="7bb6a70e-9d37-46e4-96de-748557707bd0" providerId="ADAL" clId="{5CD536AE-3B48-4333-941D-81EF00D0F81E}" dt="2023-09-05T20:26:04.338" v="7329" actId="1076"/>
          <ac:graphicFrameMkLst>
            <pc:docMk/>
            <pc:sldMk cId="2914003337" sldId="451"/>
            <ac:graphicFrameMk id="7" creationId="{7E36F1F1-C870-4E7A-891A-332961840E42}"/>
          </ac:graphicFrameMkLst>
        </pc:graphicFrameChg>
        <pc:graphicFrameChg chg="mod">
          <ac:chgData name="Joshua Gross" userId="7bb6a70e-9d37-46e4-96de-748557707bd0" providerId="ADAL" clId="{5CD536AE-3B48-4333-941D-81EF00D0F81E}" dt="2023-09-05T20:26:04.338" v="7329" actId="1076"/>
          <ac:graphicFrameMkLst>
            <pc:docMk/>
            <pc:sldMk cId="2914003337" sldId="451"/>
            <ac:graphicFrameMk id="8" creationId="{BF59E1F0-FFA4-405B-889A-128A6029FA36}"/>
          </ac:graphicFrameMkLst>
        </pc:graphicFrameChg>
        <pc:graphicFrameChg chg="mod">
          <ac:chgData name="Joshua Gross" userId="7bb6a70e-9d37-46e4-96de-748557707bd0" providerId="ADAL" clId="{5CD536AE-3B48-4333-941D-81EF00D0F81E}" dt="2023-09-05T20:26:04.338" v="7329" actId="1076"/>
          <ac:graphicFrameMkLst>
            <pc:docMk/>
            <pc:sldMk cId="2914003337" sldId="451"/>
            <ac:graphicFrameMk id="9" creationId="{EA83FDB7-7128-477B-A2EB-F10BEE41A7E7}"/>
          </ac:graphicFrameMkLst>
        </pc:graphicFrameChg>
      </pc:sldChg>
      <pc:sldChg chg="modSp add del">
        <pc:chgData name="Joshua Gross" userId="7bb6a70e-9d37-46e4-96de-748557707bd0" providerId="ADAL" clId="{5CD536AE-3B48-4333-941D-81EF00D0F81E}" dt="2023-09-05T21:27:43.832" v="9869" actId="2696"/>
        <pc:sldMkLst>
          <pc:docMk/>
          <pc:sldMk cId="1862310710" sldId="452"/>
        </pc:sldMkLst>
        <pc:spChg chg="mod">
          <ac:chgData name="Joshua Gross" userId="7bb6a70e-9d37-46e4-96de-748557707bd0" providerId="ADAL" clId="{5CD536AE-3B48-4333-941D-81EF00D0F81E}" dt="2023-09-05T20:40:45.028" v="8069" actId="20577"/>
          <ac:spMkLst>
            <pc:docMk/>
            <pc:sldMk cId="1862310710" sldId="45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39.024" v="8082" actId="2696"/>
        <pc:sldMkLst>
          <pc:docMk/>
          <pc:sldMk cId="3104499683" sldId="453"/>
        </pc:sldMkLst>
        <pc:spChg chg="mod">
          <ac:chgData name="Joshua Gross" userId="7bb6a70e-9d37-46e4-96de-748557707bd0" providerId="ADAL" clId="{5CD536AE-3B48-4333-941D-81EF00D0F81E}" dt="2023-09-05T20:27:57.754" v="7483" actId="20577"/>
          <ac:spMkLst>
            <pc:docMk/>
            <pc:sldMk cId="3104499683" sldId="45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39.838" v="8083" actId="2696"/>
        <pc:sldMkLst>
          <pc:docMk/>
          <pc:sldMk cId="95618699" sldId="454"/>
        </pc:sldMkLst>
        <pc:spChg chg="mod">
          <ac:chgData name="Joshua Gross" userId="7bb6a70e-9d37-46e4-96de-748557707bd0" providerId="ADAL" clId="{5CD536AE-3B48-4333-941D-81EF00D0F81E}" dt="2023-09-05T20:28:05.716" v="7487" actId="20577"/>
          <ac:spMkLst>
            <pc:docMk/>
            <pc:sldMk cId="95618699" sldId="45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0.287" v="8084" actId="2696"/>
        <pc:sldMkLst>
          <pc:docMk/>
          <pc:sldMk cId="1103816754" sldId="455"/>
        </pc:sldMkLst>
        <pc:spChg chg="mod">
          <ac:chgData name="Joshua Gross" userId="7bb6a70e-9d37-46e4-96de-748557707bd0" providerId="ADAL" clId="{5CD536AE-3B48-4333-941D-81EF00D0F81E}" dt="2023-09-05T20:28:17.595" v="7492" actId="20577"/>
          <ac:spMkLst>
            <pc:docMk/>
            <pc:sldMk cId="1103816754" sldId="45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0.582" v="8085" actId="2696"/>
        <pc:sldMkLst>
          <pc:docMk/>
          <pc:sldMk cId="3493911994" sldId="456"/>
        </pc:sldMkLst>
        <pc:spChg chg="mod">
          <ac:chgData name="Joshua Gross" userId="7bb6a70e-9d37-46e4-96de-748557707bd0" providerId="ADAL" clId="{5CD536AE-3B48-4333-941D-81EF00D0F81E}" dt="2023-09-05T20:28:26.435" v="7498" actId="20577"/>
          <ac:spMkLst>
            <pc:docMk/>
            <pc:sldMk cId="3493911994" sldId="45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0.754" v="8086" actId="2696"/>
        <pc:sldMkLst>
          <pc:docMk/>
          <pc:sldMk cId="3575378670" sldId="457"/>
        </pc:sldMkLst>
        <pc:spChg chg="mod">
          <ac:chgData name="Joshua Gross" userId="7bb6a70e-9d37-46e4-96de-748557707bd0" providerId="ADAL" clId="{5CD536AE-3B48-4333-941D-81EF00D0F81E}" dt="2023-09-05T20:29:05.171" v="7514" actId="20577"/>
          <ac:spMkLst>
            <pc:docMk/>
            <pc:sldMk cId="3575378670" sldId="45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0.919" v="8087" actId="2696"/>
        <pc:sldMkLst>
          <pc:docMk/>
          <pc:sldMk cId="3502149533" sldId="458"/>
        </pc:sldMkLst>
        <pc:spChg chg="mod">
          <ac:chgData name="Joshua Gross" userId="7bb6a70e-9d37-46e4-96de-748557707bd0" providerId="ADAL" clId="{5CD536AE-3B48-4333-941D-81EF00D0F81E}" dt="2023-09-05T20:29:15.476" v="7526" actId="20577"/>
          <ac:spMkLst>
            <pc:docMk/>
            <pc:sldMk cId="3502149533" sldId="45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1.080" v="8088" actId="2696"/>
        <pc:sldMkLst>
          <pc:docMk/>
          <pc:sldMk cId="2922031072" sldId="459"/>
        </pc:sldMkLst>
        <pc:spChg chg="mod">
          <ac:chgData name="Joshua Gross" userId="7bb6a70e-9d37-46e4-96de-748557707bd0" providerId="ADAL" clId="{5CD536AE-3B48-4333-941D-81EF00D0F81E}" dt="2023-09-05T20:29:40.859" v="7531" actId="20577"/>
          <ac:spMkLst>
            <pc:docMk/>
            <pc:sldMk cId="2922031072" sldId="45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1.604" v="8089" actId="2696"/>
        <pc:sldMkLst>
          <pc:docMk/>
          <pc:sldMk cId="119391361" sldId="460"/>
        </pc:sldMkLst>
        <pc:spChg chg="mod">
          <ac:chgData name="Joshua Gross" userId="7bb6a70e-9d37-46e4-96de-748557707bd0" providerId="ADAL" clId="{5CD536AE-3B48-4333-941D-81EF00D0F81E}" dt="2023-09-05T20:29:52.732" v="7537" actId="20577"/>
          <ac:spMkLst>
            <pc:docMk/>
            <pc:sldMk cId="119391361" sldId="46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1:42.060" v="8090" actId="2696"/>
        <pc:sldMkLst>
          <pc:docMk/>
          <pc:sldMk cId="1528855839" sldId="461"/>
        </pc:sldMkLst>
        <pc:spChg chg="mod">
          <ac:chgData name="Joshua Gross" userId="7bb6a70e-9d37-46e4-96de-748557707bd0" providerId="ADAL" clId="{5CD536AE-3B48-4333-941D-81EF00D0F81E}" dt="2023-09-05T20:30:05.851" v="7541" actId="20577"/>
          <ac:spMkLst>
            <pc:docMk/>
            <pc:sldMk cId="1528855839" sldId="46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33:28.937" v="7761" actId="2696"/>
        <pc:sldMkLst>
          <pc:docMk/>
          <pc:sldMk cId="648653593" sldId="462"/>
        </pc:sldMkLst>
        <pc:spChg chg="mod">
          <ac:chgData name="Joshua Gross" userId="7bb6a70e-9d37-46e4-96de-748557707bd0" providerId="ADAL" clId="{5CD536AE-3B48-4333-941D-81EF00D0F81E}" dt="2023-09-05T20:33:18.145" v="7760"/>
          <ac:spMkLst>
            <pc:docMk/>
            <pc:sldMk cId="648653593" sldId="46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797" v="9857" actId="2696"/>
        <pc:sldMkLst>
          <pc:docMk/>
          <pc:sldMk cId="1935202557" sldId="462"/>
        </pc:sldMkLst>
        <pc:spChg chg="mod">
          <ac:chgData name="Joshua Gross" userId="7bb6a70e-9d37-46e4-96de-748557707bd0" providerId="ADAL" clId="{5CD536AE-3B48-4333-941D-81EF00D0F81E}" dt="2023-09-05T20:33:49.612" v="7812" actId="20577"/>
          <ac:spMkLst>
            <pc:docMk/>
            <pc:sldMk cId="1935202557" sldId="46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892" v="9858" actId="2696"/>
        <pc:sldMkLst>
          <pc:docMk/>
          <pc:sldMk cId="2273512222" sldId="463"/>
        </pc:sldMkLst>
        <pc:spChg chg="mod">
          <ac:chgData name="Joshua Gross" userId="7bb6a70e-9d37-46e4-96de-748557707bd0" providerId="ADAL" clId="{5CD536AE-3B48-4333-941D-81EF00D0F81E}" dt="2023-09-05T20:35:10.053" v="7898" actId="113"/>
          <ac:spMkLst>
            <pc:docMk/>
            <pc:sldMk cId="2273512222" sldId="46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33:30.109" v="7762" actId="2696"/>
        <pc:sldMkLst>
          <pc:docMk/>
          <pc:sldMk cId="3767070352" sldId="463"/>
        </pc:sldMkLst>
        <pc:spChg chg="mod">
          <ac:chgData name="Joshua Gross" userId="7bb6a70e-9d37-46e4-96de-748557707bd0" providerId="ADAL" clId="{5CD536AE-3B48-4333-941D-81EF00D0F81E}" dt="2023-09-05T20:32:30.268" v="7733" actId="20577"/>
          <ac:spMkLst>
            <pc:docMk/>
            <pc:sldMk cId="3767070352" sldId="46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668" v="9867" actId="2696"/>
        <pc:sldMkLst>
          <pc:docMk/>
          <pc:sldMk cId="117579239" sldId="464"/>
        </pc:sldMkLst>
        <pc:spChg chg="mod">
          <ac:chgData name="Joshua Gross" userId="7bb6a70e-9d37-46e4-96de-748557707bd0" providerId="ADAL" clId="{5CD536AE-3B48-4333-941D-81EF00D0F81E}" dt="2023-09-05T20:36:55.854" v="7919" actId="113"/>
          <ac:spMkLst>
            <pc:docMk/>
            <pc:sldMk cId="117579239" sldId="464"/>
            <ac:spMk id="6" creationId="{51552640-8D68-4706-A15B-92D4C6F44B7D}"/>
          </ac:spMkLst>
        </pc:spChg>
      </pc:sldChg>
      <pc:sldChg chg="add del">
        <pc:chgData name="Joshua Gross" userId="7bb6a70e-9d37-46e4-96de-748557707bd0" providerId="ADAL" clId="{5CD536AE-3B48-4333-941D-81EF00D0F81E}" dt="2023-09-05T20:31:49.245" v="7671" actId="2696"/>
        <pc:sldMkLst>
          <pc:docMk/>
          <pc:sldMk cId="1320706340" sldId="464"/>
        </pc:sldMkLst>
      </pc:sldChg>
      <pc:sldChg chg="modSp add del">
        <pc:chgData name="Joshua Gross" userId="7bb6a70e-9d37-46e4-96de-748557707bd0" providerId="ADAL" clId="{5CD536AE-3B48-4333-941D-81EF00D0F81E}" dt="2023-09-05T21:27:43.585" v="9866" actId="2696"/>
        <pc:sldMkLst>
          <pc:docMk/>
          <pc:sldMk cId="3099584785" sldId="465"/>
        </pc:sldMkLst>
        <pc:spChg chg="mod">
          <ac:chgData name="Joshua Gross" userId="7bb6a70e-9d37-46e4-96de-748557707bd0" providerId="ADAL" clId="{5CD536AE-3B48-4333-941D-81EF00D0F81E}" dt="2023-09-05T20:36:48.381" v="7917" actId="113"/>
          <ac:spMkLst>
            <pc:docMk/>
            <pc:sldMk cId="3099584785" sldId="46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490" v="9865" actId="2696"/>
        <pc:sldMkLst>
          <pc:docMk/>
          <pc:sldMk cId="4011207400" sldId="466"/>
        </pc:sldMkLst>
        <pc:spChg chg="mod">
          <ac:chgData name="Joshua Gross" userId="7bb6a70e-9d37-46e4-96de-748557707bd0" providerId="ADAL" clId="{5CD536AE-3B48-4333-941D-81EF00D0F81E}" dt="2023-09-05T20:36:36.020" v="7914" actId="113"/>
          <ac:spMkLst>
            <pc:docMk/>
            <pc:sldMk cId="4011207400" sldId="46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405" v="9864" actId="2696"/>
        <pc:sldMkLst>
          <pc:docMk/>
          <pc:sldMk cId="4251134402" sldId="467"/>
        </pc:sldMkLst>
        <pc:spChg chg="mod">
          <ac:chgData name="Joshua Gross" userId="7bb6a70e-9d37-46e4-96de-748557707bd0" providerId="ADAL" clId="{5CD536AE-3B48-4333-941D-81EF00D0F81E}" dt="2023-09-05T20:36:25.876" v="7912" actId="113"/>
          <ac:spMkLst>
            <pc:docMk/>
            <pc:sldMk cId="4251134402" sldId="46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36:07.462" v="7909" actId="2696"/>
        <pc:sldMkLst>
          <pc:docMk/>
          <pc:sldMk cId="2664042526" sldId="468"/>
        </pc:sldMkLst>
        <pc:spChg chg="mod">
          <ac:chgData name="Joshua Gross" userId="7bb6a70e-9d37-46e4-96de-748557707bd0" providerId="ADAL" clId="{5CD536AE-3B48-4333-941D-81EF00D0F81E}" dt="2023-09-05T20:34:49.451" v="7886" actId="20577"/>
          <ac:spMkLst>
            <pc:docMk/>
            <pc:sldMk cId="2664042526" sldId="46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320" v="9863" actId="2696"/>
        <pc:sldMkLst>
          <pc:docMk/>
          <pc:sldMk cId="1978382169" sldId="469"/>
        </pc:sldMkLst>
        <pc:spChg chg="mod">
          <ac:chgData name="Joshua Gross" userId="7bb6a70e-9d37-46e4-96de-748557707bd0" providerId="ADAL" clId="{5CD536AE-3B48-4333-941D-81EF00D0F81E}" dt="2023-09-05T20:36:00.717" v="7908" actId="113"/>
          <ac:spMkLst>
            <pc:docMk/>
            <pc:sldMk cId="1978382169" sldId="46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234" v="9862" actId="2696"/>
        <pc:sldMkLst>
          <pc:docMk/>
          <pc:sldMk cId="3847187059" sldId="470"/>
        </pc:sldMkLst>
        <pc:spChg chg="mod">
          <ac:chgData name="Joshua Gross" userId="7bb6a70e-9d37-46e4-96de-748557707bd0" providerId="ADAL" clId="{5CD536AE-3B48-4333-941D-81EF00D0F81E}" dt="2023-09-05T20:35:53.757" v="7906" actId="113"/>
          <ac:spMkLst>
            <pc:docMk/>
            <pc:sldMk cId="3847187059" sldId="47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150" v="9861" actId="2696"/>
        <pc:sldMkLst>
          <pc:docMk/>
          <pc:sldMk cId="2418812598" sldId="471"/>
        </pc:sldMkLst>
        <pc:spChg chg="mod">
          <ac:chgData name="Joshua Gross" userId="7bb6a70e-9d37-46e4-96de-748557707bd0" providerId="ADAL" clId="{5CD536AE-3B48-4333-941D-81EF00D0F81E}" dt="2023-09-05T20:35:25.485" v="7904" actId="113"/>
          <ac:spMkLst>
            <pc:docMk/>
            <pc:sldMk cId="2418812598" sldId="47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065" v="9860" actId="2696"/>
        <pc:sldMkLst>
          <pc:docMk/>
          <pc:sldMk cId="2921337881" sldId="472"/>
        </pc:sldMkLst>
        <pc:spChg chg="mod">
          <ac:chgData name="Joshua Gross" userId="7bb6a70e-9d37-46e4-96de-748557707bd0" providerId="ADAL" clId="{5CD536AE-3B48-4333-941D-81EF00D0F81E}" dt="2023-09-05T20:35:18.237" v="7902" actId="113"/>
          <ac:spMkLst>
            <pc:docMk/>
            <pc:sldMk cId="2921337881" sldId="47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2.977" v="9859" actId="2696"/>
        <pc:sldMkLst>
          <pc:docMk/>
          <pc:sldMk cId="699803771" sldId="473"/>
        </pc:sldMkLst>
        <pc:spChg chg="mod">
          <ac:chgData name="Joshua Gross" userId="7bb6a70e-9d37-46e4-96de-748557707bd0" providerId="ADAL" clId="{5CD536AE-3B48-4333-941D-81EF00D0F81E}" dt="2023-09-05T20:35:14.037" v="7900" actId="113"/>
          <ac:spMkLst>
            <pc:docMk/>
            <pc:sldMk cId="699803771" sldId="47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753" v="9868" actId="2696"/>
        <pc:sldMkLst>
          <pc:docMk/>
          <pc:sldMk cId="1952164341" sldId="474"/>
        </pc:sldMkLst>
        <pc:spChg chg="mod">
          <ac:chgData name="Joshua Gross" userId="7bb6a70e-9d37-46e4-96de-748557707bd0" providerId="ADAL" clId="{5CD536AE-3B48-4333-941D-81EF00D0F81E}" dt="2023-09-05T20:37:22.694" v="7944" actId="20577"/>
          <ac:spMkLst>
            <pc:docMk/>
            <pc:sldMk cId="1952164341" sldId="47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912" v="9870" actId="2696"/>
        <pc:sldMkLst>
          <pc:docMk/>
          <pc:sldMk cId="1538175239" sldId="475"/>
        </pc:sldMkLst>
        <pc:spChg chg="mod">
          <ac:chgData name="Joshua Gross" userId="7bb6a70e-9d37-46e4-96de-748557707bd0" providerId="ADAL" clId="{5CD536AE-3B48-4333-941D-81EF00D0F81E}" dt="2023-09-05T20:42:17.677" v="8095" actId="20577"/>
          <ac:spMkLst>
            <pc:docMk/>
            <pc:sldMk cId="1538175239" sldId="47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3.992" v="9871" actId="2696"/>
        <pc:sldMkLst>
          <pc:docMk/>
          <pc:sldMk cId="746258105" sldId="476"/>
        </pc:sldMkLst>
        <pc:spChg chg="mod">
          <ac:chgData name="Joshua Gross" userId="7bb6a70e-9d37-46e4-96de-748557707bd0" providerId="ADAL" clId="{5CD536AE-3B48-4333-941D-81EF00D0F81E}" dt="2023-09-05T20:42:22.733" v="8099" actId="20577"/>
          <ac:spMkLst>
            <pc:docMk/>
            <pc:sldMk cId="746258105" sldId="47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074" v="9872" actId="2696"/>
        <pc:sldMkLst>
          <pc:docMk/>
          <pc:sldMk cId="490605466" sldId="477"/>
        </pc:sldMkLst>
        <pc:spChg chg="mod">
          <ac:chgData name="Joshua Gross" userId="7bb6a70e-9d37-46e4-96de-748557707bd0" providerId="ADAL" clId="{5CD536AE-3B48-4333-941D-81EF00D0F81E}" dt="2023-09-05T20:42:39.293" v="8104" actId="20577"/>
          <ac:spMkLst>
            <pc:docMk/>
            <pc:sldMk cId="490605466" sldId="47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156" v="9873" actId="2696"/>
        <pc:sldMkLst>
          <pc:docMk/>
          <pc:sldMk cId="739991280" sldId="478"/>
        </pc:sldMkLst>
        <pc:spChg chg="mod">
          <ac:chgData name="Joshua Gross" userId="7bb6a70e-9d37-46e4-96de-748557707bd0" providerId="ADAL" clId="{5CD536AE-3B48-4333-941D-81EF00D0F81E}" dt="2023-09-05T20:42:51.245" v="8110" actId="20577"/>
          <ac:spMkLst>
            <pc:docMk/>
            <pc:sldMk cId="739991280" sldId="47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241" v="9874" actId="2696"/>
        <pc:sldMkLst>
          <pc:docMk/>
          <pc:sldMk cId="4035945585" sldId="479"/>
        </pc:sldMkLst>
        <pc:spChg chg="mod">
          <ac:chgData name="Joshua Gross" userId="7bb6a70e-9d37-46e4-96de-748557707bd0" providerId="ADAL" clId="{5CD536AE-3B48-4333-941D-81EF00D0F81E}" dt="2023-09-05T20:43:29.998" v="8115" actId="20577"/>
          <ac:spMkLst>
            <pc:docMk/>
            <pc:sldMk cId="4035945585" sldId="47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327" v="9875" actId="2696"/>
        <pc:sldMkLst>
          <pc:docMk/>
          <pc:sldMk cId="1387231439" sldId="480"/>
        </pc:sldMkLst>
        <pc:spChg chg="mod">
          <ac:chgData name="Joshua Gross" userId="7bb6a70e-9d37-46e4-96de-748557707bd0" providerId="ADAL" clId="{5CD536AE-3B48-4333-941D-81EF00D0F81E}" dt="2023-09-05T20:43:35.438" v="8121" actId="20577"/>
          <ac:spMkLst>
            <pc:docMk/>
            <pc:sldMk cId="1387231439" sldId="48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414" v="9876" actId="2696"/>
        <pc:sldMkLst>
          <pc:docMk/>
          <pc:sldMk cId="52586950" sldId="481"/>
        </pc:sldMkLst>
        <pc:spChg chg="mod">
          <ac:chgData name="Joshua Gross" userId="7bb6a70e-9d37-46e4-96de-748557707bd0" providerId="ADAL" clId="{5CD536AE-3B48-4333-941D-81EF00D0F81E}" dt="2023-09-05T20:43:43.255" v="8126" actId="20577"/>
          <ac:spMkLst>
            <pc:docMk/>
            <pc:sldMk cId="52586950" sldId="48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492" v="9877" actId="2696"/>
        <pc:sldMkLst>
          <pc:docMk/>
          <pc:sldMk cId="1293364890" sldId="482"/>
        </pc:sldMkLst>
        <pc:spChg chg="mod">
          <ac:chgData name="Joshua Gross" userId="7bb6a70e-9d37-46e4-96de-748557707bd0" providerId="ADAL" clId="{5CD536AE-3B48-4333-941D-81EF00D0F81E}" dt="2023-09-05T20:43:54.694" v="8136" actId="20577"/>
          <ac:spMkLst>
            <pc:docMk/>
            <pc:sldMk cId="1293364890" sldId="48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575" v="9878" actId="2696"/>
        <pc:sldMkLst>
          <pc:docMk/>
          <pc:sldMk cId="928603595" sldId="483"/>
        </pc:sldMkLst>
        <pc:spChg chg="mod">
          <ac:chgData name="Joshua Gross" userId="7bb6a70e-9d37-46e4-96de-748557707bd0" providerId="ADAL" clId="{5CD536AE-3B48-4333-941D-81EF00D0F81E}" dt="2023-09-05T20:44:03.158" v="8141" actId="20577"/>
          <ac:spMkLst>
            <pc:docMk/>
            <pc:sldMk cId="928603595" sldId="48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656" v="9879" actId="2696"/>
        <pc:sldMkLst>
          <pc:docMk/>
          <pc:sldMk cId="1348355238" sldId="484"/>
        </pc:sldMkLst>
        <pc:spChg chg="mod">
          <ac:chgData name="Joshua Gross" userId="7bb6a70e-9d37-46e4-96de-748557707bd0" providerId="ADAL" clId="{5CD536AE-3B48-4333-941D-81EF00D0F81E}" dt="2023-09-05T20:44:11.766" v="8147" actId="20577"/>
          <ac:spMkLst>
            <pc:docMk/>
            <pc:sldMk cId="1348355238" sldId="48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753" v="9880" actId="2696"/>
        <pc:sldMkLst>
          <pc:docMk/>
          <pc:sldMk cId="3795444517" sldId="485"/>
        </pc:sldMkLst>
        <pc:spChg chg="mod">
          <ac:chgData name="Joshua Gross" userId="7bb6a70e-9d37-46e4-96de-748557707bd0" providerId="ADAL" clId="{5CD536AE-3B48-4333-941D-81EF00D0F81E}" dt="2023-09-05T20:44:19.358" v="8152" actId="20577"/>
          <ac:spMkLst>
            <pc:docMk/>
            <pc:sldMk cId="3795444517" sldId="48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848" v="9881" actId="2696"/>
        <pc:sldMkLst>
          <pc:docMk/>
          <pc:sldMk cId="60844432" sldId="486"/>
        </pc:sldMkLst>
        <pc:spChg chg="mod">
          <ac:chgData name="Joshua Gross" userId="7bb6a70e-9d37-46e4-96de-748557707bd0" providerId="ADAL" clId="{5CD536AE-3B48-4333-941D-81EF00D0F81E}" dt="2023-09-05T20:44:24.886" v="8158" actId="20577"/>
          <ac:spMkLst>
            <pc:docMk/>
            <pc:sldMk cId="60844432" sldId="48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4.936" v="9882" actId="2696"/>
        <pc:sldMkLst>
          <pc:docMk/>
          <pc:sldMk cId="3987534021" sldId="487"/>
        </pc:sldMkLst>
        <pc:spChg chg="mod">
          <ac:chgData name="Joshua Gross" userId="7bb6a70e-9d37-46e4-96de-748557707bd0" providerId="ADAL" clId="{5CD536AE-3B48-4333-941D-81EF00D0F81E}" dt="2023-09-05T20:44:36.094" v="8163" actId="20577"/>
          <ac:spMkLst>
            <pc:docMk/>
            <pc:sldMk cId="3987534021" sldId="48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019" v="9883" actId="2696"/>
        <pc:sldMkLst>
          <pc:docMk/>
          <pc:sldMk cId="1448851272" sldId="488"/>
        </pc:sldMkLst>
        <pc:spChg chg="mod">
          <ac:chgData name="Joshua Gross" userId="7bb6a70e-9d37-46e4-96de-748557707bd0" providerId="ADAL" clId="{5CD536AE-3B48-4333-941D-81EF00D0F81E}" dt="2023-09-05T20:44:45.446" v="8169" actId="20577"/>
          <ac:spMkLst>
            <pc:docMk/>
            <pc:sldMk cId="1448851272" sldId="48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113" v="9884" actId="2696"/>
        <pc:sldMkLst>
          <pc:docMk/>
          <pc:sldMk cId="3151848502" sldId="489"/>
        </pc:sldMkLst>
        <pc:spChg chg="mod">
          <ac:chgData name="Joshua Gross" userId="7bb6a70e-9d37-46e4-96de-748557707bd0" providerId="ADAL" clId="{5CD536AE-3B48-4333-941D-81EF00D0F81E}" dt="2023-09-05T20:44:52.584" v="8174" actId="20577"/>
          <ac:spMkLst>
            <pc:docMk/>
            <pc:sldMk cId="3151848502" sldId="48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206" v="9885" actId="2696"/>
        <pc:sldMkLst>
          <pc:docMk/>
          <pc:sldMk cId="2421806244" sldId="490"/>
        </pc:sldMkLst>
        <pc:spChg chg="mod">
          <ac:chgData name="Joshua Gross" userId="7bb6a70e-9d37-46e4-96de-748557707bd0" providerId="ADAL" clId="{5CD536AE-3B48-4333-941D-81EF00D0F81E}" dt="2023-09-05T20:45:03.914" v="8182" actId="20577"/>
          <ac:spMkLst>
            <pc:docMk/>
            <pc:sldMk cId="2421806244" sldId="490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287" v="9886" actId="2696"/>
        <pc:sldMkLst>
          <pc:docMk/>
          <pc:sldMk cId="4240375532" sldId="491"/>
        </pc:sldMkLst>
        <pc:spChg chg="mod">
          <ac:chgData name="Joshua Gross" userId="7bb6a70e-9d37-46e4-96de-748557707bd0" providerId="ADAL" clId="{5CD536AE-3B48-4333-941D-81EF00D0F81E}" dt="2023-09-05T20:45:09.270" v="8187" actId="20577"/>
          <ac:spMkLst>
            <pc:docMk/>
            <pc:sldMk cId="4240375532" sldId="491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0:47:40.073" v="8379" actId="2696"/>
        <pc:sldMkLst>
          <pc:docMk/>
          <pc:sldMk cId="1114674798" sldId="492"/>
        </pc:sldMkLst>
        <pc:spChg chg="mod">
          <ac:chgData name="Joshua Gross" userId="7bb6a70e-9d37-46e4-96de-748557707bd0" providerId="ADAL" clId="{5CD536AE-3B48-4333-941D-81EF00D0F81E}" dt="2023-09-05T20:45:41.302" v="8282" actId="20577"/>
          <ac:spMkLst>
            <pc:docMk/>
            <pc:sldMk cId="1114674798" sldId="492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371" v="9887" actId="2696"/>
        <pc:sldMkLst>
          <pc:docMk/>
          <pc:sldMk cId="2016220893" sldId="493"/>
        </pc:sldMkLst>
        <pc:spChg chg="mod">
          <ac:chgData name="Joshua Gross" userId="7bb6a70e-9d37-46e4-96de-748557707bd0" providerId="ADAL" clId="{5CD536AE-3B48-4333-941D-81EF00D0F81E}" dt="2023-09-05T20:47:30.935" v="8378" actId="20577"/>
          <ac:spMkLst>
            <pc:docMk/>
            <pc:sldMk cId="2016220893" sldId="493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454" v="9888" actId="2696"/>
        <pc:sldMkLst>
          <pc:docMk/>
          <pc:sldMk cId="1087246780" sldId="494"/>
        </pc:sldMkLst>
        <pc:spChg chg="mod">
          <ac:chgData name="Joshua Gross" userId="7bb6a70e-9d37-46e4-96de-748557707bd0" providerId="ADAL" clId="{5CD536AE-3B48-4333-941D-81EF00D0F81E}" dt="2023-09-05T20:51:03.103" v="8498"/>
          <ac:spMkLst>
            <pc:docMk/>
            <pc:sldMk cId="1087246780" sldId="494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531" v="9889" actId="2696"/>
        <pc:sldMkLst>
          <pc:docMk/>
          <pc:sldMk cId="1150010805" sldId="495"/>
        </pc:sldMkLst>
        <pc:spChg chg="mod">
          <ac:chgData name="Joshua Gross" userId="7bb6a70e-9d37-46e4-96de-748557707bd0" providerId="ADAL" clId="{5CD536AE-3B48-4333-941D-81EF00D0F81E}" dt="2023-09-05T20:54:59.576" v="8671" actId="20577"/>
          <ac:spMkLst>
            <pc:docMk/>
            <pc:sldMk cId="1150010805" sldId="495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608" v="9890" actId="2696"/>
        <pc:sldMkLst>
          <pc:docMk/>
          <pc:sldMk cId="3642455088" sldId="496"/>
        </pc:sldMkLst>
        <pc:spChg chg="mod">
          <ac:chgData name="Joshua Gross" userId="7bb6a70e-9d37-46e4-96de-748557707bd0" providerId="ADAL" clId="{5CD536AE-3B48-4333-941D-81EF00D0F81E}" dt="2023-09-05T20:57:04.811" v="8793" actId="27636"/>
          <ac:spMkLst>
            <pc:docMk/>
            <pc:sldMk cId="3642455088" sldId="496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688" v="9891" actId="2696"/>
        <pc:sldMkLst>
          <pc:docMk/>
          <pc:sldMk cId="2463070010" sldId="497"/>
        </pc:sldMkLst>
        <pc:spChg chg="mod">
          <ac:chgData name="Joshua Gross" userId="7bb6a70e-9d37-46e4-96de-748557707bd0" providerId="ADAL" clId="{5CD536AE-3B48-4333-941D-81EF00D0F81E}" dt="2023-09-05T21:03:23.208" v="9111" actId="20577"/>
          <ac:spMkLst>
            <pc:docMk/>
            <pc:sldMk cId="2463070010" sldId="497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5.704" v="9892" actId="2696"/>
        <pc:sldMkLst>
          <pc:docMk/>
          <pc:sldMk cId="973301420" sldId="498"/>
        </pc:sldMkLst>
        <pc:spChg chg="mod">
          <ac:chgData name="Joshua Gross" userId="7bb6a70e-9d37-46e4-96de-748557707bd0" providerId="ADAL" clId="{5CD536AE-3B48-4333-941D-81EF00D0F81E}" dt="2023-09-05T21:05:41.695" v="9230" actId="27636"/>
          <ac:spMkLst>
            <pc:docMk/>
            <pc:sldMk cId="973301420" sldId="498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522" v="9941" actId="2696"/>
        <pc:sldMkLst>
          <pc:docMk/>
          <pc:sldMk cId="2871914180" sldId="499"/>
        </pc:sldMkLst>
        <pc:spChg chg="mod">
          <ac:chgData name="Joshua Gross" userId="7bb6a70e-9d37-46e4-96de-748557707bd0" providerId="ADAL" clId="{5CD536AE-3B48-4333-941D-81EF00D0F81E}" dt="2023-09-05T21:14:21.936" v="9739" actId="20577"/>
          <ac:spMkLst>
            <pc:docMk/>
            <pc:sldMk cId="2871914180" sldId="499"/>
            <ac:spMk id="6" creationId="{51552640-8D68-4706-A15B-92D4C6F44B7D}"/>
          </ac:spMkLst>
        </pc:spChg>
      </pc:sldChg>
      <pc:sldChg chg="modSp add del">
        <pc:chgData name="Joshua Gross" userId="7bb6a70e-9d37-46e4-96de-748557707bd0" providerId="ADAL" clId="{5CD536AE-3B48-4333-941D-81EF00D0F81E}" dt="2023-09-05T21:27:46.538" v="9942" actId="2696"/>
        <pc:sldMkLst>
          <pc:docMk/>
          <pc:sldMk cId="1127039570" sldId="500"/>
        </pc:sldMkLst>
        <pc:spChg chg="mod">
          <ac:chgData name="Joshua Gross" userId="7bb6a70e-9d37-46e4-96de-748557707bd0" providerId="ADAL" clId="{5CD536AE-3B48-4333-941D-81EF00D0F81E}" dt="2023-09-05T21:15:23.004" v="9845" actId="113"/>
          <ac:spMkLst>
            <pc:docMk/>
            <pc:sldMk cId="1127039570" sldId="500"/>
            <ac:spMk id="6" creationId="{51552640-8D68-4706-A15B-92D4C6F44B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More Bitwise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56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0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83012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1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8279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So, ((101b &amp; 100b) | (10b &lt;&lt; 2)) &amp; 1b = 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7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8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1000000b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111b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Left Shifting </a:t>
            </a:r>
            <a:r>
              <a:rPr lang="en-US" dirty="0"/>
              <a:t>a binary value appends 0s to the value</a:t>
            </a:r>
          </a:p>
          <a:p>
            <a:r>
              <a:rPr lang="en-US" dirty="0"/>
              <a:t>Syntax: [binary value] &lt;&lt; [shift amount]</a:t>
            </a:r>
          </a:p>
          <a:p>
            <a:r>
              <a:rPr lang="en-US" dirty="0"/>
              <a:t>Example: 1001b &lt;&lt; 3</a:t>
            </a:r>
          </a:p>
          <a:p>
            <a:pPr lvl="1"/>
            <a:r>
              <a:rPr lang="en-US" dirty="0"/>
              <a:t>“Shift 1001b 3 bits to the left”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/>
              <a:t>Shifting by </a:t>
            </a:r>
            <a:r>
              <a:rPr lang="en-US" sz="2800" i="1" dirty="0"/>
              <a:t>n </a:t>
            </a:r>
            <a:r>
              <a:rPr lang="en-US" sz="2800" dirty="0"/>
              <a:t>bits is equivalent to multiplying by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  <a:p>
            <a:pPr lvl="1"/>
            <a:r>
              <a:rPr lang="en-US" dirty="0"/>
              <a:t>1001000b = 72</a:t>
            </a:r>
          </a:p>
          <a:p>
            <a:pPr lvl="1"/>
            <a:r>
              <a:rPr lang="en-US" dirty="0"/>
              <a:t>9 * 8 = 72</a:t>
            </a:r>
          </a:p>
          <a:p>
            <a:pPr lvl="1"/>
            <a:r>
              <a:rPr lang="en-US" dirty="0"/>
              <a:t>8 = 2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</a:t>
            </a:r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Operators to discuss:</a:t>
            </a:r>
          </a:p>
          <a:p>
            <a:pPr lvl="1"/>
            <a:r>
              <a:rPr lang="en-US"/>
              <a:t>Left shift</a:t>
            </a:r>
          </a:p>
          <a:p>
            <a:pPr lvl="1"/>
            <a:r>
              <a:rPr lang="en-US"/>
              <a:t>Right shift</a:t>
            </a:r>
          </a:p>
          <a:p>
            <a:pPr lvl="1"/>
            <a:r>
              <a:rPr lang="en-US"/>
              <a:t>Bitwise AND</a:t>
            </a:r>
          </a:p>
          <a:p>
            <a:pPr lvl="1"/>
            <a:r>
              <a:rPr lang="en-US"/>
              <a:t>Bitwise 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10101010000b</a:t>
            </a:r>
          </a:p>
          <a:p>
            <a:pPr lvl="1"/>
            <a:r>
              <a:rPr lang="en-US"/>
              <a:t>1b &lt;&lt; 0 = 1b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Right Shifting </a:t>
            </a:r>
            <a:r>
              <a:rPr lang="en-US" dirty="0"/>
              <a:t>a binary value “cuts off” bits</a:t>
            </a:r>
          </a:p>
          <a:p>
            <a:pPr lvl="0"/>
            <a:r>
              <a:rPr lang="en-US" dirty="0">
                <a:sym typeface="+mn-ea"/>
              </a:rPr>
              <a:t>Syntax: [binary value] &gt;&gt; [shift amount]</a:t>
            </a:r>
          </a:p>
          <a:p>
            <a:pPr lvl="0"/>
            <a:r>
              <a:rPr lang="en-US" dirty="0">
                <a:sym typeface="+mn-ea"/>
              </a:rPr>
              <a:t>Example: 11001010b &gt;&gt; 4</a:t>
            </a:r>
          </a:p>
          <a:p>
            <a:pPr lvl="1"/>
            <a:r>
              <a:rPr lang="en-US" sz="2400" dirty="0">
                <a:sym typeface="+mn-ea"/>
              </a:rPr>
              <a:t>“Shift 11001010b four bits to the right”</a:t>
            </a:r>
            <a:endParaRPr lang="en-US" dirty="0"/>
          </a:p>
          <a:p>
            <a:pPr lvl="1"/>
            <a:r>
              <a:rPr lang="en-US" dirty="0"/>
              <a:t>1100b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11110010b &gt;&gt; 6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1101b &amp; 100b = 0100b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>
                <a:sym typeface="+mn-ea"/>
              </a:rPr>
              <a:t>So, 11100111b &amp; 1010001b = 01000001b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 </a:t>
            </a:r>
            <a:r>
              <a:rPr lang="en-US"/>
              <a:t>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|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3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6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8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9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1101b | 100b = 1101b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1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9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13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0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5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31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5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11110111b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11100111b | 1010001b = 11110111b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2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26553703"/>
              </p:ext>
            </p:extLst>
          </p:nvPr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 = 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 = 110110b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 = 1011101111b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= 111111b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4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7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8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(101b | 010b)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4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4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4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1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1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3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8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  <a:p>
            <a:pPr lvl="3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(11001b &amp; 1b) | (10100b &amp; 11101b)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0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5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7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5531</Words>
  <Application>Microsoft Office PowerPoint</Application>
  <PresentationFormat>Widescreen</PresentationFormat>
  <Paragraphs>1580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Office Theme</vt:lpstr>
      <vt:lpstr>Lecture 5</vt:lpstr>
      <vt:lpstr>Introduction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Joshua Gross</cp:lastModifiedBy>
  <cp:revision>17</cp:revision>
  <dcterms:created xsi:type="dcterms:W3CDTF">2023-09-04T19:38:00Z</dcterms:created>
  <dcterms:modified xsi:type="dcterms:W3CDTF">2023-09-05T21:29:38Z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</Properties>
</file>