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71" r:id="rId8"/>
    <p:sldId id="258" r:id="rId9"/>
    <p:sldId id="265" r:id="rId10"/>
    <p:sldId id="259" r:id="rId11"/>
    <p:sldId id="266" r:id="rId12"/>
    <p:sldId id="262" r:id="rId13"/>
    <p:sldId id="268" r:id="rId14"/>
    <p:sldId id="269" r:id="rId15"/>
    <p:sldId id="260" r:id="rId16"/>
    <p:sldId id="267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 sldOrd">
      <pc:chgData name="Joshua Gross" userId="7bb6a70e-9d37-46e4-96de-748557707bd0" providerId="ADAL" clId="{C4CD2F8B-4DF7-4CBE-9333-F4F03BBCBE6E}" dt="2023-10-03T21:01:32.521" v="2730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 ord">
        <pc:chgData name="Joshua Gross" userId="7bb6a70e-9d37-46e4-96de-748557707bd0" providerId="ADAL" clId="{C4CD2F8B-4DF7-4CBE-9333-F4F03BBCBE6E}" dt="2023-10-02T13:32:26.560" v="2655" actId="20577"/>
        <pc:sldMkLst>
          <pc:docMk/>
          <pc:sldMk cId="1152250863" sldId="260"/>
        </pc:sldMkLst>
        <pc:spChg chg="mod">
          <ac:chgData name="Joshua Gross" userId="7bb6a70e-9d37-46e4-96de-748557707bd0" providerId="ADAL" clId="{C4CD2F8B-4DF7-4CBE-9333-F4F03BBCBE6E}" dt="2023-10-02T13:32:26.560" v="2655" actId="20577"/>
          <ac:spMkLst>
            <pc:docMk/>
            <pc:sldMk cId="1152250863" sldId="26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10-02T15:03:03.098" v="2706" actId="732"/>
        <pc:sldMkLst>
          <pc:docMk/>
          <pc:sldMk cId="1597390541" sldId="262"/>
        </pc:sldMkLst>
        <pc:spChg chg="mod">
          <ac:chgData name="Joshua Gross" userId="7bb6a70e-9d37-46e4-96de-748557707bd0" providerId="ADAL" clId="{C4CD2F8B-4DF7-4CBE-9333-F4F03BBCBE6E}" dt="2023-10-02T15:02:50.274" v="2704" actId="20577"/>
          <ac:spMkLst>
            <pc:docMk/>
            <pc:sldMk cId="1597390541" sldId="262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10-02T15:02:57.297" v="2705" actId="732"/>
          <ac:picMkLst>
            <pc:docMk/>
            <pc:sldMk cId="1597390541" sldId="262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5:03:03.098" v="2706" actId="732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10-02T13:32:35.862" v="2659" actId="20577"/>
        <pc:sldMkLst>
          <pc:docMk/>
          <pc:sldMk cId="357024841" sldId="263"/>
        </pc:sldMkLst>
        <pc:spChg chg="mod">
          <ac:chgData name="Joshua Gross" userId="7bb6a70e-9d37-46e4-96de-748557707bd0" providerId="ADAL" clId="{C4CD2F8B-4DF7-4CBE-9333-F4F03BBCBE6E}" dt="2023-10-02T13:32:35.862" v="2659" actId="20577"/>
          <ac:spMkLst>
            <pc:docMk/>
            <pc:sldMk cId="357024841" sldId="263"/>
            <ac:spMk id="2" creationId="{A3B10D37-35D8-44FB-8C77-B3901EE3A4D3}"/>
          </ac:spMkLst>
        </pc:spChg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10-02T13:32:40.957" v="2663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10-02T13:32:40.957" v="2663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59:35.954" v="2653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10:32.333" v="2561" actId="20577"/>
        <pc:sldMkLst>
          <pc:docMk/>
          <pc:sldMk cId="1399610798" sldId="265"/>
        </pc:sldMkLst>
        <pc:spChg chg="del">
          <ac:chgData name="Joshua Gross" userId="7bb6a70e-9d37-46e4-96de-748557707bd0" providerId="ADAL" clId="{C4CD2F8B-4DF7-4CBE-9333-F4F03BBCBE6E}" dt="2023-09-26T12:04:09.145" v="1071" actId="478"/>
          <ac:spMkLst>
            <pc:docMk/>
            <pc:sldMk cId="1399610798" sldId="265"/>
            <ac:spMk id="7" creationId="{50CE2AEF-362D-4DFF-9366-F8EC0BB736B7}"/>
          </ac:spMkLst>
        </pc:spChg>
        <pc:spChg chg="del">
          <ac:chgData name="Joshua Gross" userId="7bb6a70e-9d37-46e4-96de-748557707bd0" providerId="ADAL" clId="{C4CD2F8B-4DF7-4CBE-9333-F4F03BBCBE6E}" dt="2023-09-26T12:04:10.921" v="1073" actId="478"/>
          <ac:spMkLst>
            <pc:docMk/>
            <pc:sldMk cId="1399610798" sldId="265"/>
            <ac:spMk id="8" creationId="{21A695D7-6EAD-4C5D-A3DF-E01ED82AA17E}"/>
          </ac:spMkLst>
        </pc:spChg>
        <pc:spChg chg="del">
          <ac:chgData name="Joshua Gross" userId="7bb6a70e-9d37-46e4-96de-748557707bd0" providerId="ADAL" clId="{C4CD2F8B-4DF7-4CBE-9333-F4F03BBCBE6E}" dt="2023-09-26T12:04:12.146" v="1075" actId="478"/>
          <ac:spMkLst>
            <pc:docMk/>
            <pc:sldMk cId="1399610798" sldId="265"/>
            <ac:spMk id="9" creationId="{FBD2A4C8-FCA3-4F56-8014-E19C0D93F4D5}"/>
          </ac:spMkLst>
        </pc:spChg>
        <pc:spChg chg="add mod">
          <ac:chgData name="Joshua Gross" userId="7bb6a70e-9d37-46e4-96de-748557707bd0" providerId="ADAL" clId="{C4CD2F8B-4DF7-4CBE-9333-F4F03BBCBE6E}" dt="2023-10-02T12:10:32.333" v="2561" actId="20577"/>
          <ac:spMkLst>
            <pc:docMk/>
            <pc:sldMk cId="1399610798" sldId="265"/>
            <ac:spMk id="11" creationId="{D7E1D2F5-BBA3-4CFA-8B02-A4CB34A9997E}"/>
          </ac:spMkLst>
        </pc:spChg>
        <pc:spChg chg="add mod">
          <ac:chgData name="Joshua Gross" userId="7bb6a70e-9d37-46e4-96de-748557707bd0" providerId="ADAL" clId="{C4CD2F8B-4DF7-4CBE-9333-F4F03BBCBE6E}" dt="2023-09-26T12:12:40.131" v="1511" actId="20577"/>
          <ac:spMkLst>
            <pc:docMk/>
            <pc:sldMk cId="1399610798" sldId="265"/>
            <ac:spMk id="12" creationId="{AB959D7F-C601-4625-9D2B-9F9FB79D83F4}"/>
          </ac:spMkLst>
        </pc:spChg>
        <pc:picChg chg="add mod">
          <ac:chgData name="Joshua Gross" userId="7bb6a70e-9d37-46e4-96de-748557707bd0" providerId="ADAL" clId="{C4CD2F8B-4DF7-4CBE-9333-F4F03BBCBE6E}" dt="2023-09-26T12:11:11.418" v="1482" actId="1076"/>
          <ac:picMkLst>
            <pc:docMk/>
            <pc:sldMk cId="1399610798" sldId="265"/>
            <ac:picMk id="3" creationId="{E8A2492A-95D1-4B74-A4CC-FE5F0BA46E04}"/>
          </ac:picMkLst>
        </pc:picChg>
        <pc:picChg chg="del">
          <ac:chgData name="Joshua Gross" userId="7bb6a70e-9d37-46e4-96de-748557707bd0" providerId="ADAL" clId="{C4CD2F8B-4DF7-4CBE-9333-F4F03BBCBE6E}" dt="2023-09-26T12:04:09.750" v="1072" actId="478"/>
          <ac:picMkLst>
            <pc:docMk/>
            <pc:sldMk cId="1399610798" sldId="265"/>
            <ac:picMk id="4" creationId="{E23F4A1F-72C7-4ADF-B7C1-B1F374F8A8BB}"/>
          </ac:picMkLst>
        </pc:picChg>
        <pc:picChg chg="del">
          <ac:chgData name="Joshua Gross" userId="7bb6a70e-9d37-46e4-96de-748557707bd0" providerId="ADAL" clId="{C4CD2F8B-4DF7-4CBE-9333-F4F03BBCBE6E}" dt="2023-09-26T12:04:07.982" v="1070" actId="478"/>
          <ac:picMkLst>
            <pc:docMk/>
            <pc:sldMk cId="1399610798" sldId="265"/>
            <ac:picMk id="5" creationId="{DDF427E8-3ECF-477B-83AE-D4E4F5BDCAE4}"/>
          </ac:picMkLst>
        </pc:picChg>
        <pc:picChg chg="del">
          <ac:chgData name="Joshua Gross" userId="7bb6a70e-9d37-46e4-96de-748557707bd0" providerId="ADAL" clId="{C4CD2F8B-4DF7-4CBE-9333-F4F03BBCBE6E}" dt="2023-09-26T12:04:11.492" v="1074" actId="478"/>
          <ac:picMkLst>
            <pc:docMk/>
            <pc:sldMk cId="1399610798" sldId="265"/>
            <ac:picMk id="6" creationId="{5CD7CB7C-C4B7-414C-A7C5-DC15A3CA1789}"/>
          </ac:picMkLst>
        </pc:picChg>
        <pc:picChg chg="add del">
          <ac:chgData name="Joshua Gross" userId="7bb6a70e-9d37-46e4-96de-748557707bd0" providerId="ADAL" clId="{C4CD2F8B-4DF7-4CBE-9333-F4F03BBCBE6E}" dt="2023-09-26T12:04:23.654" v="1079"/>
          <ac:picMkLst>
            <pc:docMk/>
            <pc:sldMk cId="1399610798" sldId="265"/>
            <ac:picMk id="10" creationId="{33823189-DC44-4B53-B7C6-12D59681A01C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43.953" v="2239" actId="20577"/>
        <pc:sldMkLst>
          <pc:docMk/>
          <pc:sldMk cId="597301176" sldId="266"/>
        </pc:sldMkLst>
        <pc:spChg chg="mod">
          <ac:chgData name="Joshua Gross" userId="7bb6a70e-9d37-46e4-96de-748557707bd0" providerId="ADAL" clId="{C4CD2F8B-4DF7-4CBE-9333-F4F03BBCBE6E}" dt="2023-09-26T12:58:00.700" v="1530" actId="1076"/>
          <ac:spMkLst>
            <pc:docMk/>
            <pc:sldMk cId="597301176" sldId="266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2:56:55.556" v="1524" actId="478"/>
          <ac:spMkLst>
            <pc:docMk/>
            <pc:sldMk cId="597301176" sldId="266"/>
            <ac:spMk id="3" creationId="{FB9B7DBA-03F3-41D9-A134-6BE6890B33D9}"/>
          </ac:spMkLst>
        </pc:spChg>
        <pc:spChg chg="del">
          <ac:chgData name="Joshua Gross" userId="7bb6a70e-9d37-46e4-96de-748557707bd0" providerId="ADAL" clId="{C4CD2F8B-4DF7-4CBE-9333-F4F03BBCBE6E}" dt="2023-09-26T12:56:45.672" v="1521" actId="478"/>
          <ac:spMkLst>
            <pc:docMk/>
            <pc:sldMk cId="597301176" sldId="266"/>
            <ac:spMk id="5" creationId="{9F7EFD01-8D37-4227-95CA-3997D6C3E833}"/>
          </ac:spMkLst>
        </pc:spChg>
        <pc:spChg chg="add del">
          <ac:chgData name="Joshua Gross" userId="7bb6a70e-9d37-46e4-96de-748557707bd0" providerId="ADAL" clId="{C4CD2F8B-4DF7-4CBE-9333-F4F03BBCBE6E}" dt="2023-09-26T12:57:40.951" v="1526"/>
          <ac:spMkLst>
            <pc:docMk/>
            <pc:sldMk cId="597301176" sldId="266"/>
            <ac:spMk id="6" creationId="{B806CDF6-9F2A-4ACB-B6E9-35EDEBE6913A}"/>
          </ac:spMkLst>
        </pc:spChg>
        <pc:spChg chg="add mod">
          <ac:chgData name="Joshua Gross" userId="7bb6a70e-9d37-46e4-96de-748557707bd0" providerId="ADAL" clId="{C4CD2F8B-4DF7-4CBE-9333-F4F03BBCBE6E}" dt="2023-09-26T13:11:43.953" v="2239" actId="20577"/>
          <ac:spMkLst>
            <pc:docMk/>
            <pc:sldMk cId="597301176" sldId="266"/>
            <ac:spMk id="7" creationId="{C921E6A5-0A7D-4457-8B3D-4244D3F6CE73}"/>
          </ac:spMkLst>
        </pc:spChg>
        <pc:picChg chg="mod">
          <ac:chgData name="Joshua Gross" userId="7bb6a70e-9d37-46e4-96de-748557707bd0" providerId="ADAL" clId="{C4CD2F8B-4DF7-4CBE-9333-F4F03BBCBE6E}" dt="2023-09-26T12:56:51.835" v="1523" actId="1076"/>
          <ac:picMkLst>
            <pc:docMk/>
            <pc:sldMk cId="597301176" sldId="266"/>
            <ac:picMk id="4" creationId="{E23F4A1F-72C7-4ADF-B7C1-B1F374F8A8BB}"/>
          </ac:picMkLst>
        </pc:picChg>
      </pc:sldChg>
      <pc:sldChg chg="addSp delSp modSp add ord">
        <pc:chgData name="Joshua Gross" userId="7bb6a70e-9d37-46e4-96de-748557707bd0" providerId="ADAL" clId="{C4CD2F8B-4DF7-4CBE-9333-F4F03BBCBE6E}" dt="2023-10-02T13:32:33.246" v="2657" actId="20577"/>
        <pc:sldMkLst>
          <pc:docMk/>
          <pc:sldMk cId="4197318355" sldId="267"/>
        </pc:sldMkLst>
        <pc:spChg chg="mod">
          <ac:chgData name="Joshua Gross" userId="7bb6a70e-9d37-46e4-96de-748557707bd0" providerId="ADAL" clId="{C4CD2F8B-4DF7-4CBE-9333-F4F03BBCBE6E}" dt="2023-10-02T13:32:33.246" v="2657" actId="20577"/>
          <ac:spMkLst>
            <pc:docMk/>
            <pc:sldMk cId="4197318355" sldId="267"/>
            <ac:spMk id="2" creationId="{A3B10D37-35D8-44FB-8C77-B3901EE3A4D3}"/>
          </ac:spMkLst>
        </pc:spChg>
        <pc:spChg chg="add del">
          <ac:chgData name="Joshua Gross" userId="7bb6a70e-9d37-46e4-96de-748557707bd0" providerId="ADAL" clId="{C4CD2F8B-4DF7-4CBE-9333-F4F03BBCBE6E}" dt="2023-09-26T13:04:00.385" v="1905"/>
          <ac:spMkLst>
            <pc:docMk/>
            <pc:sldMk cId="4197318355" sldId="267"/>
            <ac:spMk id="3" creationId="{C81C5ED9-4806-4CC5-8A73-79252701F75E}"/>
          </ac:spMkLst>
        </pc:spChg>
        <pc:spChg chg="del">
          <ac:chgData name="Joshua Gross" userId="7bb6a70e-9d37-46e4-96de-748557707bd0" providerId="ADAL" clId="{C4CD2F8B-4DF7-4CBE-9333-F4F03BBCBE6E}" dt="2023-09-26T13:03:58.833" v="1903" actId="478"/>
          <ac:spMkLst>
            <pc:docMk/>
            <pc:sldMk cId="4197318355" sldId="267"/>
            <ac:spMk id="5" creationId="{9E77DCF6-B70A-4118-BC45-9CC18EFA815C}"/>
          </ac:spMkLst>
        </pc:spChg>
        <pc:spChg chg="add mod">
          <ac:chgData name="Joshua Gross" userId="7bb6a70e-9d37-46e4-96de-748557707bd0" providerId="ADAL" clId="{C4CD2F8B-4DF7-4CBE-9333-F4F03BBCBE6E}" dt="2023-10-02T12:11:35.306" v="2595" actId="20577"/>
          <ac:spMkLst>
            <pc:docMk/>
            <pc:sldMk cId="4197318355" sldId="267"/>
            <ac:spMk id="6" creationId="{86EF8CE6-4AD3-4B21-B676-767587239E6D}"/>
          </ac:spMkLst>
        </pc:spChg>
        <pc:spChg chg="add mod">
          <ac:chgData name="Joshua Gross" userId="7bb6a70e-9d37-46e4-96de-748557707bd0" providerId="ADAL" clId="{C4CD2F8B-4DF7-4CBE-9333-F4F03BBCBE6E}" dt="2023-09-26T13:10:28.507" v="2193" actId="1076"/>
          <ac:spMkLst>
            <pc:docMk/>
            <pc:sldMk cId="4197318355" sldId="267"/>
            <ac:spMk id="7" creationId="{B8406C72-39BC-432F-84B2-461F0AAC166B}"/>
          </ac:spMkLst>
        </pc:spChg>
        <pc:picChg chg="mod modCrop">
          <ac:chgData name="Joshua Gross" userId="7bb6a70e-9d37-46e4-96de-748557707bd0" providerId="ADAL" clId="{C4CD2F8B-4DF7-4CBE-9333-F4F03BBCBE6E}" dt="2023-09-26T13:04:45.293" v="1914" actId="1076"/>
          <ac:picMkLst>
            <pc:docMk/>
            <pc:sldMk cId="4197318355" sldId="267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3T21:01:32.521" v="2730" actId="20577"/>
        <pc:sldMkLst>
          <pc:docMk/>
          <pc:sldMk cId="263100609" sldId="268"/>
        </pc:sldMkLst>
        <pc:spChg chg="mod">
          <ac:chgData name="Joshua Gross" userId="7bb6a70e-9d37-46e4-96de-748557707bd0" providerId="ADAL" clId="{C4CD2F8B-4DF7-4CBE-9333-F4F03BBCBE6E}" dt="2023-10-02T15:03:19.762" v="2716" actId="20577"/>
          <ac:spMkLst>
            <pc:docMk/>
            <pc:sldMk cId="263100609" sldId="268"/>
            <ac:spMk id="2" creationId="{A3B10D37-35D8-44FB-8C77-B3901EE3A4D3}"/>
          </ac:spMkLst>
        </pc:spChg>
        <pc:spChg chg="add mod">
          <ac:chgData name="Joshua Gross" userId="7bb6a70e-9d37-46e4-96de-748557707bd0" providerId="ADAL" clId="{C4CD2F8B-4DF7-4CBE-9333-F4F03BBCBE6E}" dt="2023-10-03T21:01:32.521" v="2730" actId="20577"/>
          <ac:spMkLst>
            <pc:docMk/>
            <pc:sldMk cId="263100609" sldId="268"/>
            <ac:spMk id="6" creationId="{58FE0D21-5F4E-41D5-918E-98113CFDED0B}"/>
          </ac:spMkLst>
        </pc:spChg>
        <pc:spChg chg="add del mod">
          <ac:chgData name="Joshua Gross" userId="7bb6a70e-9d37-46e4-96de-748557707bd0" providerId="ADAL" clId="{C4CD2F8B-4DF7-4CBE-9333-F4F03BBCBE6E}" dt="2023-10-02T12:13:39.105" v="2600" actId="478"/>
          <ac:spMkLst>
            <pc:docMk/>
            <pc:sldMk cId="263100609" sldId="268"/>
            <ac:spMk id="7" creationId="{F76B2B67-6105-45C4-B62F-1B4566376CF0}"/>
          </ac:spMkLst>
        </pc:spChg>
        <pc:picChg chg="mod modCrop">
          <ac:chgData name="Joshua Gross" userId="7bb6a70e-9d37-46e4-96de-748557707bd0" providerId="ADAL" clId="{C4CD2F8B-4DF7-4CBE-9333-F4F03BBCBE6E}" dt="2023-10-02T12:58:33.033" v="2624" actId="732"/>
          <ac:picMkLst>
            <pc:docMk/>
            <pc:sldMk cId="263100609" sldId="268"/>
            <ac:picMk id="5" creationId="{0BE2251C-899B-4125-BA01-392020058228}"/>
          </ac:picMkLst>
        </pc:picChg>
        <pc:picChg chg="del">
          <ac:chgData name="Joshua Gross" userId="7bb6a70e-9d37-46e4-96de-748557707bd0" providerId="ADAL" clId="{C4CD2F8B-4DF7-4CBE-9333-F4F03BBCBE6E}" dt="2023-09-26T13:11:18.135" v="2195" actId="478"/>
          <ac:picMkLst>
            <pc:docMk/>
            <pc:sldMk cId="263100609" sldId="268"/>
            <ac:picMk id="6" creationId="{49B34222-9073-4EFC-93E1-490D8AE958A1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5:03:26.787" v="2718" actId="20577"/>
        <pc:sldMkLst>
          <pc:docMk/>
          <pc:sldMk cId="1922963660" sldId="269"/>
        </pc:sldMkLst>
        <pc:spChg chg="mod">
          <ac:chgData name="Joshua Gross" userId="7bb6a70e-9d37-46e4-96de-748557707bd0" providerId="ADAL" clId="{C4CD2F8B-4DF7-4CBE-9333-F4F03BBCBE6E}" dt="2023-10-02T15:03:26.787" v="2718" actId="20577"/>
          <ac:spMkLst>
            <pc:docMk/>
            <pc:sldMk cId="1922963660" sldId="269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13:35.919" v="2599" actId="1076"/>
          <ac:spMkLst>
            <pc:docMk/>
            <pc:sldMk cId="1922963660" sldId="269"/>
            <ac:spMk id="7" creationId="{F76B2B67-6105-45C4-B62F-1B4566376CF0}"/>
          </ac:spMkLst>
        </pc:spChg>
        <pc:picChg chg="del">
          <ac:chgData name="Joshua Gross" userId="7bb6a70e-9d37-46e4-96de-748557707bd0" providerId="ADAL" clId="{C4CD2F8B-4DF7-4CBE-9333-F4F03BBCBE6E}" dt="2023-09-26T13:12:37.747" v="2278" actId="478"/>
          <ac:picMkLst>
            <pc:docMk/>
            <pc:sldMk cId="1922963660" sldId="269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39.665" v="2625" actId="732"/>
          <ac:picMkLst>
            <pc:docMk/>
            <pc:sldMk cId="1922963660" sldId="269"/>
            <ac:picMk id="6" creationId="{5CCE1306-047B-4405-8DA7-3DD29A208E36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3:32:38.150" v="2661" actId="20577"/>
        <pc:sldMkLst>
          <pc:docMk/>
          <pc:sldMk cId="3404208113" sldId="270"/>
        </pc:sldMkLst>
        <pc:spChg chg="mod">
          <ac:chgData name="Joshua Gross" userId="7bb6a70e-9d37-46e4-96de-748557707bd0" providerId="ADAL" clId="{C4CD2F8B-4DF7-4CBE-9333-F4F03BBCBE6E}" dt="2023-10-02T13:32:38.150" v="2661" actId="20577"/>
          <ac:spMkLst>
            <pc:docMk/>
            <pc:sldMk cId="3404208113" sldId="27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3:15:24.048" v="2406" actId="478"/>
          <ac:spMkLst>
            <pc:docMk/>
            <pc:sldMk cId="3404208113" sldId="27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6T13:15:27.945" v="2407" actId="1076"/>
          <ac:spMkLst>
            <pc:docMk/>
            <pc:sldMk cId="3404208113" sldId="270"/>
            <ac:spMk id="4" creationId="{50EB3C73-FFA6-45B0-8D4D-A86E5FB18C45}"/>
          </ac:spMkLst>
        </pc:spChg>
        <pc:picChg chg="mod ord modCrop">
          <ac:chgData name="Joshua Gross" userId="7bb6a70e-9d37-46e4-96de-748557707bd0" providerId="ADAL" clId="{C4CD2F8B-4DF7-4CBE-9333-F4F03BBCBE6E}" dt="2023-10-02T12:57:29.824" v="2621" actId="1582"/>
          <ac:picMkLst>
            <pc:docMk/>
            <pc:sldMk cId="3404208113" sldId="270"/>
            <ac:picMk id="5" creationId="{4AA45268-2785-45E6-A39F-206F504538E9}"/>
          </ac:picMkLst>
        </pc:picChg>
      </pc:sldChg>
      <pc:sldChg chg="addSp modSp add">
        <pc:chgData name="Joshua Gross" userId="7bb6a70e-9d37-46e4-96de-748557707bd0" providerId="ADAL" clId="{C4CD2F8B-4DF7-4CBE-9333-F4F03BBCBE6E}" dt="2023-10-02T12:10:05.501" v="2536" actId="20577"/>
        <pc:sldMkLst>
          <pc:docMk/>
          <pc:sldMk cId="1050613931" sldId="271"/>
        </pc:sldMkLst>
        <pc:spChg chg="mod">
          <ac:chgData name="Joshua Gross" userId="7bb6a70e-9d37-46e4-96de-748557707bd0" providerId="ADAL" clId="{C4CD2F8B-4DF7-4CBE-9333-F4F03BBCBE6E}" dt="2023-10-02T12:08:38.974" v="2419" actId="1076"/>
          <ac:spMkLst>
            <pc:docMk/>
            <pc:sldMk cId="1050613931" sldId="271"/>
            <ac:spMk id="7" creationId="{59E0DB39-A418-437C-BFC5-BB9D5B858D98}"/>
          </ac:spMkLst>
        </pc:spChg>
        <pc:spChg chg="mod">
          <ac:chgData name="Joshua Gross" userId="7bb6a70e-9d37-46e4-96de-748557707bd0" providerId="ADAL" clId="{C4CD2F8B-4DF7-4CBE-9333-F4F03BBCBE6E}" dt="2023-10-02T12:08:42.631" v="2420" actId="1076"/>
          <ac:spMkLst>
            <pc:docMk/>
            <pc:sldMk cId="1050613931" sldId="271"/>
            <ac:spMk id="8" creationId="{77E41D42-49F2-426D-A97F-5CE6A6A4D58F}"/>
          </ac:spMkLst>
        </pc:spChg>
        <pc:spChg chg="mod">
          <ac:chgData name="Joshua Gross" userId="7bb6a70e-9d37-46e4-96de-748557707bd0" providerId="ADAL" clId="{C4CD2F8B-4DF7-4CBE-9333-F4F03BBCBE6E}" dt="2023-10-02T12:08:51.587" v="2423" actId="1076"/>
          <ac:spMkLst>
            <pc:docMk/>
            <pc:sldMk cId="1050613931" sldId="271"/>
            <ac:spMk id="9" creationId="{59C2130F-35B1-4EB6-9207-69E52E9D5CC0}"/>
          </ac:spMkLst>
        </pc:spChg>
        <pc:spChg chg="add mod">
          <ac:chgData name="Joshua Gross" userId="7bb6a70e-9d37-46e4-96de-748557707bd0" providerId="ADAL" clId="{C4CD2F8B-4DF7-4CBE-9333-F4F03BBCBE6E}" dt="2023-10-02T12:10:05.501" v="2536" actId="20577"/>
          <ac:spMkLst>
            <pc:docMk/>
            <pc:sldMk cId="1050613931" sldId="271"/>
            <ac:spMk id="10" creationId="{8943C5B7-88BB-4C89-9F2B-81CA24EDF7D8}"/>
          </ac:spMkLst>
        </pc:spChg>
        <pc:picChg chg="mod">
          <ac:chgData name="Joshua Gross" userId="7bb6a70e-9d37-46e4-96de-748557707bd0" providerId="ADAL" clId="{C4CD2F8B-4DF7-4CBE-9333-F4F03BBCBE6E}" dt="2023-10-02T12:08:38.974" v="2419" actId="1076"/>
          <ac:picMkLst>
            <pc:docMk/>
            <pc:sldMk cId="1050613931" sldId="271"/>
            <ac:picMk id="4" creationId="{E23F4A1F-72C7-4ADF-B7C1-B1F374F8A8BB}"/>
          </ac:picMkLst>
        </pc:picChg>
        <pc:picChg chg="mod">
          <ac:chgData name="Joshua Gross" userId="7bb6a70e-9d37-46e4-96de-748557707bd0" providerId="ADAL" clId="{C4CD2F8B-4DF7-4CBE-9333-F4F03BBCBE6E}" dt="2023-10-02T12:08:51.587" v="2423" actId="1076"/>
          <ac:picMkLst>
            <pc:docMk/>
            <pc:sldMk cId="1050613931" sldId="271"/>
            <ac:picMk id="5" creationId="{64A3D6A5-7A12-4907-8A83-EEB248A4CB46}"/>
          </ac:picMkLst>
        </pc:picChg>
        <pc:picChg chg="mod">
          <ac:chgData name="Joshua Gross" userId="7bb6a70e-9d37-46e4-96de-748557707bd0" providerId="ADAL" clId="{C4CD2F8B-4DF7-4CBE-9333-F4F03BBCBE6E}" dt="2023-10-02T12:08:42.631" v="2420" actId="1076"/>
          <ac:picMkLst>
            <pc:docMk/>
            <pc:sldMk cId="1050613931" sldId="271"/>
            <ac:picMk id="6" creationId="{4C46BCB9-71FD-48E7-AD17-51EAF28F61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6"/>
          <a:stretch/>
        </p:blipFill>
        <p:spPr>
          <a:xfrm>
            <a:off x="719443" y="2021746"/>
            <a:ext cx="10391164" cy="1823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E0D21-5F4E-41D5-918E-98113CFDED0B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“Sale”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1306-047B-4405-8DA7-3DD29A20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5"/>
          <a:stretch/>
        </p:blipFill>
        <p:spPr>
          <a:xfrm>
            <a:off x="900418" y="1979802"/>
            <a:ext cx="10391164" cy="19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55" b="85317"/>
          <a:stretch/>
        </p:blipFill>
        <p:spPr>
          <a:xfrm>
            <a:off x="131428" y="1042267"/>
            <a:ext cx="5574047" cy="725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3855479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(every html file)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="index.html"&gt;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="new.html"&gt;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="sale.html"&gt;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="contact.html"&gt;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/>
          <a:lstStyle/>
          <a:p>
            <a:r>
              <a:rPr lang="en-US" dirty="0"/>
              <a:t>Day 5: Create The Contact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5" t="26486" r="27976" b="20183"/>
          <a:stretch/>
        </p:blipFill>
        <p:spPr>
          <a:xfrm>
            <a:off x="7370970" y="13493"/>
            <a:ext cx="4821030" cy="27548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Catchup /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</a:t>
            </a:r>
            <a:r>
              <a:rPr lang="en-US"/>
              <a:t>new products</a:t>
            </a:r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427488" y="174040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4838559" y="1928623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2785144" y="1344622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283165" y="266566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3183147" y="2296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4953696" y="2737574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3C5B7-88BB-4C89-9F2B-81CA24EDF7D8}"/>
              </a:ext>
            </a:extLst>
          </p:cNvPr>
          <p:cNvSpPr txBox="1"/>
          <p:nvPr/>
        </p:nvSpPr>
        <p:spPr>
          <a:xfrm>
            <a:off x="6671157" y="2214384"/>
            <a:ext cx="5438273" cy="16927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=“image1.png”&gt;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=“image2.png”&gt;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=“image3.png”&gt;</a:t>
            </a:r>
          </a:p>
        </p:txBody>
      </p:sp>
    </p:spTree>
    <p:extLst>
      <p:ext uri="{BB962C8B-B14F-4D97-AF65-F5344CB8AC3E}">
        <p14:creationId xmlns:p14="http://schemas.microsoft.com/office/powerpoint/2010/main" val="10506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4962490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    &lt;!-- white hat item container --&gt;</a:t>
            </a:r>
          </a:p>
          <a:p>
            <a:r>
              <a:rPr lang="en-US" sz="2400" dirty="0"/>
              <a:t>    &lt;!-- white pillow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Individual Pages &amp;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5"/>
          <a:stretch/>
        </p:blipFill>
        <p:spPr>
          <a:xfrm>
            <a:off x="900418" y="1459684"/>
            <a:ext cx="10391164" cy="2470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"/>
          <a:stretch/>
        </p:blipFill>
        <p:spPr>
          <a:xfrm>
            <a:off x="900418" y="4018328"/>
            <a:ext cx="10391164" cy="25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71C48-42D6-46C3-9B5F-6F3B89F20340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1289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1: Create Images For Products</vt:lpstr>
      <vt:lpstr>Day 2: Create An Item Container</vt:lpstr>
      <vt:lpstr>Day 2: Create An Item Container</vt:lpstr>
      <vt:lpstr>Day 3: Create The “All Items” Display </vt:lpstr>
      <vt:lpstr>Day 3: Create The “All Items” Display </vt:lpstr>
      <vt:lpstr>Day 4: Create Individual Pages &amp; Header</vt:lpstr>
      <vt:lpstr>Day 4: Create the “New” Page</vt:lpstr>
      <vt:lpstr>Day 4: Create the “Sale” Page</vt:lpstr>
      <vt:lpstr>Day 4: Create the Header</vt:lpstr>
      <vt:lpstr>Day 4: Create the Header</vt:lpstr>
      <vt:lpstr>Day 5: Create The Contact Form</vt:lpstr>
      <vt:lpstr>Day 5: Create The Contact Form</vt:lpstr>
      <vt:lpstr>Day 6: Catchup /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5</cp:revision>
  <dcterms:created xsi:type="dcterms:W3CDTF">2023-09-25T20:55:13Z</dcterms:created>
  <dcterms:modified xsi:type="dcterms:W3CDTF">2023-10-03T21:01:49Z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