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2" r:id="rId20"/>
    <p:sldId id="289" r:id="rId21"/>
    <p:sldId id="290" r:id="rId22"/>
    <p:sldId id="288" r:id="rId23"/>
    <p:sldId id="293" r:id="rId24"/>
    <p:sldId id="294" r:id="rId25"/>
    <p:sldId id="295" r:id="rId26"/>
    <p:sldId id="297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47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5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96" r:id="rId91"/>
    <p:sldId id="397" r:id="rId92"/>
    <p:sldId id="400" r:id="rId93"/>
    <p:sldId id="399" r:id="rId94"/>
    <p:sldId id="398" r:id="rId95"/>
    <p:sldId id="402" r:id="rId96"/>
    <p:sldId id="403" r:id="rId97"/>
    <p:sldId id="401" r:id="rId98"/>
    <p:sldId id="404" r:id="rId99"/>
    <p:sldId id="361" r:id="rId100"/>
    <p:sldId id="363" r:id="rId101"/>
    <p:sldId id="364" r:id="rId102"/>
    <p:sldId id="365" r:id="rId103"/>
    <p:sldId id="366" r:id="rId104"/>
    <p:sldId id="368" r:id="rId105"/>
    <p:sldId id="369" r:id="rId106"/>
    <p:sldId id="370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6" r:id="rId118"/>
    <p:sldId id="385" r:id="rId119"/>
    <p:sldId id="382" r:id="rId120"/>
    <p:sldId id="383" r:id="rId121"/>
    <p:sldId id="381" r:id="rId122"/>
    <p:sldId id="387" r:id="rId123"/>
    <p:sldId id="388" r:id="rId124"/>
    <p:sldId id="389" r:id="rId125"/>
    <p:sldId id="390" r:id="rId126"/>
    <p:sldId id="384" r:id="rId127"/>
    <p:sldId id="391" r:id="rId128"/>
    <p:sldId id="392" r:id="rId129"/>
    <p:sldId id="393" r:id="rId130"/>
    <p:sldId id="394" r:id="rId131"/>
    <p:sldId id="406" r:id="rId132"/>
    <p:sldId id="408" r:id="rId133"/>
    <p:sldId id="409" r:id="rId134"/>
    <p:sldId id="407" r:id="rId135"/>
    <p:sldId id="411" r:id="rId136"/>
    <p:sldId id="412" r:id="rId137"/>
    <p:sldId id="413" r:id="rId138"/>
    <p:sldId id="410" r:id="rId139"/>
    <p:sldId id="414" r:id="rId140"/>
    <p:sldId id="415" r:id="rId141"/>
    <p:sldId id="416" r:id="rId14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93E949C-B07A-44E3-8F7B-B2BCA3D172D8}"/>
    <pc:docChg chg="undo custSel addSld delSld modSld">
      <pc:chgData name="Joshua Gross" userId="7bb6a70e-9d37-46e4-96de-748557707bd0" providerId="ADAL" clId="{C93E949C-B07A-44E3-8F7B-B2BCA3D172D8}" dt="2023-08-24T20:53:03.357" v="4948" actId="20577"/>
      <pc:docMkLst>
        <pc:docMk/>
      </pc:docMkLst>
      <pc:sldChg chg="modSp">
        <pc:chgData name="Joshua Gross" userId="7bb6a70e-9d37-46e4-96de-748557707bd0" providerId="ADAL" clId="{C93E949C-B07A-44E3-8F7B-B2BCA3D172D8}" dt="2023-08-24T12:13:25.847" v="1006" actId="207"/>
        <pc:sldMkLst>
          <pc:docMk/>
          <pc:sldMk cId="1857361371" sldId="288"/>
        </pc:sldMkLst>
        <pc:spChg chg="mod">
          <ac:chgData name="Joshua Gross" userId="7bb6a70e-9d37-46e4-96de-748557707bd0" providerId="ADAL" clId="{C93E949C-B07A-44E3-8F7B-B2BCA3D172D8}" dt="2023-08-24T12:13:25.847" v="1006" actId="207"/>
          <ac:spMkLst>
            <pc:docMk/>
            <pc:sldMk cId="1857361371" sldId="288"/>
            <ac:spMk id="129" creationId="{00000000-0000-0000-0000-000000000000}"/>
          </ac:spMkLst>
        </pc:spChg>
      </pc:sldChg>
      <pc:sldChg chg="addSp modSp">
        <pc:chgData name="Joshua Gross" userId="7bb6a70e-9d37-46e4-96de-748557707bd0" providerId="ADAL" clId="{C93E949C-B07A-44E3-8F7B-B2BCA3D172D8}" dt="2023-08-23T13:04:01.459" v="30" actId="20577"/>
        <pc:sldMkLst>
          <pc:docMk/>
          <pc:sldMk cId="1312745512" sldId="321"/>
        </pc:sldMkLst>
        <pc:spChg chg="mod">
          <ac:chgData name="Joshua Gross" userId="7bb6a70e-9d37-46e4-96de-748557707bd0" providerId="ADAL" clId="{C93E949C-B07A-44E3-8F7B-B2BCA3D172D8}" dt="2023-08-23T13:03:43.819" v="19" actId="20577"/>
          <ac:spMkLst>
            <pc:docMk/>
            <pc:sldMk cId="1312745512" sldId="321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3T13:04:01.459" v="30" actId="20577"/>
          <ac:graphicFrameMkLst>
            <pc:docMk/>
            <pc:sldMk cId="1312745512" sldId="321"/>
            <ac:graphicFrameMk id="2" creationId="{07EDE641-2CCE-4813-A9D5-1CE49B573743}"/>
          </ac:graphicFrameMkLst>
        </pc:graphicFrameChg>
      </pc:sldChg>
      <pc:sldChg chg="delSp modSp add">
        <pc:chgData name="Joshua Gross" userId="7bb6a70e-9d37-46e4-96de-748557707bd0" providerId="ADAL" clId="{C93E949C-B07A-44E3-8F7B-B2BCA3D172D8}" dt="2023-08-24T12:15:27.553" v="1009" actId="20577"/>
        <pc:sldMkLst>
          <pc:docMk/>
          <pc:sldMk cId="1626203688" sldId="322"/>
        </pc:sldMkLst>
        <pc:spChg chg="mod">
          <ac:chgData name="Joshua Gross" userId="7bb6a70e-9d37-46e4-96de-748557707bd0" providerId="ADAL" clId="{C93E949C-B07A-44E3-8F7B-B2BCA3D172D8}" dt="2023-08-24T12:15:27.553" v="1009" actId="20577"/>
          <ac:spMkLst>
            <pc:docMk/>
            <pc:sldMk cId="1626203688" sldId="322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3T13:04:09.203" v="32" actId="478"/>
          <ac:graphicFrameMkLst>
            <pc:docMk/>
            <pc:sldMk cId="1626203688" sldId="322"/>
            <ac:graphicFrameMk id="2" creationId="{07EDE641-2CCE-4813-A9D5-1CE49B573743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17:56.121" v="2251" actId="20577"/>
        <pc:sldMkLst>
          <pc:docMk/>
          <pc:sldMk cId="2837949777" sldId="323"/>
        </pc:sldMkLst>
        <pc:spChg chg="mod">
          <ac:chgData name="Joshua Gross" userId="7bb6a70e-9d37-46e4-96de-748557707bd0" providerId="ADAL" clId="{C93E949C-B07A-44E3-8F7B-B2BCA3D172D8}" dt="2023-08-24T19:17:56.121" v="2251" actId="20577"/>
          <ac:spMkLst>
            <pc:docMk/>
            <pc:sldMk cId="2837949777" sldId="32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9:18:00.215" v="2254" actId="20577"/>
        <pc:sldMkLst>
          <pc:docMk/>
          <pc:sldMk cId="2050315867" sldId="324"/>
        </pc:sldMkLst>
        <pc:spChg chg="mod">
          <ac:chgData name="Joshua Gross" userId="7bb6a70e-9d37-46e4-96de-748557707bd0" providerId="ADAL" clId="{C93E949C-B07A-44E3-8F7B-B2BCA3D172D8}" dt="2023-08-24T19:18:00.215" v="2254" actId="20577"/>
          <ac:spMkLst>
            <pc:docMk/>
            <pc:sldMk cId="2050315867" sldId="32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6:55.507" v="631" actId="20577"/>
        <pc:sldMkLst>
          <pc:docMk/>
          <pc:sldMk cId="725641330" sldId="325"/>
        </pc:sldMkLst>
        <pc:spChg chg="mod">
          <ac:chgData name="Joshua Gross" userId="7bb6a70e-9d37-46e4-96de-748557707bd0" providerId="ADAL" clId="{C93E949C-B07A-44E3-8F7B-B2BCA3D172D8}" dt="2023-08-23T13:06:55.507" v="631" actId="20577"/>
          <ac:spMkLst>
            <pc:docMk/>
            <pc:sldMk cId="725641330" sldId="32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7:49.338" v="755" actId="20577"/>
        <pc:sldMkLst>
          <pc:docMk/>
          <pc:sldMk cId="1183966541" sldId="326"/>
        </pc:sldMkLst>
        <pc:spChg chg="mod">
          <ac:chgData name="Joshua Gross" userId="7bb6a70e-9d37-46e4-96de-748557707bd0" providerId="ADAL" clId="{C93E949C-B07A-44E3-8F7B-B2BCA3D172D8}" dt="2023-08-23T13:07:49.338" v="755" actId="20577"/>
          <ac:spMkLst>
            <pc:docMk/>
            <pc:sldMk cId="1183966541" sldId="32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7:52.746" v="756" actId="20577"/>
        <pc:sldMkLst>
          <pc:docMk/>
          <pc:sldMk cId="1744182384" sldId="327"/>
        </pc:sldMkLst>
        <pc:spChg chg="mod">
          <ac:chgData name="Joshua Gross" userId="7bb6a70e-9d37-46e4-96de-748557707bd0" providerId="ADAL" clId="{C93E949C-B07A-44E3-8F7B-B2BCA3D172D8}" dt="2023-08-23T13:07:52.746" v="756" actId="20577"/>
          <ac:spMkLst>
            <pc:docMk/>
            <pc:sldMk cId="1744182384" sldId="32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01.370" v="776" actId="20577"/>
        <pc:sldMkLst>
          <pc:docMk/>
          <pc:sldMk cId="3318706264" sldId="328"/>
        </pc:sldMkLst>
        <pc:spChg chg="mod">
          <ac:chgData name="Joshua Gross" userId="7bb6a70e-9d37-46e4-96de-748557707bd0" providerId="ADAL" clId="{C93E949C-B07A-44E3-8F7B-B2BCA3D172D8}" dt="2023-08-23T13:08:01.370" v="776" actId="20577"/>
          <ac:spMkLst>
            <pc:docMk/>
            <pc:sldMk cId="3318706264" sldId="32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28.914" v="795" actId="20577"/>
        <pc:sldMkLst>
          <pc:docMk/>
          <pc:sldMk cId="3384979219" sldId="329"/>
        </pc:sldMkLst>
        <pc:spChg chg="mod">
          <ac:chgData name="Joshua Gross" userId="7bb6a70e-9d37-46e4-96de-748557707bd0" providerId="ADAL" clId="{C93E949C-B07A-44E3-8F7B-B2BCA3D172D8}" dt="2023-08-23T13:08:28.914" v="795" actId="20577"/>
          <ac:spMkLst>
            <pc:docMk/>
            <pc:sldMk cId="3384979219" sldId="32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31.833" v="799" actId="20577"/>
        <pc:sldMkLst>
          <pc:docMk/>
          <pc:sldMk cId="2032415397" sldId="330"/>
        </pc:sldMkLst>
        <pc:spChg chg="mod">
          <ac:chgData name="Joshua Gross" userId="7bb6a70e-9d37-46e4-96de-748557707bd0" providerId="ADAL" clId="{C93E949C-B07A-44E3-8F7B-B2BCA3D172D8}" dt="2023-08-23T13:08:31.833" v="799" actId="20577"/>
          <ac:spMkLst>
            <pc:docMk/>
            <pc:sldMk cId="2032415397" sldId="33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10:14.346" v="871" actId="20577"/>
        <pc:sldMkLst>
          <pc:docMk/>
          <pc:sldMk cId="2052406797" sldId="331"/>
        </pc:sldMkLst>
        <pc:spChg chg="mod">
          <ac:chgData name="Joshua Gross" userId="7bb6a70e-9d37-46e4-96de-748557707bd0" providerId="ADAL" clId="{C93E949C-B07A-44E3-8F7B-B2BCA3D172D8}" dt="2023-08-23T13:10:14.346" v="871" actId="20577"/>
          <ac:spMkLst>
            <pc:docMk/>
            <pc:sldMk cId="2052406797" sldId="33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0:39.249" v="1133" actId="20577"/>
        <pc:sldMkLst>
          <pc:docMk/>
          <pc:sldMk cId="3379362684" sldId="332"/>
        </pc:sldMkLst>
        <pc:spChg chg="mod">
          <ac:chgData name="Joshua Gross" userId="7bb6a70e-9d37-46e4-96de-748557707bd0" providerId="ADAL" clId="{C93E949C-B07A-44E3-8F7B-B2BCA3D172D8}" dt="2023-08-24T12:20:39.249" v="1133" actId="20577"/>
          <ac:spMkLst>
            <pc:docMk/>
            <pc:sldMk cId="3379362684" sldId="332"/>
            <ac:spMk id="129" creationId="{00000000-0000-0000-0000-000000000000}"/>
          </ac:spMkLst>
        </pc:spChg>
      </pc:sldChg>
      <pc:sldChg chg="addSp modSp add">
        <pc:chgData name="Joshua Gross" userId="7bb6a70e-9d37-46e4-96de-748557707bd0" providerId="ADAL" clId="{C93E949C-B07A-44E3-8F7B-B2BCA3D172D8}" dt="2023-08-23T13:12:39.976" v="1004" actId="20577"/>
        <pc:sldMkLst>
          <pc:docMk/>
          <pc:sldMk cId="749834321" sldId="333"/>
        </pc:sldMkLst>
        <pc:spChg chg="mod">
          <ac:chgData name="Joshua Gross" userId="7bb6a70e-9d37-46e4-96de-748557707bd0" providerId="ADAL" clId="{C93E949C-B07A-44E3-8F7B-B2BCA3D172D8}" dt="2023-08-23T13:11:43.794" v="972" actId="20577"/>
          <ac:spMkLst>
            <pc:docMk/>
            <pc:sldMk cId="749834321" sldId="333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3T13:12:39.976" v="1004" actId="20577"/>
          <ac:graphicFrameMkLst>
            <pc:docMk/>
            <pc:sldMk cId="749834321" sldId="333"/>
            <ac:graphicFrameMk id="2" creationId="{2EEAC070-88BB-4228-97CB-C0B46B140214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16:45.242" v="1032" actId="20577"/>
        <pc:sldMkLst>
          <pc:docMk/>
          <pc:sldMk cId="1556049942" sldId="334"/>
        </pc:sldMkLst>
        <pc:spChg chg="mod">
          <ac:chgData name="Joshua Gross" userId="7bb6a70e-9d37-46e4-96de-748557707bd0" providerId="ADAL" clId="{C93E949C-B07A-44E3-8F7B-B2BCA3D172D8}" dt="2023-08-24T12:16:45.242" v="1032" actId="20577"/>
          <ac:spMkLst>
            <pc:docMk/>
            <pc:sldMk cId="1556049942" sldId="33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6:57.925" v="1035" actId="20577"/>
        <pc:sldMkLst>
          <pc:docMk/>
          <pc:sldMk cId="4067999009" sldId="335"/>
        </pc:sldMkLst>
        <pc:spChg chg="mod">
          <ac:chgData name="Joshua Gross" userId="7bb6a70e-9d37-46e4-96de-748557707bd0" providerId="ADAL" clId="{C93E949C-B07A-44E3-8F7B-B2BCA3D172D8}" dt="2023-08-24T12:16:57.925" v="1035" actId="20577"/>
          <ac:spMkLst>
            <pc:docMk/>
            <pc:sldMk cId="4067999009" sldId="33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10.488" v="1038" actId="20577"/>
        <pc:sldMkLst>
          <pc:docMk/>
          <pc:sldMk cId="60443401" sldId="336"/>
        </pc:sldMkLst>
        <pc:spChg chg="mod">
          <ac:chgData name="Joshua Gross" userId="7bb6a70e-9d37-46e4-96de-748557707bd0" providerId="ADAL" clId="{C93E949C-B07A-44E3-8F7B-B2BCA3D172D8}" dt="2023-08-24T12:17:10.488" v="1038" actId="20577"/>
          <ac:spMkLst>
            <pc:docMk/>
            <pc:sldMk cId="60443401" sldId="33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27.633" v="1085" actId="20577"/>
        <pc:sldMkLst>
          <pc:docMk/>
          <pc:sldMk cId="2554207839" sldId="337"/>
        </pc:sldMkLst>
        <pc:spChg chg="mod">
          <ac:chgData name="Joshua Gross" userId="7bb6a70e-9d37-46e4-96de-748557707bd0" providerId="ADAL" clId="{C93E949C-B07A-44E3-8F7B-B2BCA3D172D8}" dt="2023-08-24T12:17:27.633" v="1085" actId="20577"/>
          <ac:spMkLst>
            <pc:docMk/>
            <pc:sldMk cId="2554207839" sldId="33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44.768" v="1090" actId="20577"/>
        <pc:sldMkLst>
          <pc:docMk/>
          <pc:sldMk cId="4029246625" sldId="338"/>
        </pc:sldMkLst>
        <pc:spChg chg="mod">
          <ac:chgData name="Joshua Gross" userId="7bb6a70e-9d37-46e4-96de-748557707bd0" providerId="ADAL" clId="{C93E949C-B07A-44E3-8F7B-B2BCA3D172D8}" dt="2023-08-24T12:17:44.768" v="1090" actId="20577"/>
          <ac:spMkLst>
            <pc:docMk/>
            <pc:sldMk cId="4029246625" sldId="33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54.574" v="1091"/>
        <pc:sldMkLst>
          <pc:docMk/>
          <pc:sldMk cId="430382463" sldId="339"/>
        </pc:sldMkLst>
        <pc:spChg chg="mod">
          <ac:chgData name="Joshua Gross" userId="7bb6a70e-9d37-46e4-96de-748557707bd0" providerId="ADAL" clId="{C93E949C-B07A-44E3-8F7B-B2BCA3D172D8}" dt="2023-08-24T12:17:54.574" v="1091"/>
          <ac:spMkLst>
            <pc:docMk/>
            <pc:sldMk cId="430382463" sldId="33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8:12.443" v="1094" actId="20577"/>
        <pc:sldMkLst>
          <pc:docMk/>
          <pc:sldMk cId="1090719534" sldId="340"/>
        </pc:sldMkLst>
        <pc:spChg chg="mod">
          <ac:chgData name="Joshua Gross" userId="7bb6a70e-9d37-46e4-96de-748557707bd0" providerId="ADAL" clId="{C93E949C-B07A-44E3-8F7B-B2BCA3D172D8}" dt="2023-08-24T12:18:12.443" v="1094" actId="20577"/>
          <ac:spMkLst>
            <pc:docMk/>
            <pc:sldMk cId="1090719534" sldId="34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9:06.228" v="1097" actId="20577"/>
        <pc:sldMkLst>
          <pc:docMk/>
          <pc:sldMk cId="1407054952" sldId="341"/>
        </pc:sldMkLst>
        <pc:spChg chg="mod">
          <ac:chgData name="Joshua Gross" userId="7bb6a70e-9d37-46e4-96de-748557707bd0" providerId="ADAL" clId="{C93E949C-B07A-44E3-8F7B-B2BCA3D172D8}" dt="2023-08-24T12:19:06.228" v="1097" actId="20577"/>
          <ac:spMkLst>
            <pc:docMk/>
            <pc:sldMk cId="1407054952" sldId="34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9:22.421" v="1106" actId="113"/>
        <pc:sldMkLst>
          <pc:docMk/>
          <pc:sldMk cId="3048135526" sldId="342"/>
        </pc:sldMkLst>
        <pc:spChg chg="mod">
          <ac:chgData name="Joshua Gross" userId="7bb6a70e-9d37-46e4-96de-748557707bd0" providerId="ADAL" clId="{C93E949C-B07A-44E3-8F7B-B2BCA3D172D8}" dt="2023-08-24T12:19:22.421" v="1106" actId="113"/>
          <ac:spMkLst>
            <pc:docMk/>
            <pc:sldMk cId="3048135526" sldId="342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9:30.470" v="1107"/>
        <pc:sldMkLst>
          <pc:docMk/>
          <pc:sldMk cId="311475549" sldId="343"/>
        </pc:sldMkLst>
        <pc:spChg chg="mod">
          <ac:chgData name="Joshua Gross" userId="7bb6a70e-9d37-46e4-96de-748557707bd0" providerId="ADAL" clId="{C93E949C-B07A-44E3-8F7B-B2BCA3D172D8}" dt="2023-08-24T12:19:30.470" v="1107"/>
          <ac:spMkLst>
            <pc:docMk/>
            <pc:sldMk cId="311475549" sldId="34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0:17.792" v="1129" actId="20577"/>
        <pc:sldMkLst>
          <pc:docMk/>
          <pc:sldMk cId="774056418" sldId="344"/>
        </pc:sldMkLst>
        <pc:spChg chg="mod">
          <ac:chgData name="Joshua Gross" userId="7bb6a70e-9d37-46e4-96de-748557707bd0" providerId="ADAL" clId="{C93E949C-B07A-44E3-8F7B-B2BCA3D172D8}" dt="2023-08-24T12:20:17.792" v="1129" actId="20577"/>
          <ac:spMkLst>
            <pc:docMk/>
            <pc:sldMk cId="774056418" sldId="344"/>
            <ac:spMk id="129" creationId="{00000000-0000-0000-0000-000000000000}"/>
          </ac:spMkLst>
        </pc:spChg>
      </pc:sldChg>
      <pc:sldChg chg="addSp delSp modSp add">
        <pc:chgData name="Joshua Gross" userId="7bb6a70e-9d37-46e4-96de-748557707bd0" providerId="ADAL" clId="{C93E949C-B07A-44E3-8F7B-B2BCA3D172D8}" dt="2023-08-24T12:20:46.358" v="1135"/>
        <pc:sldMkLst>
          <pc:docMk/>
          <pc:sldMk cId="3803681003" sldId="345"/>
        </pc:sldMkLst>
        <pc:spChg chg="add del">
          <ac:chgData name="Joshua Gross" userId="7bb6a70e-9d37-46e4-96de-748557707bd0" providerId="ADAL" clId="{C93E949C-B07A-44E3-8F7B-B2BCA3D172D8}" dt="2023-08-24T12:20:46.358" v="1135"/>
          <ac:spMkLst>
            <pc:docMk/>
            <pc:sldMk cId="3803681003" sldId="345"/>
            <ac:spMk id="3" creationId="{F5F92A82-CF32-470E-88B7-1E668A1CE3F0}"/>
          </ac:spMkLst>
        </pc:spChg>
        <pc:spChg chg="mod">
          <ac:chgData name="Joshua Gross" userId="7bb6a70e-9d37-46e4-96de-748557707bd0" providerId="ADAL" clId="{C93E949C-B07A-44E3-8F7B-B2BCA3D172D8}" dt="2023-08-24T12:20:01.166" v="1120" actId="20577"/>
          <ac:spMkLst>
            <pc:docMk/>
            <pc:sldMk cId="3803681003" sldId="345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12:20:06.960" v="1126" actId="20577"/>
          <ac:graphicFrameMkLst>
            <pc:docMk/>
            <pc:sldMk cId="3803681003" sldId="345"/>
            <ac:graphicFrameMk id="2" creationId="{2EEAC070-88BB-4228-97CB-C0B46B140214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12:20:14.018" v="1127"/>
        <pc:sldMkLst>
          <pc:docMk/>
          <pc:sldMk cId="617063359" sldId="346"/>
        </pc:sldMkLst>
      </pc:sldChg>
      <pc:sldChg chg="add del">
        <pc:chgData name="Joshua Gross" userId="7bb6a70e-9d37-46e4-96de-748557707bd0" providerId="ADAL" clId="{C93E949C-B07A-44E3-8F7B-B2BCA3D172D8}" dt="2023-08-24T12:20:33.893" v="1131"/>
        <pc:sldMkLst>
          <pc:docMk/>
          <pc:sldMk cId="686483983" sldId="347"/>
        </pc:sldMkLst>
      </pc:sldChg>
      <pc:sldChg chg="add">
        <pc:chgData name="Joshua Gross" userId="7bb6a70e-9d37-46e4-96de-748557707bd0" providerId="ADAL" clId="{C93E949C-B07A-44E3-8F7B-B2BCA3D172D8}" dt="2023-08-24T12:20:35.637" v="1132"/>
        <pc:sldMkLst>
          <pc:docMk/>
          <pc:sldMk cId="3534268966" sldId="347"/>
        </pc:sldMkLst>
      </pc:sldChg>
      <pc:sldChg chg="modSp add">
        <pc:chgData name="Joshua Gross" userId="7bb6a70e-9d37-46e4-96de-748557707bd0" providerId="ADAL" clId="{C93E949C-B07A-44E3-8F7B-B2BCA3D172D8}" dt="2023-08-24T12:21:20.373" v="1173" actId="20577"/>
        <pc:sldMkLst>
          <pc:docMk/>
          <pc:sldMk cId="2872059247" sldId="348"/>
        </pc:sldMkLst>
        <pc:spChg chg="mod">
          <ac:chgData name="Joshua Gross" userId="7bb6a70e-9d37-46e4-96de-748557707bd0" providerId="ADAL" clId="{C93E949C-B07A-44E3-8F7B-B2BCA3D172D8}" dt="2023-08-24T12:21:20.373" v="1173" actId="20577"/>
          <ac:spMkLst>
            <pc:docMk/>
            <pc:sldMk cId="2872059247" sldId="34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1:30.733" v="1181" actId="20577"/>
        <pc:sldMkLst>
          <pc:docMk/>
          <pc:sldMk cId="3788871137" sldId="349"/>
        </pc:sldMkLst>
        <pc:spChg chg="mod">
          <ac:chgData name="Joshua Gross" userId="7bb6a70e-9d37-46e4-96de-748557707bd0" providerId="ADAL" clId="{C93E949C-B07A-44E3-8F7B-B2BCA3D172D8}" dt="2023-08-24T12:21:30.733" v="1181" actId="20577"/>
          <ac:spMkLst>
            <pc:docMk/>
            <pc:sldMk cId="3788871137" sldId="34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2:29.125" v="1276" actId="20577"/>
        <pc:sldMkLst>
          <pc:docMk/>
          <pc:sldMk cId="1007911038" sldId="350"/>
        </pc:sldMkLst>
        <pc:spChg chg="mod">
          <ac:chgData name="Joshua Gross" userId="7bb6a70e-9d37-46e4-96de-748557707bd0" providerId="ADAL" clId="{C93E949C-B07A-44E3-8F7B-B2BCA3D172D8}" dt="2023-08-24T12:22:29.125" v="1276" actId="20577"/>
          <ac:spMkLst>
            <pc:docMk/>
            <pc:sldMk cId="1007911038" sldId="35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2:25.214" v="1275" actId="20577"/>
        <pc:sldMkLst>
          <pc:docMk/>
          <pc:sldMk cId="2031453490" sldId="351"/>
        </pc:sldMkLst>
        <pc:spChg chg="mod">
          <ac:chgData name="Joshua Gross" userId="7bb6a70e-9d37-46e4-96de-748557707bd0" providerId="ADAL" clId="{C93E949C-B07A-44E3-8F7B-B2BCA3D172D8}" dt="2023-08-24T12:22:25.214" v="1275" actId="20577"/>
          <ac:spMkLst>
            <pc:docMk/>
            <pc:sldMk cId="2031453490" sldId="35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2:48.581" v="1287" actId="20577"/>
        <pc:sldMkLst>
          <pc:docMk/>
          <pc:sldMk cId="385249729" sldId="352"/>
        </pc:sldMkLst>
        <pc:spChg chg="mod">
          <ac:chgData name="Joshua Gross" userId="7bb6a70e-9d37-46e4-96de-748557707bd0" providerId="ADAL" clId="{C93E949C-B07A-44E3-8F7B-B2BCA3D172D8}" dt="2023-08-24T12:22:48.581" v="1287" actId="20577"/>
          <ac:spMkLst>
            <pc:docMk/>
            <pc:sldMk cId="385249729" sldId="352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3:09.429" v="1309" actId="20577"/>
        <pc:sldMkLst>
          <pc:docMk/>
          <pc:sldMk cId="531779810" sldId="353"/>
        </pc:sldMkLst>
        <pc:spChg chg="mod">
          <ac:chgData name="Joshua Gross" userId="7bb6a70e-9d37-46e4-96de-748557707bd0" providerId="ADAL" clId="{C93E949C-B07A-44E3-8F7B-B2BCA3D172D8}" dt="2023-08-24T12:23:09.429" v="1309" actId="20577"/>
          <ac:spMkLst>
            <pc:docMk/>
            <pc:sldMk cId="531779810" sldId="35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3:36.366" v="1313" actId="20577"/>
        <pc:sldMkLst>
          <pc:docMk/>
          <pc:sldMk cId="3634342492" sldId="354"/>
        </pc:sldMkLst>
        <pc:spChg chg="mod">
          <ac:chgData name="Joshua Gross" userId="7bb6a70e-9d37-46e4-96de-748557707bd0" providerId="ADAL" clId="{C93E949C-B07A-44E3-8F7B-B2BCA3D172D8}" dt="2023-08-24T12:23:36.366" v="1313" actId="20577"/>
          <ac:spMkLst>
            <pc:docMk/>
            <pc:sldMk cId="3634342492" sldId="35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3:54.053" v="1323" actId="20577"/>
        <pc:sldMkLst>
          <pc:docMk/>
          <pc:sldMk cId="4237419001" sldId="355"/>
        </pc:sldMkLst>
        <pc:spChg chg="mod">
          <ac:chgData name="Joshua Gross" userId="7bb6a70e-9d37-46e4-96de-748557707bd0" providerId="ADAL" clId="{C93E949C-B07A-44E3-8F7B-B2BCA3D172D8}" dt="2023-08-24T12:23:54.053" v="1323" actId="20577"/>
          <ac:spMkLst>
            <pc:docMk/>
            <pc:sldMk cId="4237419001" sldId="35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11.404" v="1345" actId="20577"/>
        <pc:sldMkLst>
          <pc:docMk/>
          <pc:sldMk cId="1061061236" sldId="356"/>
        </pc:sldMkLst>
        <pc:spChg chg="mod">
          <ac:chgData name="Joshua Gross" userId="7bb6a70e-9d37-46e4-96de-748557707bd0" providerId="ADAL" clId="{C93E949C-B07A-44E3-8F7B-B2BCA3D172D8}" dt="2023-08-24T12:24:11.404" v="1345" actId="20577"/>
          <ac:spMkLst>
            <pc:docMk/>
            <pc:sldMk cId="1061061236" sldId="35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21.809" v="1346"/>
        <pc:sldMkLst>
          <pc:docMk/>
          <pc:sldMk cId="350108240" sldId="357"/>
        </pc:sldMkLst>
        <pc:spChg chg="mod">
          <ac:chgData name="Joshua Gross" userId="7bb6a70e-9d37-46e4-96de-748557707bd0" providerId="ADAL" clId="{C93E949C-B07A-44E3-8F7B-B2BCA3D172D8}" dt="2023-08-24T12:24:21.809" v="1346"/>
          <ac:spMkLst>
            <pc:docMk/>
            <pc:sldMk cId="350108240" sldId="35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49.779" v="1347"/>
        <pc:sldMkLst>
          <pc:docMk/>
          <pc:sldMk cId="2155329708" sldId="358"/>
        </pc:sldMkLst>
        <pc:spChg chg="mod">
          <ac:chgData name="Joshua Gross" userId="7bb6a70e-9d37-46e4-96de-748557707bd0" providerId="ADAL" clId="{C93E949C-B07A-44E3-8F7B-B2BCA3D172D8}" dt="2023-08-24T12:24:49.779" v="1347"/>
          <ac:spMkLst>
            <pc:docMk/>
            <pc:sldMk cId="2155329708" sldId="35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55.998" v="1349" actId="20577"/>
        <pc:sldMkLst>
          <pc:docMk/>
          <pc:sldMk cId="152504632" sldId="359"/>
        </pc:sldMkLst>
        <pc:spChg chg="mod">
          <ac:chgData name="Joshua Gross" userId="7bb6a70e-9d37-46e4-96de-748557707bd0" providerId="ADAL" clId="{C93E949C-B07A-44E3-8F7B-B2BCA3D172D8}" dt="2023-08-24T12:24:55.998" v="1349" actId="20577"/>
          <ac:spMkLst>
            <pc:docMk/>
            <pc:sldMk cId="152504632" sldId="35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5:09.596" v="1355" actId="20577"/>
        <pc:sldMkLst>
          <pc:docMk/>
          <pc:sldMk cId="3296537758" sldId="360"/>
        </pc:sldMkLst>
        <pc:spChg chg="mod">
          <ac:chgData name="Joshua Gross" userId="7bb6a70e-9d37-46e4-96de-748557707bd0" providerId="ADAL" clId="{C93E949C-B07A-44E3-8F7B-B2BCA3D172D8}" dt="2023-08-24T12:25:04.005" v="1352" actId="20577"/>
          <ac:spMkLst>
            <pc:docMk/>
            <pc:sldMk cId="3296537758" sldId="360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12:25:09.596" v="1355" actId="20577"/>
          <ac:graphicFrameMkLst>
            <pc:docMk/>
            <pc:sldMk cId="3296537758" sldId="360"/>
            <ac:graphicFrameMk id="2" creationId="{2EEAC070-88BB-4228-97CB-C0B46B140214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26:53.260" v="1513" actId="20577"/>
        <pc:sldMkLst>
          <pc:docMk/>
          <pc:sldMk cId="894272959" sldId="361"/>
        </pc:sldMkLst>
        <pc:spChg chg="mod">
          <ac:chgData name="Joshua Gross" userId="7bb6a70e-9d37-46e4-96de-748557707bd0" providerId="ADAL" clId="{C93E949C-B07A-44E3-8F7B-B2BCA3D172D8}" dt="2023-08-24T12:26:53.260" v="1513" actId="20577"/>
          <ac:spMkLst>
            <pc:docMk/>
            <pc:sldMk cId="894272959" sldId="361"/>
            <ac:spMk id="129" creationId="{00000000-0000-0000-0000-000000000000}"/>
          </ac:spMkLst>
        </pc:spChg>
      </pc:sldChg>
      <pc:sldChg chg="add del">
        <pc:chgData name="Joshua Gross" userId="7bb6a70e-9d37-46e4-96de-748557707bd0" providerId="ADAL" clId="{C93E949C-B07A-44E3-8F7B-B2BCA3D172D8}" dt="2023-08-24T12:27:07.709" v="1516" actId="2696"/>
        <pc:sldMkLst>
          <pc:docMk/>
          <pc:sldMk cId="1356324257" sldId="362"/>
        </pc:sldMkLst>
      </pc:sldChg>
      <pc:sldChg chg="modSp add">
        <pc:chgData name="Joshua Gross" userId="7bb6a70e-9d37-46e4-96de-748557707bd0" providerId="ADAL" clId="{C93E949C-B07A-44E3-8F7B-B2BCA3D172D8}" dt="2023-08-24T12:27:41.100" v="1562" actId="20577"/>
        <pc:sldMkLst>
          <pc:docMk/>
          <pc:sldMk cId="1963135237" sldId="363"/>
        </pc:sldMkLst>
        <pc:spChg chg="mod">
          <ac:chgData name="Joshua Gross" userId="7bb6a70e-9d37-46e4-96de-748557707bd0" providerId="ADAL" clId="{C93E949C-B07A-44E3-8F7B-B2BCA3D172D8}" dt="2023-08-24T12:27:41.100" v="1562" actId="20577"/>
          <ac:spMkLst>
            <pc:docMk/>
            <pc:sldMk cId="1963135237" sldId="36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8:16.285" v="1691" actId="20577"/>
        <pc:sldMkLst>
          <pc:docMk/>
          <pc:sldMk cId="1367209313" sldId="364"/>
        </pc:sldMkLst>
        <pc:spChg chg="mod">
          <ac:chgData name="Joshua Gross" userId="7bb6a70e-9d37-46e4-96de-748557707bd0" providerId="ADAL" clId="{C93E949C-B07A-44E3-8F7B-B2BCA3D172D8}" dt="2023-08-24T12:28:16.285" v="1691" actId="20577"/>
          <ac:spMkLst>
            <pc:docMk/>
            <pc:sldMk cId="1367209313" sldId="36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9:46.873" v="1960" actId="20577"/>
        <pc:sldMkLst>
          <pc:docMk/>
          <pc:sldMk cId="1672061630" sldId="365"/>
        </pc:sldMkLst>
        <pc:spChg chg="mod">
          <ac:chgData name="Joshua Gross" userId="7bb6a70e-9d37-46e4-96de-748557707bd0" providerId="ADAL" clId="{C93E949C-B07A-44E3-8F7B-B2BCA3D172D8}" dt="2023-08-24T12:29:46.873" v="1960" actId="20577"/>
          <ac:spMkLst>
            <pc:docMk/>
            <pc:sldMk cId="1672061630" sldId="365"/>
            <ac:spMk id="129" creationId="{00000000-0000-0000-0000-000000000000}"/>
          </ac:spMkLst>
        </pc:spChg>
      </pc:sldChg>
      <pc:sldChg chg="addSp modSp add">
        <pc:chgData name="Joshua Gross" userId="7bb6a70e-9d37-46e4-96de-748557707bd0" providerId="ADAL" clId="{C93E949C-B07A-44E3-8F7B-B2BCA3D172D8}" dt="2023-08-24T12:32:35.264" v="2068" actId="20577"/>
        <pc:sldMkLst>
          <pc:docMk/>
          <pc:sldMk cId="3462132461" sldId="366"/>
        </pc:sldMkLst>
        <pc:spChg chg="mod">
          <ac:chgData name="Joshua Gross" userId="7bb6a70e-9d37-46e4-96de-748557707bd0" providerId="ADAL" clId="{C93E949C-B07A-44E3-8F7B-B2BCA3D172D8}" dt="2023-08-24T12:31:05.267" v="2032" actId="20577"/>
          <ac:spMkLst>
            <pc:docMk/>
            <pc:sldMk cId="3462132461" sldId="366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4T12:32:35.264" v="2068" actId="20577"/>
          <ac:graphicFrameMkLst>
            <pc:docMk/>
            <pc:sldMk cId="3462132461" sldId="366"/>
            <ac:graphicFrameMk id="2" creationId="{B7A132BA-A896-46E2-918F-5B2D84955E2A}"/>
          </ac:graphicFrameMkLst>
        </pc:graphicFrameChg>
        <pc:graphicFrameChg chg="add mod">
          <ac:chgData name="Joshua Gross" userId="7bb6a70e-9d37-46e4-96de-748557707bd0" providerId="ADAL" clId="{C93E949C-B07A-44E3-8F7B-B2BCA3D172D8}" dt="2023-08-24T12:32:25.439" v="2065"/>
          <ac:graphicFrameMkLst>
            <pc:docMk/>
            <pc:sldMk cId="3462132461" sldId="366"/>
            <ac:graphicFrameMk id="5" creationId="{2382A760-61C4-4604-9B12-AB068765F5B5}"/>
          </ac:graphicFrameMkLst>
        </pc:graphicFrameChg>
      </pc:sldChg>
      <pc:sldChg chg="modSp add del">
        <pc:chgData name="Joshua Gross" userId="7bb6a70e-9d37-46e4-96de-748557707bd0" providerId="ADAL" clId="{C93E949C-B07A-44E3-8F7B-B2BCA3D172D8}" dt="2023-08-24T19:19:32.652" v="2255" actId="2696"/>
        <pc:sldMkLst>
          <pc:docMk/>
          <pc:sldMk cId="3800818335" sldId="367"/>
        </pc:sldMkLst>
        <pc:spChg chg="mod">
          <ac:chgData name="Joshua Gross" userId="7bb6a70e-9d37-46e4-96de-748557707bd0" providerId="ADAL" clId="{C93E949C-B07A-44E3-8F7B-B2BCA3D172D8}" dt="2023-08-24T13:15:39.312" v="2093" actId="20577"/>
          <ac:spMkLst>
            <pc:docMk/>
            <pc:sldMk cId="3800818335" sldId="367"/>
            <ac:spMk id="129" creationId="{00000000-0000-0000-0000-000000000000}"/>
          </ac:spMkLst>
        </pc:spChg>
      </pc:sldChg>
      <pc:sldChg chg="add del">
        <pc:chgData name="Joshua Gross" userId="7bb6a70e-9d37-46e4-96de-748557707bd0" providerId="ADAL" clId="{C93E949C-B07A-44E3-8F7B-B2BCA3D172D8}" dt="2023-08-24T12:31:10.386" v="2034" actId="2696"/>
        <pc:sldMkLst>
          <pc:docMk/>
          <pc:sldMk cId="4263167041" sldId="367"/>
        </pc:sldMkLst>
      </pc:sldChg>
      <pc:sldChg chg="modSp add">
        <pc:chgData name="Joshua Gross" userId="7bb6a70e-9d37-46e4-96de-748557707bd0" providerId="ADAL" clId="{C93E949C-B07A-44E3-8F7B-B2BCA3D172D8}" dt="2023-08-24T12:32:41.734" v="2071" actId="113"/>
        <pc:sldMkLst>
          <pc:docMk/>
          <pc:sldMk cId="3205496737" sldId="368"/>
        </pc:sldMkLst>
        <pc:graphicFrameChg chg="modGraphic">
          <ac:chgData name="Joshua Gross" userId="7bb6a70e-9d37-46e4-96de-748557707bd0" providerId="ADAL" clId="{C93E949C-B07A-44E3-8F7B-B2BCA3D172D8}" dt="2023-08-24T12:32:41.734" v="2071" actId="113"/>
          <ac:graphicFrameMkLst>
            <pc:docMk/>
            <pc:sldMk cId="3205496737" sldId="368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32:54.102" v="2075" actId="113"/>
        <pc:sldMkLst>
          <pc:docMk/>
          <pc:sldMk cId="3418313442" sldId="369"/>
        </pc:sldMkLst>
        <pc:graphicFrameChg chg="modGraphic">
          <ac:chgData name="Joshua Gross" userId="7bb6a70e-9d37-46e4-96de-748557707bd0" providerId="ADAL" clId="{C93E949C-B07A-44E3-8F7B-B2BCA3D172D8}" dt="2023-08-24T12:32:54.102" v="2075" actId="113"/>
          <ac:graphicFrameMkLst>
            <pc:docMk/>
            <pc:sldMk cId="3418313442" sldId="369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33:01.759" v="2079" actId="20577"/>
        <pc:sldMkLst>
          <pc:docMk/>
          <pc:sldMk cId="3138365591" sldId="370"/>
        </pc:sldMkLst>
        <pc:graphicFrameChg chg="modGraphic">
          <ac:chgData name="Joshua Gross" userId="7bb6a70e-9d37-46e4-96de-748557707bd0" providerId="ADAL" clId="{C93E949C-B07A-44E3-8F7B-B2BCA3D172D8}" dt="2023-08-24T12:33:01.759" v="2079" actId="20577"/>
          <ac:graphicFrameMkLst>
            <pc:docMk/>
            <pc:sldMk cId="3138365591" sldId="370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33:30.918" v="2085" actId="20577"/>
        <pc:sldMkLst>
          <pc:docMk/>
          <pc:sldMk cId="606071577" sldId="371"/>
        </pc:sldMkLst>
        <pc:graphicFrameChg chg="modGraphic">
          <ac:chgData name="Joshua Gross" userId="7bb6a70e-9d37-46e4-96de-748557707bd0" providerId="ADAL" clId="{C93E949C-B07A-44E3-8F7B-B2BCA3D172D8}" dt="2023-08-24T12:33:30.918" v="2085" actId="20577"/>
          <ac:graphicFrameMkLst>
            <pc:docMk/>
            <pc:sldMk cId="606071577" sldId="371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3:16:44.481" v="2178" actId="20577"/>
        <pc:sldMkLst>
          <pc:docMk/>
          <pc:sldMk cId="1011019693" sldId="372"/>
        </pc:sldMkLst>
        <pc:spChg chg="mod">
          <ac:chgData name="Joshua Gross" userId="7bb6a70e-9d37-46e4-96de-748557707bd0" providerId="ADAL" clId="{C93E949C-B07A-44E3-8F7B-B2BCA3D172D8}" dt="2023-08-24T13:16:44.481" v="2178" actId="20577"/>
          <ac:spMkLst>
            <pc:docMk/>
            <pc:sldMk cId="1011019693" sldId="372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C93E949C-B07A-44E3-8F7B-B2BCA3D172D8}" dt="2023-08-24T13:16:24.708" v="2094" actId="1076"/>
          <ac:graphicFrameMkLst>
            <pc:docMk/>
            <pc:sldMk cId="1011019693" sldId="372"/>
            <ac:graphicFrameMk id="2" creationId="{B7A132BA-A896-46E2-918F-5B2D84955E2A}"/>
          </ac:graphicFrameMkLst>
        </pc:graphicFrameChg>
      </pc:sldChg>
      <pc:sldChg chg="addSp modSp add">
        <pc:chgData name="Joshua Gross" userId="7bb6a70e-9d37-46e4-96de-748557707bd0" providerId="ADAL" clId="{C93E949C-B07A-44E3-8F7B-B2BCA3D172D8}" dt="2023-08-24T13:17:52.505" v="2245" actId="20577"/>
        <pc:sldMkLst>
          <pc:docMk/>
          <pc:sldMk cId="1039282156" sldId="373"/>
        </pc:sldMkLst>
        <pc:spChg chg="mod">
          <ac:chgData name="Joshua Gross" userId="7bb6a70e-9d37-46e4-96de-748557707bd0" providerId="ADAL" clId="{C93E949C-B07A-44E3-8F7B-B2BCA3D172D8}" dt="2023-08-24T13:17:52.505" v="2245" actId="20577"/>
          <ac:spMkLst>
            <pc:docMk/>
            <pc:sldMk cId="1039282156" sldId="373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C93E949C-B07A-44E3-8F7B-B2BCA3D172D8}" dt="2023-08-24T13:17:25.319" v="2194" actId="14100"/>
          <ac:graphicFrameMkLst>
            <pc:docMk/>
            <pc:sldMk cId="1039282156" sldId="373"/>
            <ac:graphicFrameMk id="2" creationId="{B7A132BA-A896-46E2-918F-5B2D84955E2A}"/>
          </ac:graphicFrameMkLst>
        </pc:graphicFrameChg>
        <pc:graphicFrameChg chg="add mod modGraphic">
          <ac:chgData name="Joshua Gross" userId="7bb6a70e-9d37-46e4-96de-748557707bd0" providerId="ADAL" clId="{C93E949C-B07A-44E3-8F7B-B2BCA3D172D8}" dt="2023-08-24T13:17:33.244" v="2195" actId="1076"/>
          <ac:graphicFrameMkLst>
            <pc:docMk/>
            <pc:sldMk cId="1039282156" sldId="373"/>
            <ac:graphicFrameMk id="5" creationId="{5B507A4E-2B73-4A4D-8D9D-D3920ABFC29C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20:26.482" v="2337" actId="20577"/>
        <pc:sldMkLst>
          <pc:docMk/>
          <pc:sldMk cId="2787692664" sldId="374"/>
        </pc:sldMkLst>
        <pc:spChg chg="mod">
          <ac:chgData name="Joshua Gross" userId="7bb6a70e-9d37-46e4-96de-748557707bd0" providerId="ADAL" clId="{C93E949C-B07A-44E3-8F7B-B2BCA3D172D8}" dt="2023-08-24T19:20:26.482" v="2337" actId="20577"/>
          <ac:spMkLst>
            <pc:docMk/>
            <pc:sldMk cId="2787692664" sldId="37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9:20:49.153" v="2376" actId="20577"/>
        <pc:sldMkLst>
          <pc:docMk/>
          <pc:sldMk cId="727623622" sldId="375"/>
        </pc:sldMkLst>
        <pc:spChg chg="mod">
          <ac:chgData name="Joshua Gross" userId="7bb6a70e-9d37-46e4-96de-748557707bd0" providerId="ADAL" clId="{C93E949C-B07A-44E3-8F7B-B2BCA3D172D8}" dt="2023-08-24T19:20:49.153" v="2376" actId="20577"/>
          <ac:spMkLst>
            <pc:docMk/>
            <pc:sldMk cId="727623622" sldId="375"/>
            <ac:spMk id="129" creationId="{00000000-0000-0000-0000-000000000000}"/>
          </ac:spMkLst>
        </pc:spChg>
      </pc:sldChg>
      <pc:sldChg chg="add del">
        <pc:chgData name="Joshua Gross" userId="7bb6a70e-9d37-46e4-96de-748557707bd0" providerId="ADAL" clId="{C93E949C-B07A-44E3-8F7B-B2BCA3D172D8}" dt="2023-08-24T19:20:33.412" v="2339" actId="2696"/>
        <pc:sldMkLst>
          <pc:docMk/>
          <pc:sldMk cId="2152360624" sldId="375"/>
        </pc:sldMkLst>
      </pc:sldChg>
      <pc:sldChg chg="delSp modSp add">
        <pc:chgData name="Joshua Gross" userId="7bb6a70e-9d37-46e4-96de-748557707bd0" providerId="ADAL" clId="{C93E949C-B07A-44E3-8F7B-B2BCA3D172D8}" dt="2023-08-24T19:21:44.530" v="2484" actId="5793"/>
        <pc:sldMkLst>
          <pc:docMk/>
          <pc:sldMk cId="91502160" sldId="376"/>
        </pc:sldMkLst>
        <pc:spChg chg="mod">
          <ac:chgData name="Joshua Gross" userId="7bb6a70e-9d37-46e4-96de-748557707bd0" providerId="ADAL" clId="{C93E949C-B07A-44E3-8F7B-B2BCA3D172D8}" dt="2023-08-24T19:21:44.530" v="2484" actId="5793"/>
          <ac:spMkLst>
            <pc:docMk/>
            <pc:sldMk cId="91502160" sldId="376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C93E949C-B07A-44E3-8F7B-B2BCA3D172D8}" dt="2023-08-24T19:21:17.145" v="2384" actId="1076"/>
          <ac:graphicFrameMkLst>
            <pc:docMk/>
            <pc:sldMk cId="91502160" sldId="376"/>
            <ac:graphicFrameMk id="2" creationId="{B7A132BA-A896-46E2-918F-5B2D84955E2A}"/>
          </ac:graphicFrameMkLst>
        </pc:graphicFrameChg>
        <pc:graphicFrameChg chg="del">
          <ac:chgData name="Joshua Gross" userId="7bb6a70e-9d37-46e4-96de-748557707bd0" providerId="ADAL" clId="{C93E949C-B07A-44E3-8F7B-B2BCA3D172D8}" dt="2023-08-24T19:21:07.913" v="2383" actId="478"/>
          <ac:graphicFrameMkLst>
            <pc:docMk/>
            <pc:sldMk cId="91502160" sldId="376"/>
            <ac:graphicFrameMk id="5" creationId="{5B507A4E-2B73-4A4D-8D9D-D3920ABFC29C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21:52.747" v="2519" actId="20577"/>
        <pc:sldMkLst>
          <pc:docMk/>
          <pc:sldMk cId="1632015914" sldId="377"/>
        </pc:sldMkLst>
        <pc:spChg chg="mod">
          <ac:chgData name="Joshua Gross" userId="7bb6a70e-9d37-46e4-96de-748557707bd0" providerId="ADAL" clId="{C93E949C-B07A-44E3-8F7B-B2BCA3D172D8}" dt="2023-08-24T19:21:52.747" v="2519" actId="20577"/>
          <ac:spMkLst>
            <pc:docMk/>
            <pc:sldMk cId="1632015914" sldId="377"/>
            <ac:spMk id="129" creationId="{00000000-0000-0000-0000-000000000000}"/>
          </ac:spMkLst>
        </pc:spChg>
      </pc:sldChg>
      <pc:sldChg chg="delSp modSp add">
        <pc:chgData name="Joshua Gross" userId="7bb6a70e-9d37-46e4-96de-748557707bd0" providerId="ADAL" clId="{C93E949C-B07A-44E3-8F7B-B2BCA3D172D8}" dt="2023-08-24T19:23:42.990" v="2566" actId="12"/>
        <pc:sldMkLst>
          <pc:docMk/>
          <pc:sldMk cId="901903687" sldId="378"/>
        </pc:sldMkLst>
        <pc:spChg chg="mod">
          <ac:chgData name="Joshua Gross" userId="7bb6a70e-9d37-46e4-96de-748557707bd0" providerId="ADAL" clId="{C93E949C-B07A-44E3-8F7B-B2BCA3D172D8}" dt="2023-08-24T19:23:42.990" v="2566" actId="12"/>
          <ac:spMkLst>
            <pc:docMk/>
            <pc:sldMk cId="901903687" sldId="378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4T19:23:35.951" v="2554" actId="478"/>
          <ac:graphicFrameMkLst>
            <pc:docMk/>
            <pc:sldMk cId="901903687" sldId="378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24:41.049" v="2749" actId="20577"/>
        <pc:sldMkLst>
          <pc:docMk/>
          <pc:sldMk cId="1704090230" sldId="379"/>
        </pc:sldMkLst>
        <pc:spChg chg="mod">
          <ac:chgData name="Joshua Gross" userId="7bb6a70e-9d37-46e4-96de-748557707bd0" providerId="ADAL" clId="{C93E949C-B07A-44E3-8F7B-B2BCA3D172D8}" dt="2023-08-24T19:24:41.049" v="2749" actId="20577"/>
          <ac:spMkLst>
            <pc:docMk/>
            <pc:sldMk cId="1704090230" sldId="379"/>
            <ac:spMk id="129" creationId="{00000000-0000-0000-0000-000000000000}"/>
          </ac:spMkLst>
        </pc:spChg>
      </pc:sldChg>
      <pc:sldChg chg="addSp delSp modSp add">
        <pc:chgData name="Joshua Gross" userId="7bb6a70e-9d37-46e4-96de-748557707bd0" providerId="ADAL" clId="{C93E949C-B07A-44E3-8F7B-B2BCA3D172D8}" dt="2023-08-24T19:33:54.004" v="3002" actId="2164"/>
        <pc:sldMkLst>
          <pc:docMk/>
          <pc:sldMk cId="1772762265" sldId="380"/>
        </pc:sldMkLst>
        <pc:spChg chg="mod">
          <ac:chgData name="Joshua Gross" userId="7bb6a70e-9d37-46e4-96de-748557707bd0" providerId="ADAL" clId="{C93E949C-B07A-44E3-8F7B-B2BCA3D172D8}" dt="2023-08-24T19:29:21.246" v="2954" actId="20577"/>
          <ac:spMkLst>
            <pc:docMk/>
            <pc:sldMk cId="1772762265" sldId="380"/>
            <ac:spMk id="129" creationId="{00000000-0000-0000-0000-000000000000}"/>
          </ac:spMkLst>
        </pc:spChg>
        <pc:graphicFrameChg chg="add del mod modGraphic">
          <ac:chgData name="Joshua Gross" userId="7bb6a70e-9d37-46e4-96de-748557707bd0" providerId="ADAL" clId="{C93E949C-B07A-44E3-8F7B-B2BCA3D172D8}" dt="2023-08-24T19:31:24.427" v="2979" actId="478"/>
          <ac:graphicFrameMkLst>
            <pc:docMk/>
            <pc:sldMk cId="1772762265" sldId="380"/>
            <ac:graphicFrameMk id="2" creationId="{6B19116C-56F3-49A4-AF81-7FDB6B5D1C9B}"/>
          </ac:graphicFrameMkLst>
        </pc:graphicFrameChg>
        <pc:graphicFrameChg chg="add del mod modGraphic">
          <ac:chgData name="Joshua Gross" userId="7bb6a70e-9d37-46e4-96de-748557707bd0" providerId="ADAL" clId="{C93E949C-B07A-44E3-8F7B-B2BCA3D172D8}" dt="2023-08-24T19:29:19.619" v="2953" actId="478"/>
          <ac:graphicFrameMkLst>
            <pc:docMk/>
            <pc:sldMk cId="1772762265" sldId="380"/>
            <ac:graphicFrameMk id="3" creationId="{84586AB7-97E8-4D37-816F-AEC33747C4C7}"/>
          </ac:graphicFrameMkLst>
        </pc:graphicFrameChg>
        <pc:graphicFrameChg chg="add del mod">
          <ac:chgData name="Joshua Gross" userId="7bb6a70e-9d37-46e4-96de-748557707bd0" providerId="ADAL" clId="{C93E949C-B07A-44E3-8F7B-B2BCA3D172D8}" dt="2023-08-24T19:26:47.434" v="2862" actId="478"/>
          <ac:graphicFrameMkLst>
            <pc:docMk/>
            <pc:sldMk cId="1772762265" sldId="380"/>
            <ac:graphicFrameMk id="5" creationId="{ADA85665-8A2E-4823-A027-7694AD409CDF}"/>
          </ac:graphicFrameMkLst>
        </pc:graphicFrameChg>
        <pc:graphicFrameChg chg="add del">
          <ac:chgData name="Joshua Gross" userId="7bb6a70e-9d37-46e4-96de-748557707bd0" providerId="ADAL" clId="{C93E949C-B07A-44E3-8F7B-B2BCA3D172D8}" dt="2023-08-24T19:31:23.108" v="2978"/>
          <ac:graphicFrameMkLst>
            <pc:docMk/>
            <pc:sldMk cId="1772762265" sldId="380"/>
            <ac:graphicFrameMk id="7" creationId="{41ECDC9A-6A67-4653-8527-0C5D22B11B28}"/>
          </ac:graphicFrameMkLst>
        </pc:graphicFrameChg>
        <pc:graphicFrameChg chg="add modGraphic">
          <ac:chgData name="Joshua Gross" userId="7bb6a70e-9d37-46e4-96de-748557707bd0" providerId="ADAL" clId="{C93E949C-B07A-44E3-8F7B-B2BCA3D172D8}" dt="2023-08-24T19:33:54.004" v="3002" actId="2164"/>
          <ac:graphicFrameMkLst>
            <pc:docMk/>
            <pc:sldMk cId="1772762265" sldId="380"/>
            <ac:graphicFrameMk id="8" creationId="{6774E02A-627D-4907-993C-D6363C2065C9}"/>
          </ac:graphicFrameMkLst>
        </pc:graphicFrameChg>
      </pc:sldChg>
      <pc:sldChg chg="addSp delSp modSp add">
        <pc:chgData name="Joshua Gross" userId="7bb6a70e-9d37-46e4-96de-748557707bd0" providerId="ADAL" clId="{C93E949C-B07A-44E3-8F7B-B2BCA3D172D8}" dt="2023-08-24T19:34:08.492" v="3004" actId="2164"/>
        <pc:sldMkLst>
          <pc:docMk/>
          <pc:sldMk cId="1466011667" sldId="381"/>
        </pc:sldMkLst>
        <pc:graphicFrameChg chg="del">
          <ac:chgData name="Joshua Gross" userId="7bb6a70e-9d37-46e4-96de-748557707bd0" providerId="ADAL" clId="{C93E949C-B07A-44E3-8F7B-B2BCA3D172D8}" dt="2023-08-24T19:32:00.307" v="2992" actId="478"/>
          <ac:graphicFrameMkLst>
            <pc:docMk/>
            <pc:sldMk cId="1466011667" sldId="381"/>
            <ac:graphicFrameMk id="2" creationId="{6B19116C-56F3-49A4-AF81-7FDB6B5D1C9B}"/>
          </ac:graphicFrameMkLst>
        </pc:graphicFrameChg>
        <pc:graphicFrameChg chg="modGraphic">
          <ac:chgData name="Joshua Gross" userId="7bb6a70e-9d37-46e4-96de-748557707bd0" providerId="ADAL" clId="{C93E949C-B07A-44E3-8F7B-B2BCA3D172D8}" dt="2023-08-24T19:34:08.492" v="3004" actId="2164"/>
          <ac:graphicFrameMkLst>
            <pc:docMk/>
            <pc:sldMk cId="1466011667" sldId="381"/>
            <ac:graphicFrameMk id="3" creationId="{84586AB7-97E8-4D37-816F-AEC33747C4C7}"/>
          </ac:graphicFrameMkLst>
        </pc:graphicFrameChg>
        <pc:graphicFrameChg chg="add modGraphic">
          <ac:chgData name="Joshua Gross" userId="7bb6a70e-9d37-46e4-96de-748557707bd0" providerId="ADAL" clId="{C93E949C-B07A-44E3-8F7B-B2BCA3D172D8}" dt="2023-08-24T19:32:06.650" v="2997" actId="20577"/>
          <ac:graphicFrameMkLst>
            <pc:docMk/>
            <pc:sldMk cId="1466011667" sldId="381"/>
            <ac:graphicFrameMk id="6" creationId="{2CFBE359-7FCE-4F8E-90E3-949BD8EBF942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1:10.434" v="2976" actId="14100"/>
        <pc:sldMkLst>
          <pc:docMk/>
          <pc:sldMk cId="1940843349" sldId="382"/>
        </pc:sldMkLst>
        <pc:graphicFrameChg chg="modGraphic">
          <ac:chgData name="Joshua Gross" userId="7bb6a70e-9d37-46e4-96de-748557707bd0" providerId="ADAL" clId="{C93E949C-B07A-44E3-8F7B-B2BCA3D172D8}" dt="2023-08-24T19:31:10.434" v="2976" actId="14100"/>
          <ac:graphicFrameMkLst>
            <pc:docMk/>
            <pc:sldMk cId="1940843349" sldId="382"/>
            <ac:graphicFrameMk id="2" creationId="{6B19116C-56F3-49A4-AF81-7FDB6B5D1C9B}"/>
          </ac:graphicFrameMkLst>
        </pc:graphicFrameChg>
      </pc:sldChg>
      <pc:sldChg chg="addSp delSp modSp add">
        <pc:chgData name="Joshua Gross" userId="7bb6a70e-9d37-46e4-96de-748557707bd0" providerId="ADAL" clId="{C93E949C-B07A-44E3-8F7B-B2BCA3D172D8}" dt="2023-08-24T19:31:50.066" v="2991" actId="20577"/>
        <pc:sldMkLst>
          <pc:docMk/>
          <pc:sldMk cId="2738876823" sldId="383"/>
        </pc:sldMkLst>
        <pc:graphicFrameChg chg="del modGraphic">
          <ac:chgData name="Joshua Gross" userId="7bb6a70e-9d37-46e4-96de-748557707bd0" providerId="ADAL" clId="{C93E949C-B07A-44E3-8F7B-B2BCA3D172D8}" dt="2023-08-24T19:31:41.867" v="2986" actId="478"/>
          <ac:graphicFrameMkLst>
            <pc:docMk/>
            <pc:sldMk cId="2738876823" sldId="383"/>
            <ac:graphicFrameMk id="2" creationId="{6B19116C-56F3-49A4-AF81-7FDB6B5D1C9B}"/>
          </ac:graphicFrameMkLst>
        </pc:graphicFrameChg>
        <pc:graphicFrameChg chg="add modGraphic">
          <ac:chgData name="Joshua Gross" userId="7bb6a70e-9d37-46e4-96de-748557707bd0" providerId="ADAL" clId="{C93E949C-B07A-44E3-8F7B-B2BCA3D172D8}" dt="2023-08-24T19:31:50.066" v="2991" actId="20577"/>
          <ac:graphicFrameMkLst>
            <pc:docMk/>
            <pc:sldMk cId="2738876823" sldId="383"/>
            <ac:graphicFrameMk id="5" creationId="{BF5B0C01-322F-427F-A4E1-D52C1051F30E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19:33:39.637" v="2998"/>
        <pc:sldMkLst>
          <pc:docMk/>
          <pc:sldMk cId="1685589016" sldId="384"/>
        </pc:sldMkLst>
      </pc:sldChg>
      <pc:sldChg chg="add">
        <pc:chgData name="Joshua Gross" userId="7bb6a70e-9d37-46e4-96de-748557707bd0" providerId="ADAL" clId="{C93E949C-B07A-44E3-8F7B-B2BCA3D172D8}" dt="2023-08-24T19:33:50.420" v="3000"/>
        <pc:sldMkLst>
          <pc:docMk/>
          <pc:sldMk cId="839426583" sldId="385"/>
        </pc:sldMkLst>
      </pc:sldChg>
      <pc:sldChg chg="modSp add">
        <pc:chgData name="Joshua Gross" userId="7bb6a70e-9d37-46e4-96de-748557707bd0" providerId="ADAL" clId="{C93E949C-B07A-44E3-8F7B-B2BCA3D172D8}" dt="2023-08-24T19:33:56.243" v="3003" actId="2164"/>
        <pc:sldMkLst>
          <pc:docMk/>
          <pc:sldMk cId="3675875700" sldId="386"/>
        </pc:sldMkLst>
        <pc:graphicFrameChg chg="modGraphic">
          <ac:chgData name="Joshua Gross" userId="7bb6a70e-9d37-46e4-96de-748557707bd0" providerId="ADAL" clId="{C93E949C-B07A-44E3-8F7B-B2BCA3D172D8}" dt="2023-08-24T19:33:56.243" v="3003" actId="2164"/>
          <ac:graphicFrameMkLst>
            <pc:docMk/>
            <pc:sldMk cId="3675875700" sldId="386"/>
            <ac:graphicFrameMk id="8" creationId="{6774E02A-627D-4907-993C-D6363C2065C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4:29.306" v="3009" actId="20577"/>
        <pc:sldMkLst>
          <pc:docMk/>
          <pc:sldMk cId="69125440" sldId="387"/>
        </pc:sldMkLst>
        <pc:graphicFrameChg chg="modGraphic">
          <ac:chgData name="Joshua Gross" userId="7bb6a70e-9d37-46e4-96de-748557707bd0" providerId="ADAL" clId="{C93E949C-B07A-44E3-8F7B-B2BCA3D172D8}" dt="2023-08-24T19:34:29.306" v="3009" actId="20577"/>
          <ac:graphicFrameMkLst>
            <pc:docMk/>
            <pc:sldMk cId="69125440" sldId="387"/>
            <ac:graphicFrameMk id="3" creationId="{84586AB7-97E8-4D37-816F-AEC33747C4C7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4:40.066" v="3014" actId="20577"/>
        <pc:sldMkLst>
          <pc:docMk/>
          <pc:sldMk cId="2898834036" sldId="388"/>
        </pc:sldMkLst>
        <pc:graphicFrameChg chg="modGraphic">
          <ac:chgData name="Joshua Gross" userId="7bb6a70e-9d37-46e4-96de-748557707bd0" providerId="ADAL" clId="{C93E949C-B07A-44E3-8F7B-B2BCA3D172D8}" dt="2023-08-24T19:34:40.066" v="3014" actId="20577"/>
          <ac:graphicFrameMkLst>
            <pc:docMk/>
            <pc:sldMk cId="2898834036" sldId="388"/>
            <ac:graphicFrameMk id="3" creationId="{84586AB7-97E8-4D37-816F-AEC33747C4C7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4:59.282" v="3019" actId="20577"/>
        <pc:sldMkLst>
          <pc:docMk/>
          <pc:sldMk cId="2228370233" sldId="389"/>
        </pc:sldMkLst>
        <pc:graphicFrameChg chg="modGraphic">
          <ac:chgData name="Joshua Gross" userId="7bb6a70e-9d37-46e4-96de-748557707bd0" providerId="ADAL" clId="{C93E949C-B07A-44E3-8F7B-B2BCA3D172D8}" dt="2023-08-24T19:34:59.282" v="3019" actId="20577"/>
          <ac:graphicFrameMkLst>
            <pc:docMk/>
            <pc:sldMk cId="2228370233" sldId="389"/>
            <ac:graphicFrameMk id="3" creationId="{84586AB7-97E8-4D37-816F-AEC33747C4C7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5:10.466" v="3024" actId="20577"/>
        <pc:sldMkLst>
          <pc:docMk/>
          <pc:sldMk cId="947827926" sldId="390"/>
        </pc:sldMkLst>
        <pc:graphicFrameChg chg="modGraphic">
          <ac:chgData name="Joshua Gross" userId="7bb6a70e-9d37-46e4-96de-748557707bd0" providerId="ADAL" clId="{C93E949C-B07A-44E3-8F7B-B2BCA3D172D8}" dt="2023-08-24T19:35:10.466" v="3024" actId="20577"/>
          <ac:graphicFrameMkLst>
            <pc:docMk/>
            <pc:sldMk cId="947827926" sldId="390"/>
            <ac:graphicFrameMk id="3" creationId="{84586AB7-97E8-4D37-816F-AEC33747C4C7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6:07.937" v="3029" actId="207"/>
        <pc:sldMkLst>
          <pc:docMk/>
          <pc:sldMk cId="274581427" sldId="391"/>
        </pc:sldMkLst>
        <pc:graphicFrameChg chg="modGraphic">
          <ac:chgData name="Joshua Gross" userId="7bb6a70e-9d37-46e4-96de-748557707bd0" providerId="ADAL" clId="{C93E949C-B07A-44E3-8F7B-B2BCA3D172D8}" dt="2023-08-24T19:36:07.937" v="3029" actId="207"/>
          <ac:graphicFrameMkLst>
            <pc:docMk/>
            <pc:sldMk cId="274581427" sldId="391"/>
            <ac:graphicFrameMk id="3" creationId="{84586AB7-97E8-4D37-816F-AEC33747C4C7}"/>
          </ac:graphicFrameMkLst>
        </pc:graphicFrameChg>
        <pc:graphicFrameChg chg="modGraphic">
          <ac:chgData name="Joshua Gross" userId="7bb6a70e-9d37-46e4-96de-748557707bd0" providerId="ADAL" clId="{C93E949C-B07A-44E3-8F7B-B2BCA3D172D8}" dt="2023-08-24T19:36:02.761" v="3028" actId="207"/>
          <ac:graphicFrameMkLst>
            <pc:docMk/>
            <pc:sldMk cId="274581427" sldId="391"/>
            <ac:graphicFrameMk id="6" creationId="{2CFBE359-7FCE-4F8E-90E3-949BD8EBF942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41:39.697" v="3512"/>
        <pc:sldMkLst>
          <pc:docMk/>
          <pc:sldMk cId="2378074675" sldId="392"/>
        </pc:sldMkLst>
        <pc:spChg chg="mod">
          <ac:chgData name="Joshua Gross" userId="7bb6a70e-9d37-46e4-96de-748557707bd0" providerId="ADAL" clId="{C93E949C-B07A-44E3-8F7B-B2BCA3D172D8}" dt="2023-08-24T19:41:39.697" v="3512"/>
          <ac:spMkLst>
            <pc:docMk/>
            <pc:sldMk cId="2378074675" sldId="392"/>
            <ac:spMk id="129" creationId="{00000000-0000-0000-0000-000000000000}"/>
          </ac:spMkLst>
        </pc:spChg>
      </pc:sldChg>
      <pc:sldChg chg="delSp modSp add">
        <pc:chgData name="Joshua Gross" userId="7bb6a70e-9d37-46e4-96de-748557707bd0" providerId="ADAL" clId="{C93E949C-B07A-44E3-8F7B-B2BCA3D172D8}" dt="2023-08-24T19:42:48.707" v="3664" actId="403"/>
        <pc:sldMkLst>
          <pc:docMk/>
          <pc:sldMk cId="3702915987" sldId="393"/>
        </pc:sldMkLst>
        <pc:spChg chg="mod">
          <ac:chgData name="Joshua Gross" userId="7bb6a70e-9d37-46e4-96de-748557707bd0" providerId="ADAL" clId="{C93E949C-B07A-44E3-8F7B-B2BCA3D172D8}" dt="2023-08-24T19:42:48.707" v="3664" actId="403"/>
          <ac:spMkLst>
            <pc:docMk/>
            <pc:sldMk cId="3702915987" sldId="393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4T19:38:31.763" v="3179" actId="478"/>
          <ac:graphicFrameMkLst>
            <pc:docMk/>
            <pc:sldMk cId="3702915987" sldId="393"/>
            <ac:graphicFrameMk id="3" creationId="{84586AB7-97E8-4D37-816F-AEC33747C4C7}"/>
          </ac:graphicFrameMkLst>
        </pc:graphicFrameChg>
        <pc:graphicFrameChg chg="del">
          <ac:chgData name="Joshua Gross" userId="7bb6a70e-9d37-46e4-96de-748557707bd0" providerId="ADAL" clId="{C93E949C-B07A-44E3-8F7B-B2BCA3D172D8}" dt="2023-08-24T19:38:30.770" v="3178" actId="478"/>
          <ac:graphicFrameMkLst>
            <pc:docMk/>
            <pc:sldMk cId="3702915987" sldId="393"/>
            <ac:graphicFrameMk id="6" creationId="{2CFBE359-7FCE-4F8E-90E3-949BD8EBF942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7:59.359" v="4639" actId="20577"/>
        <pc:sldMkLst>
          <pc:docMk/>
          <pc:sldMk cId="544385159" sldId="394"/>
        </pc:sldMkLst>
        <pc:spChg chg="mod">
          <ac:chgData name="Joshua Gross" userId="7bb6a70e-9d37-46e4-96de-748557707bd0" providerId="ADAL" clId="{C93E949C-B07A-44E3-8F7B-B2BCA3D172D8}" dt="2023-08-24T20:47:59.359" v="4639" actId="20577"/>
          <ac:spMkLst>
            <pc:docMk/>
            <pc:sldMk cId="544385159" sldId="394"/>
            <ac:spMk id="129" creationId="{00000000-0000-0000-0000-000000000000}"/>
          </ac:spMkLst>
        </pc:spChg>
      </pc:sldChg>
      <pc:sldChg chg="modSp add del">
        <pc:chgData name="Joshua Gross" userId="7bb6a70e-9d37-46e4-96de-748557707bd0" providerId="ADAL" clId="{C93E949C-B07A-44E3-8F7B-B2BCA3D172D8}" dt="2023-08-24T20:42:36.661" v="4530" actId="2696"/>
        <pc:sldMkLst>
          <pc:docMk/>
          <pc:sldMk cId="621310198" sldId="395"/>
        </pc:sldMkLst>
        <pc:spChg chg="mod">
          <ac:chgData name="Joshua Gross" userId="7bb6a70e-9d37-46e4-96de-748557707bd0" providerId="ADAL" clId="{C93E949C-B07A-44E3-8F7B-B2BCA3D172D8}" dt="2023-08-24T19:45:35.426" v="3758" actId="20577"/>
          <ac:spMkLst>
            <pc:docMk/>
            <pc:sldMk cId="621310198" sldId="395"/>
            <ac:spMk id="129" creationId="{00000000-0000-0000-0000-000000000000}"/>
          </ac:spMkLst>
        </pc:spChg>
      </pc:sldChg>
      <pc:sldChg chg="delSp modSp add">
        <pc:chgData name="Joshua Gross" userId="7bb6a70e-9d37-46e4-96de-748557707bd0" providerId="ADAL" clId="{C93E949C-B07A-44E3-8F7B-B2BCA3D172D8}" dt="2023-08-24T19:51:13.811" v="3968" actId="20577"/>
        <pc:sldMkLst>
          <pc:docMk/>
          <pc:sldMk cId="2776133382" sldId="396"/>
        </pc:sldMkLst>
        <pc:spChg chg="mod">
          <ac:chgData name="Joshua Gross" userId="7bb6a70e-9d37-46e4-96de-748557707bd0" providerId="ADAL" clId="{C93E949C-B07A-44E3-8F7B-B2BCA3D172D8}" dt="2023-08-24T19:51:13.811" v="3968" actId="20577"/>
          <ac:spMkLst>
            <pc:docMk/>
            <pc:sldMk cId="2776133382" sldId="396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4T19:47:13.019" v="3760" actId="478"/>
          <ac:graphicFrameMkLst>
            <pc:docMk/>
            <pc:sldMk cId="2776133382" sldId="396"/>
            <ac:graphicFrameMk id="2" creationId="{2EEAC070-88BB-4228-97CB-C0B46B140214}"/>
          </ac:graphicFrameMkLst>
        </pc:graphicFrameChg>
      </pc:sldChg>
      <pc:sldChg chg="addSp delSp modSp add">
        <pc:chgData name="Joshua Gross" userId="7bb6a70e-9d37-46e4-96de-748557707bd0" providerId="ADAL" clId="{C93E949C-B07A-44E3-8F7B-B2BCA3D172D8}" dt="2023-08-24T20:02:40.384" v="4343" actId="20577"/>
        <pc:sldMkLst>
          <pc:docMk/>
          <pc:sldMk cId="1553903963" sldId="397"/>
        </pc:sldMkLst>
        <pc:spChg chg="mod">
          <ac:chgData name="Joshua Gross" userId="7bb6a70e-9d37-46e4-96de-748557707bd0" providerId="ADAL" clId="{C93E949C-B07A-44E3-8F7B-B2BCA3D172D8}" dt="2023-08-24T20:02:40.384" v="4343" actId="20577"/>
          <ac:spMkLst>
            <pc:docMk/>
            <pc:sldMk cId="1553903963" sldId="397"/>
            <ac:spMk id="129" creationId="{00000000-0000-0000-0000-000000000000}"/>
          </ac:spMkLst>
        </pc:spChg>
        <pc:graphicFrameChg chg="add del mod">
          <ac:chgData name="Joshua Gross" userId="7bb6a70e-9d37-46e4-96de-748557707bd0" providerId="ADAL" clId="{C93E949C-B07A-44E3-8F7B-B2BCA3D172D8}" dt="2023-08-24T19:51:54.490" v="3975" actId="478"/>
          <ac:graphicFrameMkLst>
            <pc:docMk/>
            <pc:sldMk cId="1553903963" sldId="397"/>
            <ac:graphicFrameMk id="2" creationId="{AEC63312-6857-4531-8A26-68BFDA2CF5E1}"/>
          </ac:graphicFrameMkLst>
        </pc:graphicFrameChg>
        <pc:graphicFrameChg chg="add del mod modGraphic">
          <ac:chgData name="Joshua Gross" userId="7bb6a70e-9d37-46e4-96de-748557707bd0" providerId="ADAL" clId="{C93E949C-B07A-44E3-8F7B-B2BCA3D172D8}" dt="2023-08-24T20:02:37.316" v="4342" actId="478"/>
          <ac:graphicFrameMkLst>
            <pc:docMk/>
            <pc:sldMk cId="1553903963" sldId="397"/>
            <ac:graphicFrameMk id="3" creationId="{63EFB93B-C2DC-4F94-B3A7-A3B3ABF9835D}"/>
          </ac:graphicFrameMkLst>
        </pc:graphicFrameChg>
      </pc:sldChg>
      <pc:sldChg chg="modSp add del">
        <pc:chgData name="Joshua Gross" userId="7bb6a70e-9d37-46e4-96de-748557707bd0" providerId="ADAL" clId="{C93E949C-B07A-44E3-8F7B-B2BCA3D172D8}" dt="2023-08-24T19:51:19.402" v="3970" actId="2696"/>
        <pc:sldMkLst>
          <pc:docMk/>
          <pc:sldMk cId="3027823035" sldId="397"/>
        </pc:sldMkLst>
        <pc:spChg chg="mod">
          <ac:chgData name="Joshua Gross" userId="7bb6a70e-9d37-46e4-96de-748557707bd0" providerId="ADAL" clId="{C93E949C-B07A-44E3-8F7B-B2BCA3D172D8}" dt="2023-08-24T19:51:18.211" v="3969"/>
          <ac:spMkLst>
            <pc:docMk/>
            <pc:sldMk cId="3027823035" sldId="39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20:03:29.205" v="4350" actId="2164"/>
        <pc:sldMkLst>
          <pc:docMk/>
          <pc:sldMk cId="2578071607" sldId="398"/>
        </pc:sldMkLst>
        <pc:graphicFrameChg chg="modGraphic">
          <ac:chgData name="Joshua Gross" userId="7bb6a70e-9d37-46e4-96de-748557707bd0" providerId="ADAL" clId="{C93E949C-B07A-44E3-8F7B-B2BCA3D172D8}" dt="2023-08-24T20:03:29.205" v="4350" actId="2164"/>
          <ac:graphicFrameMkLst>
            <pc:docMk/>
            <pc:sldMk cId="2578071607" sldId="398"/>
            <ac:graphicFrameMk id="3" creationId="{63EFB93B-C2DC-4F94-B3A7-A3B3ABF9835D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20:02:01.110" v="4333"/>
        <pc:sldMkLst>
          <pc:docMk/>
          <pc:sldMk cId="2749279097" sldId="399"/>
        </pc:sldMkLst>
      </pc:sldChg>
      <pc:sldChg chg="modSp add">
        <pc:chgData name="Joshua Gross" userId="7bb6a70e-9d37-46e4-96de-748557707bd0" providerId="ADAL" clId="{C93E949C-B07A-44E3-8F7B-B2BCA3D172D8}" dt="2023-08-24T20:03:03.411" v="4347" actId="14734"/>
        <pc:sldMkLst>
          <pc:docMk/>
          <pc:sldMk cId="3973689782" sldId="400"/>
        </pc:sldMkLst>
        <pc:graphicFrameChg chg="mod modGraphic">
          <ac:chgData name="Joshua Gross" userId="7bb6a70e-9d37-46e4-96de-748557707bd0" providerId="ADAL" clId="{C93E949C-B07A-44E3-8F7B-B2BCA3D172D8}" dt="2023-08-24T20:03:03.411" v="4347" actId="14734"/>
          <ac:graphicFrameMkLst>
            <pc:docMk/>
            <pc:sldMk cId="3973689782" sldId="400"/>
            <ac:graphicFrameMk id="3" creationId="{63EFB93B-C2DC-4F94-B3A7-A3B3ABF9835D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20:03:23.351" v="4348"/>
        <pc:sldMkLst>
          <pc:docMk/>
          <pc:sldMk cId="1149621507" sldId="401"/>
        </pc:sldMkLst>
      </pc:sldChg>
      <pc:sldChg chg="modSp add">
        <pc:chgData name="Joshua Gross" userId="7bb6a70e-9d37-46e4-96de-748557707bd0" providerId="ADAL" clId="{C93E949C-B07A-44E3-8F7B-B2BCA3D172D8}" dt="2023-08-24T20:03:38.780" v="4355" actId="20577"/>
        <pc:sldMkLst>
          <pc:docMk/>
          <pc:sldMk cId="2941916485" sldId="402"/>
        </pc:sldMkLst>
        <pc:graphicFrameChg chg="modGraphic">
          <ac:chgData name="Joshua Gross" userId="7bb6a70e-9d37-46e4-96de-748557707bd0" providerId="ADAL" clId="{C93E949C-B07A-44E3-8F7B-B2BCA3D172D8}" dt="2023-08-24T20:03:38.780" v="4355" actId="20577"/>
          <ac:graphicFrameMkLst>
            <pc:docMk/>
            <pc:sldMk cId="2941916485" sldId="402"/>
            <ac:graphicFrameMk id="3" creationId="{63EFB93B-C2DC-4F94-B3A7-A3B3ABF9835D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03:56.892" v="4360" actId="20577"/>
        <pc:sldMkLst>
          <pc:docMk/>
          <pc:sldMk cId="204667981" sldId="403"/>
        </pc:sldMkLst>
        <pc:graphicFrameChg chg="modGraphic">
          <ac:chgData name="Joshua Gross" userId="7bb6a70e-9d37-46e4-96de-748557707bd0" providerId="ADAL" clId="{C93E949C-B07A-44E3-8F7B-B2BCA3D172D8}" dt="2023-08-24T20:03:56.892" v="4360" actId="20577"/>
          <ac:graphicFrameMkLst>
            <pc:docMk/>
            <pc:sldMk cId="204667981" sldId="403"/>
            <ac:graphicFrameMk id="3" creationId="{63EFB93B-C2DC-4F94-B3A7-A3B3ABF9835D}"/>
          </ac:graphicFrameMkLst>
        </pc:graphicFrameChg>
      </pc:sldChg>
      <pc:sldChg chg="delSp modSp add">
        <pc:chgData name="Joshua Gross" userId="7bb6a70e-9d37-46e4-96de-748557707bd0" providerId="ADAL" clId="{C93E949C-B07A-44E3-8F7B-B2BCA3D172D8}" dt="2023-08-24T20:05:38.556" v="4516" actId="20577"/>
        <pc:sldMkLst>
          <pc:docMk/>
          <pc:sldMk cId="2611398626" sldId="404"/>
        </pc:sldMkLst>
        <pc:spChg chg="mod">
          <ac:chgData name="Joshua Gross" userId="7bb6a70e-9d37-46e4-96de-748557707bd0" providerId="ADAL" clId="{C93E949C-B07A-44E3-8F7B-B2BCA3D172D8}" dt="2023-08-24T20:05:38.556" v="4516" actId="20577"/>
          <ac:spMkLst>
            <pc:docMk/>
            <pc:sldMk cId="2611398626" sldId="404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4T20:04:13.717" v="4362" actId="478"/>
          <ac:graphicFrameMkLst>
            <pc:docMk/>
            <pc:sldMk cId="2611398626" sldId="404"/>
            <ac:graphicFrameMk id="3" creationId="{63EFB93B-C2DC-4F94-B3A7-A3B3ABF9835D}"/>
          </ac:graphicFrameMkLst>
        </pc:graphicFrameChg>
      </pc:sldChg>
      <pc:sldChg chg="add del">
        <pc:chgData name="Joshua Gross" userId="7bb6a70e-9d37-46e4-96de-748557707bd0" providerId="ADAL" clId="{C93E949C-B07A-44E3-8F7B-B2BCA3D172D8}" dt="2023-08-24T20:48:47.160" v="4659" actId="2696"/>
        <pc:sldMkLst>
          <pc:docMk/>
          <pc:sldMk cId="3553209001" sldId="405"/>
        </pc:sldMkLst>
      </pc:sldChg>
      <pc:sldChg chg="addSp delSp modSp add">
        <pc:chgData name="Joshua Gross" userId="7bb6a70e-9d37-46e4-96de-748557707bd0" providerId="ADAL" clId="{C93E949C-B07A-44E3-8F7B-B2BCA3D172D8}" dt="2023-08-24T20:47:29.063" v="4614" actId="20577"/>
        <pc:sldMkLst>
          <pc:docMk/>
          <pc:sldMk cId="2774124948" sldId="406"/>
        </pc:sldMkLst>
        <pc:spChg chg="mod">
          <ac:chgData name="Joshua Gross" userId="7bb6a70e-9d37-46e4-96de-748557707bd0" providerId="ADAL" clId="{C93E949C-B07A-44E3-8F7B-B2BCA3D172D8}" dt="2023-08-24T20:47:29.063" v="4614" actId="20577"/>
          <ac:spMkLst>
            <pc:docMk/>
            <pc:sldMk cId="2774124948" sldId="406"/>
            <ac:spMk id="129" creationId="{00000000-0000-0000-0000-000000000000}"/>
          </ac:spMkLst>
        </pc:spChg>
        <pc:graphicFrameChg chg="add del mod modGraphic">
          <ac:chgData name="Joshua Gross" userId="7bb6a70e-9d37-46e4-96de-748557707bd0" providerId="ADAL" clId="{C93E949C-B07A-44E3-8F7B-B2BCA3D172D8}" dt="2023-08-24T20:45:26.584" v="4574" actId="478"/>
          <ac:graphicFrameMkLst>
            <pc:docMk/>
            <pc:sldMk cId="2774124948" sldId="406"/>
            <ac:graphicFrameMk id="4" creationId="{E81B471B-6E7F-43A9-BCED-5B813211765E}"/>
          </ac:graphicFrameMkLst>
        </pc:graphicFrameChg>
        <pc:graphicFrameChg chg="add mod modGraphic">
          <ac:chgData name="Joshua Gross" userId="7bb6a70e-9d37-46e4-96de-748557707bd0" providerId="ADAL" clId="{C93E949C-B07A-44E3-8F7B-B2BCA3D172D8}" dt="2023-08-24T20:45:36.281" v="4576" actId="2164"/>
          <ac:graphicFrameMkLst>
            <pc:docMk/>
            <pc:sldMk cId="2774124948" sldId="406"/>
            <ac:graphicFrameMk id="5" creationId="{4347CCE5-ED86-4381-BCA3-DBA4CC2F60B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7:42.823" v="4623" actId="20577"/>
        <pc:sldMkLst>
          <pc:docMk/>
          <pc:sldMk cId="1217677926" sldId="407"/>
        </pc:sldMkLst>
        <pc:spChg chg="mod">
          <ac:chgData name="Joshua Gross" userId="7bb6a70e-9d37-46e4-96de-748557707bd0" providerId="ADAL" clId="{C93E949C-B07A-44E3-8F7B-B2BCA3D172D8}" dt="2023-08-24T20:47:42.823" v="4623" actId="20577"/>
          <ac:spMkLst>
            <pc:docMk/>
            <pc:sldMk cId="1217677926" sldId="407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6:21.041" v="4592" actId="2164"/>
          <ac:graphicFrameMkLst>
            <pc:docMk/>
            <pc:sldMk cId="1217677926" sldId="407"/>
            <ac:graphicFrameMk id="4" creationId="{E81B471B-6E7F-43A9-BCED-5B813211765E}"/>
          </ac:graphicFrameMkLst>
        </pc:graphicFrameChg>
        <pc:graphicFrameChg chg="modGraphic">
          <ac:chgData name="Joshua Gross" userId="7bb6a70e-9d37-46e4-96de-748557707bd0" providerId="ADAL" clId="{C93E949C-B07A-44E3-8F7B-B2BCA3D172D8}" dt="2023-08-24T20:46:13.087" v="4590" actId="207"/>
          <ac:graphicFrameMkLst>
            <pc:docMk/>
            <pc:sldMk cId="1217677926" sldId="407"/>
            <ac:graphicFrameMk id="5" creationId="{4347CCE5-ED86-4381-BCA3-DBA4CC2F60B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7:33.911" v="4617" actId="20577"/>
        <pc:sldMkLst>
          <pc:docMk/>
          <pc:sldMk cId="2668677324" sldId="408"/>
        </pc:sldMkLst>
        <pc:spChg chg="mod">
          <ac:chgData name="Joshua Gross" userId="7bb6a70e-9d37-46e4-96de-748557707bd0" providerId="ADAL" clId="{C93E949C-B07A-44E3-8F7B-B2BCA3D172D8}" dt="2023-08-24T20:47:33.911" v="4617" actId="20577"/>
          <ac:spMkLst>
            <pc:docMk/>
            <pc:sldMk cId="2668677324" sldId="408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5:47.887" v="4581" actId="20577"/>
          <ac:graphicFrameMkLst>
            <pc:docMk/>
            <pc:sldMk cId="2668677324" sldId="408"/>
            <ac:graphicFrameMk id="5" creationId="{4347CCE5-ED86-4381-BCA3-DBA4CC2F60B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7:38.599" v="4620" actId="20577"/>
        <pc:sldMkLst>
          <pc:docMk/>
          <pc:sldMk cId="931833601" sldId="409"/>
        </pc:sldMkLst>
        <pc:spChg chg="mod">
          <ac:chgData name="Joshua Gross" userId="7bb6a70e-9d37-46e4-96de-748557707bd0" providerId="ADAL" clId="{C93E949C-B07A-44E3-8F7B-B2BCA3D172D8}" dt="2023-08-24T20:47:38.599" v="4620" actId="20577"/>
          <ac:spMkLst>
            <pc:docMk/>
            <pc:sldMk cId="931833601" sldId="409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5:58.718" v="4586" actId="20577"/>
          <ac:graphicFrameMkLst>
            <pc:docMk/>
            <pc:sldMk cId="931833601" sldId="409"/>
            <ac:graphicFrameMk id="5" creationId="{4347CCE5-ED86-4381-BCA3-DBA4CC2F60B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8:52.783" v="4663" actId="20577"/>
        <pc:sldMkLst>
          <pc:docMk/>
          <pc:sldMk cId="3770023908" sldId="410"/>
        </pc:sldMkLst>
        <pc:spChg chg="mod">
          <ac:chgData name="Joshua Gross" userId="7bb6a70e-9d37-46e4-96de-748557707bd0" providerId="ADAL" clId="{C93E949C-B07A-44E3-8F7B-B2BCA3D172D8}" dt="2023-08-24T20:48:52.783" v="4663" actId="20577"/>
          <ac:spMkLst>
            <pc:docMk/>
            <pc:sldMk cId="3770023908" sldId="41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20:48:09.863" v="4642" actId="20577"/>
        <pc:sldMkLst>
          <pc:docMk/>
          <pc:sldMk cId="2509930431" sldId="411"/>
        </pc:sldMkLst>
        <pc:spChg chg="mod">
          <ac:chgData name="Joshua Gross" userId="7bb6a70e-9d37-46e4-96de-748557707bd0" providerId="ADAL" clId="{C93E949C-B07A-44E3-8F7B-B2BCA3D172D8}" dt="2023-08-24T20:48:09.863" v="4642" actId="20577"/>
          <ac:spMkLst>
            <pc:docMk/>
            <pc:sldMk cId="2509930431" sldId="411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6:30.814" v="4597" actId="20577"/>
          <ac:graphicFrameMkLst>
            <pc:docMk/>
            <pc:sldMk cId="2509930431" sldId="411"/>
            <ac:graphicFrameMk id="4" creationId="{E81B471B-6E7F-43A9-BCED-5B813211765E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8:12.998" v="4644" actId="5793"/>
        <pc:sldMkLst>
          <pc:docMk/>
          <pc:sldMk cId="748977955" sldId="412"/>
        </pc:sldMkLst>
        <pc:spChg chg="mod">
          <ac:chgData name="Joshua Gross" userId="7bb6a70e-9d37-46e4-96de-748557707bd0" providerId="ADAL" clId="{C93E949C-B07A-44E3-8F7B-B2BCA3D172D8}" dt="2023-08-24T20:48:12.998" v="4644" actId="5793"/>
          <ac:spMkLst>
            <pc:docMk/>
            <pc:sldMk cId="748977955" sldId="412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6:39.223" v="4602" actId="20577"/>
          <ac:graphicFrameMkLst>
            <pc:docMk/>
            <pc:sldMk cId="748977955" sldId="412"/>
            <ac:graphicFrameMk id="4" creationId="{E81B471B-6E7F-43A9-BCED-5B813211765E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8:16.063" v="4646" actId="5793"/>
        <pc:sldMkLst>
          <pc:docMk/>
          <pc:sldMk cId="1069191254" sldId="413"/>
        </pc:sldMkLst>
        <pc:spChg chg="mod">
          <ac:chgData name="Joshua Gross" userId="7bb6a70e-9d37-46e4-96de-748557707bd0" providerId="ADAL" clId="{C93E949C-B07A-44E3-8F7B-B2BCA3D172D8}" dt="2023-08-24T20:48:16.063" v="4646" actId="5793"/>
          <ac:spMkLst>
            <pc:docMk/>
            <pc:sldMk cId="1069191254" sldId="413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6:59.582" v="4608" actId="20577"/>
          <ac:graphicFrameMkLst>
            <pc:docMk/>
            <pc:sldMk cId="1069191254" sldId="413"/>
            <ac:graphicFrameMk id="4" creationId="{E81B471B-6E7F-43A9-BCED-5B813211765E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20:48:48.490" v="4660"/>
        <pc:sldMkLst>
          <pc:docMk/>
          <pc:sldMk cId="1272000965" sldId="414"/>
        </pc:sldMkLst>
      </pc:sldChg>
      <pc:sldChg chg="modSp add">
        <pc:chgData name="Joshua Gross" userId="7bb6a70e-9d37-46e4-96de-748557707bd0" providerId="ADAL" clId="{C93E949C-B07A-44E3-8F7B-B2BCA3D172D8}" dt="2023-08-24T20:51:20.022" v="4723" actId="2710"/>
        <pc:sldMkLst>
          <pc:docMk/>
          <pc:sldMk cId="2897472753" sldId="415"/>
        </pc:sldMkLst>
        <pc:spChg chg="mod">
          <ac:chgData name="Joshua Gross" userId="7bb6a70e-9d37-46e4-96de-748557707bd0" providerId="ADAL" clId="{C93E949C-B07A-44E3-8F7B-B2BCA3D172D8}" dt="2023-08-24T20:51:20.022" v="4723" actId="2710"/>
          <ac:spMkLst>
            <pc:docMk/>
            <pc:sldMk cId="2897472753" sldId="415"/>
            <ac:spMk id="129" creationId="{00000000-0000-0000-0000-000000000000}"/>
          </ac:spMkLst>
        </pc:spChg>
      </pc:sldChg>
      <pc:sldChg chg="delSp modSp add">
        <pc:chgData name="Joshua Gross" userId="7bb6a70e-9d37-46e4-96de-748557707bd0" providerId="ADAL" clId="{C93E949C-B07A-44E3-8F7B-B2BCA3D172D8}" dt="2023-08-24T20:53:03.357" v="4948" actId="20577"/>
        <pc:sldMkLst>
          <pc:docMk/>
          <pc:sldMk cId="3493935475" sldId="416"/>
        </pc:sldMkLst>
        <pc:spChg chg="mod">
          <ac:chgData name="Joshua Gross" userId="7bb6a70e-9d37-46e4-96de-748557707bd0" providerId="ADAL" clId="{C93E949C-B07A-44E3-8F7B-B2BCA3D172D8}" dt="2023-08-24T20:53:03.357" v="4948" actId="20577"/>
          <ac:spMkLst>
            <pc:docMk/>
            <pc:sldMk cId="3493935475" sldId="416"/>
            <ac:spMk id="129" creationId="{00000000-0000-0000-0000-000000000000}"/>
          </ac:spMkLst>
        </pc:spChg>
        <pc:graphicFrameChg chg="del modGraphic">
          <ac:chgData name="Joshua Gross" userId="7bb6a70e-9d37-46e4-96de-748557707bd0" providerId="ADAL" clId="{C93E949C-B07A-44E3-8F7B-B2BCA3D172D8}" dt="2023-08-24T20:51:45.655" v="4726" actId="478"/>
          <ac:graphicFrameMkLst>
            <pc:docMk/>
            <pc:sldMk cId="3493935475" sldId="416"/>
            <ac:graphicFrameMk id="4" creationId="{E81B471B-6E7F-43A9-BCED-5B813211765E}"/>
          </ac:graphicFrameMkLst>
        </pc:graphicFrameChg>
        <pc:graphicFrameChg chg="del">
          <ac:chgData name="Joshua Gross" userId="7bb6a70e-9d37-46e4-96de-748557707bd0" providerId="ADAL" clId="{C93E949C-B07A-44E3-8F7B-B2BCA3D172D8}" dt="2023-08-24T20:51:47.191" v="4727" actId="478"/>
          <ac:graphicFrameMkLst>
            <pc:docMk/>
            <pc:sldMk cId="3493935475" sldId="416"/>
            <ac:graphicFrameMk id="5" creationId="{4347CCE5-ED86-4381-BCA3-DBA4CC2F60B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36357-66E0-44F1-A084-976807EC1E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07C24D-C498-47B2-BEDA-317AE03E60C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10DC2D-9CA9-4052-9932-68F0181636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5D324B-3310-4DCF-9382-C83A1C8F43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1B9611-44FE-4243-95EC-46AA78A9DA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156216-52FE-44B1-9C2C-317C95527D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66526E-0063-4021-9DA8-F33E6E1DCC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A40317-EF9D-4C98-AE44-255B36B322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51EF4F-DD2D-45D4-8A12-ABBAD92D28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BC59DA-A76A-43EB-BAA8-5116F0BF85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A2D3C1-EB6B-4845-AB56-D19500E0A5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7978D9-F8DC-4DDF-B866-6027236C38D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0EE46E-E544-44A4-A071-6C5DDBB38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9C4814-5A2A-48B6-8EDE-E8D929963F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62AD5-A717-493D-96D1-4328BADEDB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F45E5-E03E-4A29-AFBF-1E5F4F4EA3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1982AE-0A61-4C45-9AF8-FF2E5A174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C21B9A-045C-43C9-8481-E7E034BE5E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6203C-FA54-4A6C-9AFD-E85B877B01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905F8D-FC64-4B92-BFA7-90EE58050C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602421-67FE-4B7A-AC45-0B81E5077C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D33FF-D2F9-4CC3-B356-C470E8388C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13F985-1F0F-41C2-A324-B649D1336E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DE2C0-3960-44EA-80C4-128E8083F1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DB78B-DB26-4E71-8205-55E4288F001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DD6A18-9D9D-4361-A794-A929C48BF2D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Lecture 2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Binary, Logic, and Logical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</a:p>
        </p:txBody>
      </p:sp>
    </p:spTree>
    <p:extLst>
      <p:ext uri="{BB962C8B-B14F-4D97-AF65-F5344CB8AC3E}">
        <p14:creationId xmlns:p14="http://schemas.microsoft.com/office/powerpoint/2010/main" val="40074866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this sentence in regards to its use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209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this sentence in regards to its use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This sentence is true only when both ‘variables’ are false, but the sentence is false in every other case. </a:t>
            </a:r>
          </a:p>
        </p:txBody>
      </p:sp>
    </p:spTree>
    <p:extLst>
      <p:ext uri="{BB962C8B-B14F-4D97-AF65-F5344CB8AC3E}">
        <p14:creationId xmlns:p14="http://schemas.microsoft.com/office/powerpoint/2010/main" val="16720616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6813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324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6538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967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5847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134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8849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3655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18240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0715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that this truth table is the opposite of the 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95540"/>
              </p:ext>
            </p:extLst>
          </p:nvPr>
        </p:nvGraphicFramePr>
        <p:xfrm>
          <a:off x="2031700" y="2388669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196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    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50566"/>
              </p:ext>
            </p:extLst>
          </p:nvPr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1938"/>
              </p:ext>
            </p:extLst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821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    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operation is the negation of the AND operation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9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1738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    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operation is the negation of the AND operation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236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operation is the negation of the AND operation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there a simpler way to represent it?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11146"/>
              </p:ext>
            </p:extLst>
          </p:nvPr>
        </p:nvGraphicFramePr>
        <p:xfrm>
          <a:off x="3418440" y="2273260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21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operation is the negation of the AND operation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there a simpler way to represent it?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No, but there is an alternative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3418440" y="2273260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159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90368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090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03635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7622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26189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8757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265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19116C-56F3-49A4-AF81-7FDB6B5D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63563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4334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B0C01-322F-427F-A4E1-D52C1051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82785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7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48628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8466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85554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116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20824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254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7754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340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98992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3702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6696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2792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/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8901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26704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4236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14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values for each operation are equivalent, so the operations are equivalent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/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746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prove that two operations are equivalent: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91598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Remember: 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38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18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98132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1249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88771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773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19048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3360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08205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96218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7792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97462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304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22835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779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78458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1912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0239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00096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two operations are equivalent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7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2022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following equivalencies are known 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DeMorgan’s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Law. 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A OR NOT B = NOT (A AND B)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A AND NOT B = NOT (A OR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93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2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Natural language answer: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and land on heads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Turn off the light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 out the nib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60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101</a:t>
            </a: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25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101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01: Coin heads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1: Light off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out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heads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out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7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5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Binary answer: 010</a:t>
            </a: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6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010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latin typeface="Calibri"/>
              </a:rPr>
              <a:t>10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Light 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in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6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</a:t>
            </a:r>
          </a:p>
        </p:txBody>
      </p:sp>
    </p:spTree>
    <p:extLst>
      <p:ext uri="{BB962C8B-B14F-4D97-AF65-F5344CB8AC3E}">
        <p14:creationId xmlns:p14="http://schemas.microsoft.com/office/powerpoint/2010/main" val="199416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 = 100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 = 011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</a:p>
        </p:txBody>
      </p:sp>
    </p:spTree>
    <p:extLst>
      <p:ext uri="{BB962C8B-B14F-4D97-AF65-F5344CB8AC3E}">
        <p14:creationId xmlns:p14="http://schemas.microsoft.com/office/powerpoint/2010/main" val="138143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</p:txBody>
      </p:sp>
    </p:spTree>
    <p:extLst>
      <p:ext uri="{BB962C8B-B14F-4D97-AF65-F5344CB8AC3E}">
        <p14:creationId xmlns:p14="http://schemas.microsoft.com/office/powerpoint/2010/main" val="197030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</p:txBody>
      </p:sp>
    </p:spTree>
    <p:extLst>
      <p:ext uri="{BB962C8B-B14F-4D97-AF65-F5344CB8AC3E}">
        <p14:creationId xmlns:p14="http://schemas.microsoft.com/office/powerpoint/2010/main" val="294923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</p:txBody>
      </p:sp>
    </p:spTree>
    <p:extLst>
      <p:ext uri="{BB962C8B-B14F-4D97-AF65-F5344CB8AC3E}">
        <p14:creationId xmlns:p14="http://schemas.microsoft.com/office/powerpoint/2010/main" val="104569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</p:txBody>
      </p:sp>
    </p:spTree>
    <p:extLst>
      <p:ext uri="{BB962C8B-B14F-4D97-AF65-F5344CB8AC3E}">
        <p14:creationId xmlns:p14="http://schemas.microsoft.com/office/powerpoint/2010/main" val="47314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is an example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negating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a binary answer</a:t>
            </a:r>
          </a:p>
        </p:txBody>
      </p:sp>
    </p:spTree>
    <p:extLst>
      <p:ext uri="{BB962C8B-B14F-4D97-AF65-F5344CB8AC3E}">
        <p14:creationId xmlns:p14="http://schemas.microsoft.com/office/powerpoint/2010/main" val="254462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Logical Operators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is?</a:t>
            </a:r>
          </a:p>
        </p:txBody>
      </p:sp>
    </p:spTree>
    <p:extLst>
      <p:ext uri="{BB962C8B-B14F-4D97-AF65-F5344CB8AC3E}">
        <p14:creationId xmlns:p14="http://schemas.microsoft.com/office/powerpoint/2010/main" val="29608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06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</p:txBody>
      </p:sp>
    </p:spTree>
    <p:extLst>
      <p:ext uri="{BB962C8B-B14F-4D97-AF65-F5344CB8AC3E}">
        <p14:creationId xmlns:p14="http://schemas.microsoft.com/office/powerpoint/2010/main" val="256767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is? </a:t>
            </a:r>
          </a:p>
        </p:txBody>
      </p:sp>
    </p:spTree>
    <p:extLst>
      <p:ext uri="{BB962C8B-B14F-4D97-AF65-F5344CB8AC3E}">
        <p14:creationId xmlns:p14="http://schemas.microsoft.com/office/powerpoint/2010/main" val="857430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</p:txBody>
      </p:sp>
    </p:spTree>
    <p:extLst>
      <p:ext uri="{BB962C8B-B14F-4D97-AF65-F5344CB8AC3E}">
        <p14:creationId xmlns:p14="http://schemas.microsoft.com/office/powerpoint/2010/main" val="228945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is?</a:t>
            </a:r>
          </a:p>
        </p:txBody>
      </p:sp>
    </p:spTree>
    <p:extLst>
      <p:ext uri="{BB962C8B-B14F-4D97-AF65-F5344CB8AC3E}">
        <p14:creationId xmlns:p14="http://schemas.microsoft.com/office/powerpoint/2010/main" val="413198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</p:txBody>
      </p:sp>
    </p:spTree>
    <p:extLst>
      <p:ext uri="{BB962C8B-B14F-4D97-AF65-F5344CB8AC3E}">
        <p14:creationId xmlns:p14="http://schemas.microsoft.com/office/powerpoint/2010/main" val="195831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is?</a:t>
            </a:r>
          </a:p>
        </p:txBody>
      </p:sp>
    </p:spTree>
    <p:extLst>
      <p:ext uri="{BB962C8B-B14F-4D97-AF65-F5344CB8AC3E}">
        <p14:creationId xmlns:p14="http://schemas.microsoft.com/office/powerpoint/2010/main" val="197620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 0</a:t>
            </a:r>
          </a:p>
        </p:txBody>
      </p:sp>
    </p:spTree>
    <p:extLst>
      <p:ext uri="{BB962C8B-B14F-4D97-AF65-F5344CB8AC3E}">
        <p14:creationId xmlns:p14="http://schemas.microsoft.com/office/powerpoint/2010/main" val="31242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69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10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388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295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61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39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8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69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218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062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Negation is an example of a unary operator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Unary operators act on only one variable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33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230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Truth Table for Negation (variable A)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DE641-2CCE-4813-A9D5-1CE49B57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54908"/>
              </p:ext>
            </p:extLst>
          </p:nvPr>
        </p:nvGraphicFramePr>
        <p:xfrm>
          <a:off x="2031700" y="344478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249751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408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6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7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7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Look outside and see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with your eyes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000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 and a coin was flipped with heads as the result?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203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 and a coin was flipped with heads as the result?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49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 and a coin was flipped with heads as the result?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31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641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66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82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AND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706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979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415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4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Pigs can fly. How do you check if this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438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No!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362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No!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AND 0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268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36323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34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on, or a coin was flipped with heads as the result, or both were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049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on, or a coin was flipped with heads as the result, or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999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on, or a coin was flipped with heads as the result, or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2078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heads flipped = 1 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46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heads flipped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82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heads flipped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OR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71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Ex. Pigs can fly. How do you check if this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Throw a pig from a (small) height and see if it flies</a:t>
            </a:r>
          </a:p>
        </p:txBody>
      </p:sp>
    </p:spTree>
    <p:extLst>
      <p:ext uri="{BB962C8B-B14F-4D97-AF65-F5344CB8AC3E}">
        <p14:creationId xmlns:p14="http://schemas.microsoft.com/office/powerpoint/2010/main" val="2716399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054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135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75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056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0633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7280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681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either the lights were on, or a coin was flipped with heads as the result, but not both were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059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either the lights were on, or a coin was flipped with heads as the result, but not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either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871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either the lights were on, or a coin was flipped with heads as the result, but not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either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clusive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shortened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110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5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1142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heads flipped = 1 XOR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97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heads flipped 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don’t write (nib in)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779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heads flipped 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don’t write (nib in)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XOR 1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3424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419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0612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08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329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XOR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046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10776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377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1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Computers have no sense of truth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Only 0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 and 1s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41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</p:txBody>
      </p:sp>
    </p:spTree>
    <p:extLst>
      <p:ext uri="{BB962C8B-B14F-4D97-AF65-F5344CB8AC3E}">
        <p14:creationId xmlns:p14="http://schemas.microsoft.com/office/powerpoint/2010/main" val="15539039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6075"/>
              </p:ext>
            </p:extLst>
          </p:nvPr>
        </p:nvGraphicFramePr>
        <p:xfrm>
          <a:off x="7224035" y="3968318"/>
          <a:ext cx="96356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</a:tblGrid>
              <a:tr h="271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689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/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790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Fill in the cells from left to 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83753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0716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Fill in the cells from left to 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98593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9164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Fill in the cells from left to 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191451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79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Fill in the cells from left to 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/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21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</p:spTree>
    <p:extLst>
      <p:ext uri="{BB962C8B-B14F-4D97-AF65-F5344CB8AC3E}">
        <p14:creationId xmlns:p14="http://schemas.microsoft.com/office/powerpoint/2010/main" val="26113986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2729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13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7225</Words>
  <Application>Microsoft Office PowerPoint</Application>
  <PresentationFormat>Widescreen</PresentationFormat>
  <Paragraphs>1810</Paragraphs>
  <Slides>140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140</vt:i4>
      </vt:variant>
    </vt:vector>
  </HeadingPairs>
  <TitlesOfParts>
    <vt:vector size="149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Lecture 2</vt:lpstr>
      <vt:lpstr>Logic</vt:lpstr>
      <vt:lpstr>Logic</vt:lpstr>
      <vt:lpstr>Logic</vt:lpstr>
      <vt:lpstr>Logic</vt:lpstr>
      <vt:lpstr>Logic</vt:lpstr>
      <vt:lpstr>Logic</vt:lpstr>
      <vt:lpstr>Logic</vt:lpstr>
      <vt:lpstr>Logic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/>
  <dc:creator>Joshua Gross</dc:creator>
  <dc:description/>
  <cp:lastModifiedBy>Joshua Gross</cp:lastModifiedBy>
  <cp:revision>40</cp:revision>
  <dcterms:created xsi:type="dcterms:W3CDTF">2023-08-17T17:24:31Z</dcterms:created>
  <dcterms:modified xsi:type="dcterms:W3CDTF">2023-08-24T20:54:07Z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