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57" r:id="rId7"/>
    <p:sldId id="271" r:id="rId8"/>
    <p:sldId id="258" r:id="rId9"/>
    <p:sldId id="265" r:id="rId10"/>
    <p:sldId id="259" r:id="rId11"/>
    <p:sldId id="266" r:id="rId12"/>
    <p:sldId id="262" r:id="rId13"/>
    <p:sldId id="268" r:id="rId14"/>
    <p:sldId id="269" r:id="rId15"/>
    <p:sldId id="260" r:id="rId16"/>
    <p:sldId id="267" r:id="rId17"/>
    <p:sldId id="263" r:id="rId18"/>
    <p:sldId id="270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C4CD2F8B-4DF7-4CBE-9333-F4F03BBCBE6E}"/>
    <pc:docChg chg="undo custSel addSld modSld sldOrd">
      <pc:chgData name="Joshua Gross" userId="7bb6a70e-9d37-46e4-96de-748557707bd0" providerId="ADAL" clId="{C4CD2F8B-4DF7-4CBE-9333-F4F03BBCBE6E}" dt="2023-10-02T13:32:40.957" v="2663" actId="20577"/>
      <pc:docMkLst>
        <pc:docMk/>
      </pc:docMkLst>
      <pc:sldChg chg="addSp delSp modSp">
        <pc:chgData name="Joshua Gross" userId="7bb6a70e-9d37-46e4-96de-748557707bd0" providerId="ADAL" clId="{C4CD2F8B-4DF7-4CBE-9333-F4F03BBCBE6E}" dt="2023-09-25T21:03:43.697" v="131" actId="1076"/>
        <pc:sldMkLst>
          <pc:docMk/>
          <pc:sldMk cId="2556155061" sldId="257"/>
        </pc:sldMkLst>
        <pc:spChg chg="del">
          <ac:chgData name="Joshua Gross" userId="7bb6a70e-9d37-46e4-96de-748557707bd0" providerId="ADAL" clId="{C4CD2F8B-4DF7-4CBE-9333-F4F03BBCBE6E}" dt="2023-09-25T21:02:58.758" v="87" actId="478"/>
          <ac:spMkLst>
            <pc:docMk/>
            <pc:sldMk cId="2556155061" sldId="257"/>
            <ac:spMk id="3" creationId="{FB9B7DBA-03F3-41D9-A134-6BE6890B33D9}"/>
          </ac:spMkLst>
        </pc:spChg>
        <pc:spChg chg="add mod">
          <ac:chgData name="Joshua Gross" userId="7bb6a70e-9d37-46e4-96de-748557707bd0" providerId="ADAL" clId="{C4CD2F8B-4DF7-4CBE-9333-F4F03BBCBE6E}" dt="2023-09-25T21:03:24.057" v="108" actId="1076"/>
          <ac:spMkLst>
            <pc:docMk/>
            <pc:sldMk cId="2556155061" sldId="257"/>
            <ac:spMk id="7" creationId="{59E0DB39-A418-437C-BFC5-BB9D5B858D98}"/>
          </ac:spMkLst>
        </pc:spChg>
        <pc:spChg chg="add mod">
          <ac:chgData name="Joshua Gross" userId="7bb6a70e-9d37-46e4-96de-748557707bd0" providerId="ADAL" clId="{C4CD2F8B-4DF7-4CBE-9333-F4F03BBCBE6E}" dt="2023-09-25T21:03:35.738" v="123" actId="1076"/>
          <ac:spMkLst>
            <pc:docMk/>
            <pc:sldMk cId="2556155061" sldId="257"/>
            <ac:spMk id="8" creationId="{77E41D42-49F2-426D-A97F-5CE6A6A4D58F}"/>
          </ac:spMkLst>
        </pc:spChg>
        <pc:spChg chg="add mod">
          <ac:chgData name="Joshua Gross" userId="7bb6a70e-9d37-46e4-96de-748557707bd0" providerId="ADAL" clId="{C4CD2F8B-4DF7-4CBE-9333-F4F03BBCBE6E}" dt="2023-09-25T21:03:43.697" v="131" actId="1076"/>
          <ac:spMkLst>
            <pc:docMk/>
            <pc:sldMk cId="2556155061" sldId="257"/>
            <ac:spMk id="9" creationId="{59C2130F-35B1-4EB6-9207-69E52E9D5CC0}"/>
          </ac:spMkLst>
        </pc:spChg>
        <pc:picChg chg="mod modCrop">
          <ac:chgData name="Joshua Gross" userId="7bb6a70e-9d37-46e4-96de-748557707bd0" providerId="ADAL" clId="{C4CD2F8B-4DF7-4CBE-9333-F4F03BBCBE6E}" dt="2023-09-25T21:03:27.441" v="111" actId="1076"/>
          <ac:picMkLst>
            <pc:docMk/>
            <pc:sldMk cId="2556155061" sldId="257"/>
            <ac:picMk id="4" creationId="{E23F4A1F-72C7-4ADF-B7C1-B1F374F8A8BB}"/>
          </ac:picMkLst>
        </pc:picChg>
        <pc:picChg chg="add mod modCrop">
          <ac:chgData name="Joshua Gross" userId="7bb6a70e-9d37-46e4-96de-748557707bd0" providerId="ADAL" clId="{C4CD2F8B-4DF7-4CBE-9333-F4F03BBCBE6E}" dt="2023-09-25T21:03:07.592" v="93" actId="1076"/>
          <ac:picMkLst>
            <pc:docMk/>
            <pc:sldMk cId="2556155061" sldId="257"/>
            <ac:picMk id="5" creationId="{64A3D6A5-7A12-4907-8A83-EEB248A4CB46}"/>
          </ac:picMkLst>
        </pc:picChg>
        <pc:picChg chg="add mod modCrop">
          <ac:chgData name="Joshua Gross" userId="7bb6a70e-9d37-46e4-96de-748557707bd0" providerId="ADAL" clId="{C4CD2F8B-4DF7-4CBE-9333-F4F03BBCBE6E}" dt="2023-09-25T21:03:06.272" v="92" actId="1076"/>
          <ac:picMkLst>
            <pc:docMk/>
            <pc:sldMk cId="2556155061" sldId="257"/>
            <ac:picMk id="6" creationId="{4C46BCB9-71FD-48E7-AD17-51EAF28F61CA}"/>
          </ac:picMkLst>
        </pc:picChg>
      </pc:sldChg>
      <pc:sldChg chg="addSp delSp modSp">
        <pc:chgData name="Joshua Gross" userId="7bb6a70e-9d37-46e4-96de-748557707bd0" providerId="ADAL" clId="{C4CD2F8B-4DF7-4CBE-9333-F4F03BBCBE6E}" dt="2023-09-25T21:05:43.906" v="189" actId="1076"/>
        <pc:sldMkLst>
          <pc:docMk/>
          <pc:sldMk cId="1658153941" sldId="258"/>
        </pc:sldMkLst>
        <pc:spChg chg="del">
          <ac:chgData name="Joshua Gross" userId="7bb6a70e-9d37-46e4-96de-748557707bd0" providerId="ADAL" clId="{C4CD2F8B-4DF7-4CBE-9333-F4F03BBCBE6E}" dt="2023-09-25T21:05:19.139" v="164" actId="478"/>
          <ac:spMkLst>
            <pc:docMk/>
            <pc:sldMk cId="1658153941" sldId="258"/>
            <ac:spMk id="3" creationId="{FB9B7DBA-03F3-41D9-A134-6BE6890B33D9}"/>
          </ac:spMkLst>
        </pc:spChg>
        <pc:spChg chg="add mod">
          <ac:chgData name="Joshua Gross" userId="7bb6a70e-9d37-46e4-96de-748557707bd0" providerId="ADAL" clId="{C4CD2F8B-4DF7-4CBE-9333-F4F03BBCBE6E}" dt="2023-09-25T21:05:07.684" v="163" actId="20577"/>
          <ac:spMkLst>
            <pc:docMk/>
            <pc:sldMk cId="1658153941" sldId="258"/>
            <ac:spMk id="7" creationId="{50CE2AEF-362D-4DFF-9366-F8EC0BB736B7}"/>
          </ac:spMkLst>
        </pc:spChg>
        <pc:spChg chg="add mod">
          <ac:chgData name="Joshua Gross" userId="7bb6a70e-9d37-46e4-96de-748557707bd0" providerId="ADAL" clId="{C4CD2F8B-4DF7-4CBE-9333-F4F03BBCBE6E}" dt="2023-09-25T21:05:26.563" v="175" actId="1076"/>
          <ac:spMkLst>
            <pc:docMk/>
            <pc:sldMk cId="1658153941" sldId="258"/>
            <ac:spMk id="8" creationId="{21A695D7-6EAD-4C5D-A3DF-E01ED82AA17E}"/>
          </ac:spMkLst>
        </pc:spChg>
        <pc:spChg chg="add mod">
          <ac:chgData name="Joshua Gross" userId="7bb6a70e-9d37-46e4-96de-748557707bd0" providerId="ADAL" clId="{C4CD2F8B-4DF7-4CBE-9333-F4F03BBCBE6E}" dt="2023-09-25T21:05:43.906" v="189" actId="1076"/>
          <ac:spMkLst>
            <pc:docMk/>
            <pc:sldMk cId="1658153941" sldId="258"/>
            <ac:spMk id="9" creationId="{FBD2A4C8-FCA3-4F56-8014-E19C0D93F4D5}"/>
          </ac:spMkLst>
        </pc:spChg>
        <pc:picChg chg="mod modCrop">
          <ac:chgData name="Joshua Gross" userId="7bb6a70e-9d37-46e4-96de-748557707bd0" providerId="ADAL" clId="{C4CD2F8B-4DF7-4CBE-9333-F4F03BBCBE6E}" dt="2023-09-25T21:04:47.130" v="145" actId="1076"/>
          <ac:picMkLst>
            <pc:docMk/>
            <pc:sldMk cId="1658153941" sldId="258"/>
            <ac:picMk id="4" creationId="{E23F4A1F-72C7-4ADF-B7C1-B1F374F8A8BB}"/>
          </ac:picMkLst>
        </pc:picChg>
        <pc:picChg chg="add mod modCrop">
          <ac:chgData name="Joshua Gross" userId="7bb6a70e-9d37-46e4-96de-748557707bd0" providerId="ADAL" clId="{C4CD2F8B-4DF7-4CBE-9333-F4F03BBCBE6E}" dt="2023-09-25T21:04:48.603" v="146" actId="1076"/>
          <ac:picMkLst>
            <pc:docMk/>
            <pc:sldMk cId="1658153941" sldId="258"/>
            <ac:picMk id="5" creationId="{DDF427E8-3ECF-477B-83AE-D4E4F5BDCAE4}"/>
          </ac:picMkLst>
        </pc:picChg>
        <pc:picChg chg="add mod modCrop">
          <ac:chgData name="Joshua Gross" userId="7bb6a70e-9d37-46e4-96de-748557707bd0" providerId="ADAL" clId="{C4CD2F8B-4DF7-4CBE-9333-F4F03BBCBE6E}" dt="2023-09-25T21:04:45.986" v="144" actId="1076"/>
          <ac:picMkLst>
            <pc:docMk/>
            <pc:sldMk cId="1658153941" sldId="258"/>
            <ac:picMk id="6" creationId="{5CD7CB7C-C4B7-414C-A7C5-DC15A3CA1789}"/>
          </ac:picMkLst>
        </pc:picChg>
      </pc:sldChg>
      <pc:sldChg chg="addSp modSp">
        <pc:chgData name="Joshua Gross" userId="7bb6a70e-9d37-46e4-96de-748557707bd0" providerId="ADAL" clId="{C4CD2F8B-4DF7-4CBE-9333-F4F03BBCBE6E}" dt="2023-09-25T21:06:51.268" v="292" actId="1076"/>
        <pc:sldMkLst>
          <pc:docMk/>
          <pc:sldMk cId="1545583649" sldId="259"/>
        </pc:sldMkLst>
        <pc:spChg chg="add mod">
          <ac:chgData name="Joshua Gross" userId="7bb6a70e-9d37-46e4-96de-748557707bd0" providerId="ADAL" clId="{C4CD2F8B-4DF7-4CBE-9333-F4F03BBCBE6E}" dt="2023-09-25T21:06:51.268" v="292" actId="1076"/>
          <ac:spMkLst>
            <pc:docMk/>
            <pc:sldMk cId="1545583649" sldId="259"/>
            <ac:spMk id="5" creationId="{9F7EFD01-8D37-4227-95CA-3997D6C3E833}"/>
          </ac:spMkLst>
        </pc:spChg>
        <pc:picChg chg="mod modCrop">
          <ac:chgData name="Joshua Gross" userId="7bb6a70e-9d37-46e4-96de-748557707bd0" providerId="ADAL" clId="{C4CD2F8B-4DF7-4CBE-9333-F4F03BBCBE6E}" dt="2023-09-25T21:06:19.028" v="193" actId="1076"/>
          <ac:picMkLst>
            <pc:docMk/>
            <pc:sldMk cId="1545583649" sldId="259"/>
            <ac:picMk id="4" creationId="{E23F4A1F-72C7-4ADF-B7C1-B1F374F8A8BB}"/>
          </ac:picMkLst>
        </pc:picChg>
      </pc:sldChg>
      <pc:sldChg chg="addSp delSp modSp ord">
        <pc:chgData name="Joshua Gross" userId="7bb6a70e-9d37-46e4-96de-748557707bd0" providerId="ADAL" clId="{C4CD2F8B-4DF7-4CBE-9333-F4F03BBCBE6E}" dt="2023-10-02T13:32:26.560" v="2655" actId="20577"/>
        <pc:sldMkLst>
          <pc:docMk/>
          <pc:sldMk cId="1152250863" sldId="260"/>
        </pc:sldMkLst>
        <pc:spChg chg="mod">
          <ac:chgData name="Joshua Gross" userId="7bb6a70e-9d37-46e4-96de-748557707bd0" providerId="ADAL" clId="{C4CD2F8B-4DF7-4CBE-9333-F4F03BBCBE6E}" dt="2023-10-02T13:32:26.560" v="2655" actId="20577"/>
          <ac:spMkLst>
            <pc:docMk/>
            <pc:sldMk cId="1152250863" sldId="260"/>
            <ac:spMk id="2" creationId="{A3B10D37-35D8-44FB-8C77-B3901EE3A4D3}"/>
          </ac:spMkLst>
        </pc:spChg>
        <pc:spChg chg="del">
          <ac:chgData name="Joshua Gross" userId="7bb6a70e-9d37-46e4-96de-748557707bd0" providerId="ADAL" clId="{C4CD2F8B-4DF7-4CBE-9333-F4F03BBCBE6E}" dt="2023-09-25T21:08:09.134" v="544" actId="478"/>
          <ac:spMkLst>
            <pc:docMk/>
            <pc:sldMk cId="1152250863" sldId="260"/>
            <ac:spMk id="3" creationId="{FB9B7DBA-03F3-41D9-A134-6BE6890B33D9}"/>
          </ac:spMkLst>
        </pc:spChg>
        <pc:spChg chg="add mod">
          <ac:chgData name="Joshua Gross" userId="7bb6a70e-9d37-46e4-96de-748557707bd0" providerId="ADAL" clId="{C4CD2F8B-4DF7-4CBE-9333-F4F03BBCBE6E}" dt="2023-09-25T21:07:55.373" v="543" actId="20577"/>
          <ac:spMkLst>
            <pc:docMk/>
            <pc:sldMk cId="1152250863" sldId="260"/>
            <ac:spMk id="5" creationId="{9E77DCF6-B70A-4118-BC45-9CC18EFA815C}"/>
          </ac:spMkLst>
        </pc:spChg>
        <pc:picChg chg="mod modCrop">
          <ac:chgData name="Joshua Gross" userId="7bb6a70e-9d37-46e4-96de-748557707bd0" providerId="ADAL" clId="{C4CD2F8B-4DF7-4CBE-9333-F4F03BBCBE6E}" dt="2023-09-25T21:07:08.405" v="293" actId="732"/>
          <ac:picMkLst>
            <pc:docMk/>
            <pc:sldMk cId="1152250863" sldId="260"/>
            <ac:picMk id="4" creationId="{E23F4A1F-72C7-4ADF-B7C1-B1F374F8A8BB}"/>
          </ac:picMkLst>
        </pc:picChg>
      </pc:sldChg>
      <pc:sldChg chg="addSp modSp">
        <pc:chgData name="Joshua Gross" userId="7bb6a70e-9d37-46e4-96de-748557707bd0" providerId="ADAL" clId="{C4CD2F8B-4DF7-4CBE-9333-F4F03BBCBE6E}" dt="2023-09-25T21:01:22.337" v="70" actId="14100"/>
        <pc:sldMkLst>
          <pc:docMk/>
          <pc:sldMk cId="2353882107" sldId="261"/>
        </pc:sldMkLst>
        <pc:picChg chg="mod">
          <ac:chgData name="Joshua Gross" userId="7bb6a70e-9d37-46e4-96de-748557707bd0" providerId="ADAL" clId="{C4CD2F8B-4DF7-4CBE-9333-F4F03BBCBE6E}" dt="2023-09-25T21:01:12.041" v="65" actId="14100"/>
          <ac:picMkLst>
            <pc:docMk/>
            <pc:sldMk cId="2353882107" sldId="261"/>
            <ac:picMk id="4" creationId="{E23F4A1F-72C7-4ADF-B7C1-B1F374F8A8BB}"/>
          </ac:picMkLst>
        </pc:picChg>
        <pc:picChg chg="add mod">
          <ac:chgData name="Joshua Gross" userId="7bb6a70e-9d37-46e4-96de-748557707bd0" providerId="ADAL" clId="{C4CD2F8B-4DF7-4CBE-9333-F4F03BBCBE6E}" dt="2023-09-25T21:01:22.337" v="70" actId="14100"/>
          <ac:picMkLst>
            <pc:docMk/>
            <pc:sldMk cId="2353882107" sldId="261"/>
            <ac:picMk id="5" creationId="{9A434D42-966C-479D-84D7-12AD38ACDE9D}"/>
          </ac:picMkLst>
        </pc:picChg>
      </pc:sldChg>
      <pc:sldChg chg="addSp delSp modSp">
        <pc:chgData name="Joshua Gross" userId="7bb6a70e-9d37-46e4-96de-748557707bd0" providerId="ADAL" clId="{C4CD2F8B-4DF7-4CBE-9333-F4F03BBCBE6E}" dt="2023-10-02T12:58:26.609" v="2623" actId="732"/>
        <pc:sldMkLst>
          <pc:docMk/>
          <pc:sldMk cId="1597390541" sldId="262"/>
        </pc:sldMkLst>
        <pc:spChg chg="mod">
          <ac:chgData name="Joshua Gross" userId="7bb6a70e-9d37-46e4-96de-748557707bd0" providerId="ADAL" clId="{C4CD2F8B-4DF7-4CBE-9333-F4F03BBCBE6E}" dt="2023-10-02T12:13:51.063" v="2610" actId="20577"/>
          <ac:spMkLst>
            <pc:docMk/>
            <pc:sldMk cId="1597390541" sldId="262"/>
            <ac:spMk id="2" creationId="{A3B10D37-35D8-44FB-8C77-B3901EE3A4D3}"/>
          </ac:spMkLst>
        </pc:spChg>
        <pc:spChg chg="del">
          <ac:chgData name="Joshua Gross" userId="7bb6a70e-9d37-46e4-96de-748557707bd0" providerId="ADAL" clId="{C4CD2F8B-4DF7-4CBE-9333-F4F03BBCBE6E}" dt="2023-09-25T21:08:34.574" v="546" actId="478"/>
          <ac:spMkLst>
            <pc:docMk/>
            <pc:sldMk cId="1597390541" sldId="262"/>
            <ac:spMk id="3" creationId="{FB9B7DBA-03F3-41D9-A134-6BE6890B33D9}"/>
          </ac:spMkLst>
        </pc:spChg>
        <pc:picChg chg="del">
          <ac:chgData name="Joshua Gross" userId="7bb6a70e-9d37-46e4-96de-748557707bd0" providerId="ADAL" clId="{C4CD2F8B-4DF7-4CBE-9333-F4F03BBCBE6E}" dt="2023-09-25T21:08:17.073" v="545" actId="478"/>
          <ac:picMkLst>
            <pc:docMk/>
            <pc:sldMk cId="1597390541" sldId="262"/>
            <ac:picMk id="4" creationId="{E23F4A1F-72C7-4ADF-B7C1-B1F374F8A8BB}"/>
          </ac:picMkLst>
        </pc:picChg>
        <pc:picChg chg="add mod modCrop">
          <ac:chgData name="Joshua Gross" userId="7bb6a70e-9d37-46e4-96de-748557707bd0" providerId="ADAL" clId="{C4CD2F8B-4DF7-4CBE-9333-F4F03BBCBE6E}" dt="2023-10-02T12:58:20.281" v="2622" actId="732"/>
          <ac:picMkLst>
            <pc:docMk/>
            <pc:sldMk cId="1597390541" sldId="262"/>
            <ac:picMk id="5" creationId="{0BE2251C-899B-4125-BA01-392020058228}"/>
          </ac:picMkLst>
        </pc:picChg>
        <pc:picChg chg="add mod modCrop">
          <ac:chgData name="Joshua Gross" userId="7bb6a70e-9d37-46e4-96de-748557707bd0" providerId="ADAL" clId="{C4CD2F8B-4DF7-4CBE-9333-F4F03BBCBE6E}" dt="2023-10-02T12:58:26.609" v="2623" actId="732"/>
          <ac:picMkLst>
            <pc:docMk/>
            <pc:sldMk cId="1597390541" sldId="262"/>
            <ac:picMk id="6" creationId="{49B34222-9073-4EFC-93E1-490D8AE958A1}"/>
          </ac:picMkLst>
        </pc:picChg>
        <pc:picChg chg="add mod">
          <ac:chgData name="Joshua Gross" userId="7bb6a70e-9d37-46e4-96de-748557707bd0" providerId="ADAL" clId="{C4CD2F8B-4DF7-4CBE-9333-F4F03BBCBE6E}" dt="2023-09-25T21:08:58.791" v="552" actId="571"/>
          <ac:picMkLst>
            <pc:docMk/>
            <pc:sldMk cId="1597390541" sldId="262"/>
            <ac:picMk id="7" creationId="{809BF157-69EE-4EB0-A609-6CE2F21EF339}"/>
          </ac:picMkLst>
        </pc:picChg>
      </pc:sldChg>
      <pc:sldChg chg="addSp delSp modSp">
        <pc:chgData name="Joshua Gross" userId="7bb6a70e-9d37-46e4-96de-748557707bd0" providerId="ADAL" clId="{C4CD2F8B-4DF7-4CBE-9333-F4F03BBCBE6E}" dt="2023-10-02T13:32:35.862" v="2659" actId="20577"/>
        <pc:sldMkLst>
          <pc:docMk/>
          <pc:sldMk cId="357024841" sldId="263"/>
        </pc:sldMkLst>
        <pc:spChg chg="mod">
          <ac:chgData name="Joshua Gross" userId="7bb6a70e-9d37-46e4-96de-748557707bd0" providerId="ADAL" clId="{C4CD2F8B-4DF7-4CBE-9333-F4F03BBCBE6E}" dt="2023-10-02T13:32:35.862" v="2659" actId="20577"/>
          <ac:spMkLst>
            <pc:docMk/>
            <pc:sldMk cId="357024841" sldId="263"/>
            <ac:spMk id="2" creationId="{A3B10D37-35D8-44FB-8C77-B3901EE3A4D3}"/>
          </ac:spMkLst>
        </pc:spChg>
        <pc:picChg chg="del">
          <ac:chgData name="Joshua Gross" userId="7bb6a70e-9d37-46e4-96de-748557707bd0" providerId="ADAL" clId="{C4CD2F8B-4DF7-4CBE-9333-F4F03BBCBE6E}" dt="2023-09-25T21:09:12.382" v="556" actId="478"/>
          <ac:picMkLst>
            <pc:docMk/>
            <pc:sldMk cId="357024841" sldId="263"/>
            <ac:picMk id="4" creationId="{E23F4A1F-72C7-4ADF-B7C1-B1F374F8A8BB}"/>
          </ac:picMkLst>
        </pc:picChg>
        <pc:picChg chg="add mod">
          <ac:chgData name="Joshua Gross" userId="7bb6a70e-9d37-46e4-96de-748557707bd0" providerId="ADAL" clId="{C4CD2F8B-4DF7-4CBE-9333-F4F03BBCBE6E}" dt="2023-09-25T21:09:28.606" v="558" actId="1076"/>
          <ac:picMkLst>
            <pc:docMk/>
            <pc:sldMk cId="357024841" sldId="263"/>
            <ac:picMk id="5" creationId="{4AA45268-2785-45E6-A39F-206F504538E9}"/>
          </ac:picMkLst>
        </pc:picChg>
      </pc:sldChg>
      <pc:sldChg chg="delSp modSp add">
        <pc:chgData name="Joshua Gross" userId="7bb6a70e-9d37-46e4-96de-748557707bd0" providerId="ADAL" clId="{C4CD2F8B-4DF7-4CBE-9333-F4F03BBCBE6E}" dt="2023-10-02T13:32:40.957" v="2663" actId="20577"/>
        <pc:sldMkLst>
          <pc:docMk/>
          <pc:sldMk cId="1270120045" sldId="264"/>
        </pc:sldMkLst>
        <pc:spChg chg="mod">
          <ac:chgData name="Joshua Gross" userId="7bb6a70e-9d37-46e4-96de-748557707bd0" providerId="ADAL" clId="{C4CD2F8B-4DF7-4CBE-9333-F4F03BBCBE6E}" dt="2023-10-02T13:32:40.957" v="2663" actId="20577"/>
          <ac:spMkLst>
            <pc:docMk/>
            <pc:sldMk cId="1270120045" sldId="264"/>
            <ac:spMk id="2" creationId="{A3B10D37-35D8-44FB-8C77-B3901EE3A4D3}"/>
          </ac:spMkLst>
        </pc:spChg>
        <pc:spChg chg="mod">
          <ac:chgData name="Joshua Gross" userId="7bb6a70e-9d37-46e4-96de-748557707bd0" providerId="ADAL" clId="{C4CD2F8B-4DF7-4CBE-9333-F4F03BBCBE6E}" dt="2023-10-02T12:59:35.954" v="2653" actId="20577"/>
          <ac:spMkLst>
            <pc:docMk/>
            <pc:sldMk cId="1270120045" sldId="264"/>
            <ac:spMk id="3" creationId="{FB9B7DBA-03F3-41D9-A134-6BE6890B33D9}"/>
          </ac:spMkLst>
        </pc:spChg>
        <pc:picChg chg="del">
          <ac:chgData name="Joshua Gross" userId="7bb6a70e-9d37-46e4-96de-748557707bd0" providerId="ADAL" clId="{C4CD2F8B-4DF7-4CBE-9333-F4F03BBCBE6E}" dt="2023-09-25T21:09:32.358" v="559" actId="478"/>
          <ac:picMkLst>
            <pc:docMk/>
            <pc:sldMk cId="1270120045" sldId="264"/>
            <ac:picMk id="4" creationId="{E23F4A1F-72C7-4ADF-B7C1-B1F374F8A8BB}"/>
          </ac:picMkLst>
        </pc:picChg>
      </pc:sldChg>
      <pc:sldChg chg="addSp delSp modSp add">
        <pc:chgData name="Joshua Gross" userId="7bb6a70e-9d37-46e4-96de-748557707bd0" providerId="ADAL" clId="{C4CD2F8B-4DF7-4CBE-9333-F4F03BBCBE6E}" dt="2023-10-02T12:10:32.333" v="2561" actId="20577"/>
        <pc:sldMkLst>
          <pc:docMk/>
          <pc:sldMk cId="1399610798" sldId="265"/>
        </pc:sldMkLst>
        <pc:spChg chg="del">
          <ac:chgData name="Joshua Gross" userId="7bb6a70e-9d37-46e4-96de-748557707bd0" providerId="ADAL" clId="{C4CD2F8B-4DF7-4CBE-9333-F4F03BBCBE6E}" dt="2023-09-26T12:04:09.145" v="1071" actId="478"/>
          <ac:spMkLst>
            <pc:docMk/>
            <pc:sldMk cId="1399610798" sldId="265"/>
            <ac:spMk id="7" creationId="{50CE2AEF-362D-4DFF-9366-F8EC0BB736B7}"/>
          </ac:spMkLst>
        </pc:spChg>
        <pc:spChg chg="del">
          <ac:chgData name="Joshua Gross" userId="7bb6a70e-9d37-46e4-96de-748557707bd0" providerId="ADAL" clId="{C4CD2F8B-4DF7-4CBE-9333-F4F03BBCBE6E}" dt="2023-09-26T12:04:10.921" v="1073" actId="478"/>
          <ac:spMkLst>
            <pc:docMk/>
            <pc:sldMk cId="1399610798" sldId="265"/>
            <ac:spMk id="8" creationId="{21A695D7-6EAD-4C5D-A3DF-E01ED82AA17E}"/>
          </ac:spMkLst>
        </pc:spChg>
        <pc:spChg chg="del">
          <ac:chgData name="Joshua Gross" userId="7bb6a70e-9d37-46e4-96de-748557707bd0" providerId="ADAL" clId="{C4CD2F8B-4DF7-4CBE-9333-F4F03BBCBE6E}" dt="2023-09-26T12:04:12.146" v="1075" actId="478"/>
          <ac:spMkLst>
            <pc:docMk/>
            <pc:sldMk cId="1399610798" sldId="265"/>
            <ac:spMk id="9" creationId="{FBD2A4C8-FCA3-4F56-8014-E19C0D93F4D5}"/>
          </ac:spMkLst>
        </pc:spChg>
        <pc:spChg chg="add mod">
          <ac:chgData name="Joshua Gross" userId="7bb6a70e-9d37-46e4-96de-748557707bd0" providerId="ADAL" clId="{C4CD2F8B-4DF7-4CBE-9333-F4F03BBCBE6E}" dt="2023-10-02T12:10:32.333" v="2561" actId="20577"/>
          <ac:spMkLst>
            <pc:docMk/>
            <pc:sldMk cId="1399610798" sldId="265"/>
            <ac:spMk id="11" creationId="{D7E1D2F5-BBA3-4CFA-8B02-A4CB34A9997E}"/>
          </ac:spMkLst>
        </pc:spChg>
        <pc:spChg chg="add mod">
          <ac:chgData name="Joshua Gross" userId="7bb6a70e-9d37-46e4-96de-748557707bd0" providerId="ADAL" clId="{C4CD2F8B-4DF7-4CBE-9333-F4F03BBCBE6E}" dt="2023-09-26T12:12:40.131" v="1511" actId="20577"/>
          <ac:spMkLst>
            <pc:docMk/>
            <pc:sldMk cId="1399610798" sldId="265"/>
            <ac:spMk id="12" creationId="{AB959D7F-C601-4625-9D2B-9F9FB79D83F4}"/>
          </ac:spMkLst>
        </pc:spChg>
        <pc:picChg chg="add mod">
          <ac:chgData name="Joshua Gross" userId="7bb6a70e-9d37-46e4-96de-748557707bd0" providerId="ADAL" clId="{C4CD2F8B-4DF7-4CBE-9333-F4F03BBCBE6E}" dt="2023-09-26T12:11:11.418" v="1482" actId="1076"/>
          <ac:picMkLst>
            <pc:docMk/>
            <pc:sldMk cId="1399610798" sldId="265"/>
            <ac:picMk id="3" creationId="{E8A2492A-95D1-4B74-A4CC-FE5F0BA46E04}"/>
          </ac:picMkLst>
        </pc:picChg>
        <pc:picChg chg="del">
          <ac:chgData name="Joshua Gross" userId="7bb6a70e-9d37-46e4-96de-748557707bd0" providerId="ADAL" clId="{C4CD2F8B-4DF7-4CBE-9333-F4F03BBCBE6E}" dt="2023-09-26T12:04:09.750" v="1072" actId="478"/>
          <ac:picMkLst>
            <pc:docMk/>
            <pc:sldMk cId="1399610798" sldId="265"/>
            <ac:picMk id="4" creationId="{E23F4A1F-72C7-4ADF-B7C1-B1F374F8A8BB}"/>
          </ac:picMkLst>
        </pc:picChg>
        <pc:picChg chg="del">
          <ac:chgData name="Joshua Gross" userId="7bb6a70e-9d37-46e4-96de-748557707bd0" providerId="ADAL" clId="{C4CD2F8B-4DF7-4CBE-9333-F4F03BBCBE6E}" dt="2023-09-26T12:04:07.982" v="1070" actId="478"/>
          <ac:picMkLst>
            <pc:docMk/>
            <pc:sldMk cId="1399610798" sldId="265"/>
            <ac:picMk id="5" creationId="{DDF427E8-3ECF-477B-83AE-D4E4F5BDCAE4}"/>
          </ac:picMkLst>
        </pc:picChg>
        <pc:picChg chg="del">
          <ac:chgData name="Joshua Gross" userId="7bb6a70e-9d37-46e4-96de-748557707bd0" providerId="ADAL" clId="{C4CD2F8B-4DF7-4CBE-9333-F4F03BBCBE6E}" dt="2023-09-26T12:04:11.492" v="1074" actId="478"/>
          <ac:picMkLst>
            <pc:docMk/>
            <pc:sldMk cId="1399610798" sldId="265"/>
            <ac:picMk id="6" creationId="{5CD7CB7C-C4B7-414C-A7C5-DC15A3CA1789}"/>
          </ac:picMkLst>
        </pc:picChg>
        <pc:picChg chg="add del">
          <ac:chgData name="Joshua Gross" userId="7bb6a70e-9d37-46e4-96de-748557707bd0" providerId="ADAL" clId="{C4CD2F8B-4DF7-4CBE-9333-F4F03BBCBE6E}" dt="2023-09-26T12:04:23.654" v="1079"/>
          <ac:picMkLst>
            <pc:docMk/>
            <pc:sldMk cId="1399610798" sldId="265"/>
            <ac:picMk id="10" creationId="{33823189-DC44-4B53-B7C6-12D59681A01C}"/>
          </ac:picMkLst>
        </pc:picChg>
      </pc:sldChg>
      <pc:sldChg chg="addSp delSp modSp add">
        <pc:chgData name="Joshua Gross" userId="7bb6a70e-9d37-46e4-96de-748557707bd0" providerId="ADAL" clId="{C4CD2F8B-4DF7-4CBE-9333-F4F03BBCBE6E}" dt="2023-09-26T13:11:43.953" v="2239" actId="20577"/>
        <pc:sldMkLst>
          <pc:docMk/>
          <pc:sldMk cId="597301176" sldId="266"/>
        </pc:sldMkLst>
        <pc:spChg chg="mod">
          <ac:chgData name="Joshua Gross" userId="7bb6a70e-9d37-46e4-96de-748557707bd0" providerId="ADAL" clId="{C4CD2F8B-4DF7-4CBE-9333-F4F03BBCBE6E}" dt="2023-09-26T12:58:00.700" v="1530" actId="1076"/>
          <ac:spMkLst>
            <pc:docMk/>
            <pc:sldMk cId="597301176" sldId="266"/>
            <ac:spMk id="2" creationId="{A3B10D37-35D8-44FB-8C77-B3901EE3A4D3}"/>
          </ac:spMkLst>
        </pc:spChg>
        <pc:spChg chg="del">
          <ac:chgData name="Joshua Gross" userId="7bb6a70e-9d37-46e4-96de-748557707bd0" providerId="ADAL" clId="{C4CD2F8B-4DF7-4CBE-9333-F4F03BBCBE6E}" dt="2023-09-26T12:56:55.556" v="1524" actId="478"/>
          <ac:spMkLst>
            <pc:docMk/>
            <pc:sldMk cId="597301176" sldId="266"/>
            <ac:spMk id="3" creationId="{FB9B7DBA-03F3-41D9-A134-6BE6890B33D9}"/>
          </ac:spMkLst>
        </pc:spChg>
        <pc:spChg chg="del">
          <ac:chgData name="Joshua Gross" userId="7bb6a70e-9d37-46e4-96de-748557707bd0" providerId="ADAL" clId="{C4CD2F8B-4DF7-4CBE-9333-F4F03BBCBE6E}" dt="2023-09-26T12:56:45.672" v="1521" actId="478"/>
          <ac:spMkLst>
            <pc:docMk/>
            <pc:sldMk cId="597301176" sldId="266"/>
            <ac:spMk id="5" creationId="{9F7EFD01-8D37-4227-95CA-3997D6C3E833}"/>
          </ac:spMkLst>
        </pc:spChg>
        <pc:spChg chg="add del">
          <ac:chgData name="Joshua Gross" userId="7bb6a70e-9d37-46e4-96de-748557707bd0" providerId="ADAL" clId="{C4CD2F8B-4DF7-4CBE-9333-F4F03BBCBE6E}" dt="2023-09-26T12:57:40.951" v="1526"/>
          <ac:spMkLst>
            <pc:docMk/>
            <pc:sldMk cId="597301176" sldId="266"/>
            <ac:spMk id="6" creationId="{B806CDF6-9F2A-4ACB-B6E9-35EDEBE6913A}"/>
          </ac:spMkLst>
        </pc:spChg>
        <pc:spChg chg="add mod">
          <ac:chgData name="Joshua Gross" userId="7bb6a70e-9d37-46e4-96de-748557707bd0" providerId="ADAL" clId="{C4CD2F8B-4DF7-4CBE-9333-F4F03BBCBE6E}" dt="2023-09-26T13:11:43.953" v="2239" actId="20577"/>
          <ac:spMkLst>
            <pc:docMk/>
            <pc:sldMk cId="597301176" sldId="266"/>
            <ac:spMk id="7" creationId="{C921E6A5-0A7D-4457-8B3D-4244D3F6CE73}"/>
          </ac:spMkLst>
        </pc:spChg>
        <pc:picChg chg="mod">
          <ac:chgData name="Joshua Gross" userId="7bb6a70e-9d37-46e4-96de-748557707bd0" providerId="ADAL" clId="{C4CD2F8B-4DF7-4CBE-9333-F4F03BBCBE6E}" dt="2023-09-26T12:56:51.835" v="1523" actId="1076"/>
          <ac:picMkLst>
            <pc:docMk/>
            <pc:sldMk cId="597301176" sldId="266"/>
            <ac:picMk id="4" creationId="{E23F4A1F-72C7-4ADF-B7C1-B1F374F8A8BB}"/>
          </ac:picMkLst>
        </pc:picChg>
      </pc:sldChg>
      <pc:sldChg chg="addSp delSp modSp add ord">
        <pc:chgData name="Joshua Gross" userId="7bb6a70e-9d37-46e4-96de-748557707bd0" providerId="ADAL" clId="{C4CD2F8B-4DF7-4CBE-9333-F4F03BBCBE6E}" dt="2023-10-02T13:32:33.246" v="2657" actId="20577"/>
        <pc:sldMkLst>
          <pc:docMk/>
          <pc:sldMk cId="4197318355" sldId="267"/>
        </pc:sldMkLst>
        <pc:spChg chg="mod">
          <ac:chgData name="Joshua Gross" userId="7bb6a70e-9d37-46e4-96de-748557707bd0" providerId="ADAL" clId="{C4CD2F8B-4DF7-4CBE-9333-F4F03BBCBE6E}" dt="2023-10-02T13:32:33.246" v="2657" actId="20577"/>
          <ac:spMkLst>
            <pc:docMk/>
            <pc:sldMk cId="4197318355" sldId="267"/>
            <ac:spMk id="2" creationId="{A3B10D37-35D8-44FB-8C77-B3901EE3A4D3}"/>
          </ac:spMkLst>
        </pc:spChg>
        <pc:spChg chg="add del">
          <ac:chgData name="Joshua Gross" userId="7bb6a70e-9d37-46e4-96de-748557707bd0" providerId="ADAL" clId="{C4CD2F8B-4DF7-4CBE-9333-F4F03BBCBE6E}" dt="2023-09-26T13:04:00.385" v="1905"/>
          <ac:spMkLst>
            <pc:docMk/>
            <pc:sldMk cId="4197318355" sldId="267"/>
            <ac:spMk id="3" creationId="{C81C5ED9-4806-4CC5-8A73-79252701F75E}"/>
          </ac:spMkLst>
        </pc:spChg>
        <pc:spChg chg="del">
          <ac:chgData name="Joshua Gross" userId="7bb6a70e-9d37-46e4-96de-748557707bd0" providerId="ADAL" clId="{C4CD2F8B-4DF7-4CBE-9333-F4F03BBCBE6E}" dt="2023-09-26T13:03:58.833" v="1903" actId="478"/>
          <ac:spMkLst>
            <pc:docMk/>
            <pc:sldMk cId="4197318355" sldId="267"/>
            <ac:spMk id="5" creationId="{9E77DCF6-B70A-4118-BC45-9CC18EFA815C}"/>
          </ac:spMkLst>
        </pc:spChg>
        <pc:spChg chg="add mod">
          <ac:chgData name="Joshua Gross" userId="7bb6a70e-9d37-46e4-96de-748557707bd0" providerId="ADAL" clId="{C4CD2F8B-4DF7-4CBE-9333-F4F03BBCBE6E}" dt="2023-10-02T12:11:35.306" v="2595" actId="20577"/>
          <ac:spMkLst>
            <pc:docMk/>
            <pc:sldMk cId="4197318355" sldId="267"/>
            <ac:spMk id="6" creationId="{86EF8CE6-4AD3-4B21-B676-767587239E6D}"/>
          </ac:spMkLst>
        </pc:spChg>
        <pc:spChg chg="add mod">
          <ac:chgData name="Joshua Gross" userId="7bb6a70e-9d37-46e4-96de-748557707bd0" providerId="ADAL" clId="{C4CD2F8B-4DF7-4CBE-9333-F4F03BBCBE6E}" dt="2023-09-26T13:10:28.507" v="2193" actId="1076"/>
          <ac:spMkLst>
            <pc:docMk/>
            <pc:sldMk cId="4197318355" sldId="267"/>
            <ac:spMk id="7" creationId="{B8406C72-39BC-432F-84B2-461F0AAC166B}"/>
          </ac:spMkLst>
        </pc:spChg>
        <pc:picChg chg="mod modCrop">
          <ac:chgData name="Joshua Gross" userId="7bb6a70e-9d37-46e4-96de-748557707bd0" providerId="ADAL" clId="{C4CD2F8B-4DF7-4CBE-9333-F4F03BBCBE6E}" dt="2023-09-26T13:04:45.293" v="1914" actId="1076"/>
          <ac:picMkLst>
            <pc:docMk/>
            <pc:sldMk cId="4197318355" sldId="267"/>
            <ac:picMk id="4" creationId="{E23F4A1F-72C7-4ADF-B7C1-B1F374F8A8BB}"/>
          </ac:picMkLst>
        </pc:picChg>
      </pc:sldChg>
      <pc:sldChg chg="addSp delSp modSp add">
        <pc:chgData name="Joshua Gross" userId="7bb6a70e-9d37-46e4-96de-748557707bd0" providerId="ADAL" clId="{C4CD2F8B-4DF7-4CBE-9333-F4F03BBCBE6E}" dt="2023-10-02T12:58:33.033" v="2624" actId="732"/>
        <pc:sldMkLst>
          <pc:docMk/>
          <pc:sldMk cId="263100609" sldId="268"/>
        </pc:sldMkLst>
        <pc:spChg chg="mod">
          <ac:chgData name="Joshua Gross" userId="7bb6a70e-9d37-46e4-96de-748557707bd0" providerId="ADAL" clId="{C4CD2F8B-4DF7-4CBE-9333-F4F03BBCBE6E}" dt="2023-10-02T12:13:53.560" v="2612" actId="20577"/>
          <ac:spMkLst>
            <pc:docMk/>
            <pc:sldMk cId="263100609" sldId="268"/>
            <ac:spMk id="2" creationId="{A3B10D37-35D8-44FB-8C77-B3901EE3A4D3}"/>
          </ac:spMkLst>
        </pc:spChg>
        <pc:spChg chg="add mod">
          <ac:chgData name="Joshua Gross" userId="7bb6a70e-9d37-46e4-96de-748557707bd0" providerId="ADAL" clId="{C4CD2F8B-4DF7-4CBE-9333-F4F03BBCBE6E}" dt="2023-10-02T12:13:42.144" v="2608" actId="20577"/>
          <ac:spMkLst>
            <pc:docMk/>
            <pc:sldMk cId="263100609" sldId="268"/>
            <ac:spMk id="6" creationId="{58FE0D21-5F4E-41D5-918E-98113CFDED0B}"/>
          </ac:spMkLst>
        </pc:spChg>
        <pc:spChg chg="add del mod">
          <ac:chgData name="Joshua Gross" userId="7bb6a70e-9d37-46e4-96de-748557707bd0" providerId="ADAL" clId="{C4CD2F8B-4DF7-4CBE-9333-F4F03BBCBE6E}" dt="2023-10-02T12:13:39.105" v="2600" actId="478"/>
          <ac:spMkLst>
            <pc:docMk/>
            <pc:sldMk cId="263100609" sldId="268"/>
            <ac:spMk id="7" creationId="{F76B2B67-6105-45C4-B62F-1B4566376CF0}"/>
          </ac:spMkLst>
        </pc:spChg>
        <pc:picChg chg="mod modCrop">
          <ac:chgData name="Joshua Gross" userId="7bb6a70e-9d37-46e4-96de-748557707bd0" providerId="ADAL" clId="{C4CD2F8B-4DF7-4CBE-9333-F4F03BBCBE6E}" dt="2023-10-02T12:58:33.033" v="2624" actId="732"/>
          <ac:picMkLst>
            <pc:docMk/>
            <pc:sldMk cId="263100609" sldId="268"/>
            <ac:picMk id="5" creationId="{0BE2251C-899B-4125-BA01-392020058228}"/>
          </ac:picMkLst>
        </pc:picChg>
        <pc:picChg chg="del">
          <ac:chgData name="Joshua Gross" userId="7bb6a70e-9d37-46e4-96de-748557707bd0" providerId="ADAL" clId="{C4CD2F8B-4DF7-4CBE-9333-F4F03BBCBE6E}" dt="2023-09-26T13:11:18.135" v="2195" actId="478"/>
          <ac:picMkLst>
            <pc:docMk/>
            <pc:sldMk cId="263100609" sldId="268"/>
            <ac:picMk id="6" creationId="{49B34222-9073-4EFC-93E1-490D8AE958A1}"/>
          </ac:picMkLst>
        </pc:picChg>
      </pc:sldChg>
      <pc:sldChg chg="addSp delSp modSp add">
        <pc:chgData name="Joshua Gross" userId="7bb6a70e-9d37-46e4-96de-748557707bd0" providerId="ADAL" clId="{C4CD2F8B-4DF7-4CBE-9333-F4F03BBCBE6E}" dt="2023-10-02T12:58:39.665" v="2625" actId="732"/>
        <pc:sldMkLst>
          <pc:docMk/>
          <pc:sldMk cId="1922963660" sldId="269"/>
        </pc:sldMkLst>
        <pc:spChg chg="mod">
          <ac:chgData name="Joshua Gross" userId="7bb6a70e-9d37-46e4-96de-748557707bd0" providerId="ADAL" clId="{C4CD2F8B-4DF7-4CBE-9333-F4F03BBCBE6E}" dt="2023-10-02T12:13:55.167" v="2614" actId="20577"/>
          <ac:spMkLst>
            <pc:docMk/>
            <pc:sldMk cId="1922963660" sldId="269"/>
            <ac:spMk id="2" creationId="{A3B10D37-35D8-44FB-8C77-B3901EE3A4D3}"/>
          </ac:spMkLst>
        </pc:spChg>
        <pc:spChg chg="mod">
          <ac:chgData name="Joshua Gross" userId="7bb6a70e-9d37-46e4-96de-748557707bd0" providerId="ADAL" clId="{C4CD2F8B-4DF7-4CBE-9333-F4F03BBCBE6E}" dt="2023-10-02T12:13:35.919" v="2599" actId="1076"/>
          <ac:spMkLst>
            <pc:docMk/>
            <pc:sldMk cId="1922963660" sldId="269"/>
            <ac:spMk id="7" creationId="{F76B2B67-6105-45C4-B62F-1B4566376CF0}"/>
          </ac:spMkLst>
        </pc:spChg>
        <pc:picChg chg="del">
          <ac:chgData name="Joshua Gross" userId="7bb6a70e-9d37-46e4-96de-748557707bd0" providerId="ADAL" clId="{C4CD2F8B-4DF7-4CBE-9333-F4F03BBCBE6E}" dt="2023-09-26T13:12:37.747" v="2278" actId="478"/>
          <ac:picMkLst>
            <pc:docMk/>
            <pc:sldMk cId="1922963660" sldId="269"/>
            <ac:picMk id="5" creationId="{0BE2251C-899B-4125-BA01-392020058228}"/>
          </ac:picMkLst>
        </pc:picChg>
        <pc:picChg chg="add mod modCrop">
          <ac:chgData name="Joshua Gross" userId="7bb6a70e-9d37-46e4-96de-748557707bd0" providerId="ADAL" clId="{C4CD2F8B-4DF7-4CBE-9333-F4F03BBCBE6E}" dt="2023-10-02T12:58:39.665" v="2625" actId="732"/>
          <ac:picMkLst>
            <pc:docMk/>
            <pc:sldMk cId="1922963660" sldId="269"/>
            <ac:picMk id="6" creationId="{5CCE1306-047B-4405-8DA7-3DD29A208E36}"/>
          </ac:picMkLst>
        </pc:picChg>
      </pc:sldChg>
      <pc:sldChg chg="addSp delSp modSp add">
        <pc:chgData name="Joshua Gross" userId="7bb6a70e-9d37-46e4-96de-748557707bd0" providerId="ADAL" clId="{C4CD2F8B-4DF7-4CBE-9333-F4F03BBCBE6E}" dt="2023-10-02T13:32:38.150" v="2661" actId="20577"/>
        <pc:sldMkLst>
          <pc:docMk/>
          <pc:sldMk cId="3404208113" sldId="270"/>
        </pc:sldMkLst>
        <pc:spChg chg="mod">
          <ac:chgData name="Joshua Gross" userId="7bb6a70e-9d37-46e4-96de-748557707bd0" providerId="ADAL" clId="{C4CD2F8B-4DF7-4CBE-9333-F4F03BBCBE6E}" dt="2023-10-02T13:32:38.150" v="2661" actId="20577"/>
          <ac:spMkLst>
            <pc:docMk/>
            <pc:sldMk cId="3404208113" sldId="270"/>
            <ac:spMk id="2" creationId="{A3B10D37-35D8-44FB-8C77-B3901EE3A4D3}"/>
          </ac:spMkLst>
        </pc:spChg>
        <pc:spChg chg="del">
          <ac:chgData name="Joshua Gross" userId="7bb6a70e-9d37-46e4-96de-748557707bd0" providerId="ADAL" clId="{C4CD2F8B-4DF7-4CBE-9333-F4F03BBCBE6E}" dt="2023-09-26T13:15:24.048" v="2406" actId="478"/>
          <ac:spMkLst>
            <pc:docMk/>
            <pc:sldMk cId="3404208113" sldId="270"/>
            <ac:spMk id="3" creationId="{FB9B7DBA-03F3-41D9-A134-6BE6890B33D9}"/>
          </ac:spMkLst>
        </pc:spChg>
        <pc:spChg chg="add mod">
          <ac:chgData name="Joshua Gross" userId="7bb6a70e-9d37-46e4-96de-748557707bd0" providerId="ADAL" clId="{C4CD2F8B-4DF7-4CBE-9333-F4F03BBCBE6E}" dt="2023-09-26T13:15:27.945" v="2407" actId="1076"/>
          <ac:spMkLst>
            <pc:docMk/>
            <pc:sldMk cId="3404208113" sldId="270"/>
            <ac:spMk id="4" creationId="{50EB3C73-FFA6-45B0-8D4D-A86E5FB18C45}"/>
          </ac:spMkLst>
        </pc:spChg>
        <pc:picChg chg="mod ord modCrop">
          <ac:chgData name="Joshua Gross" userId="7bb6a70e-9d37-46e4-96de-748557707bd0" providerId="ADAL" clId="{C4CD2F8B-4DF7-4CBE-9333-F4F03BBCBE6E}" dt="2023-10-02T12:57:29.824" v="2621" actId="1582"/>
          <ac:picMkLst>
            <pc:docMk/>
            <pc:sldMk cId="3404208113" sldId="270"/>
            <ac:picMk id="5" creationId="{4AA45268-2785-45E6-A39F-206F504538E9}"/>
          </ac:picMkLst>
        </pc:picChg>
      </pc:sldChg>
      <pc:sldChg chg="addSp modSp add">
        <pc:chgData name="Joshua Gross" userId="7bb6a70e-9d37-46e4-96de-748557707bd0" providerId="ADAL" clId="{C4CD2F8B-4DF7-4CBE-9333-F4F03BBCBE6E}" dt="2023-10-02T12:10:05.501" v="2536" actId="20577"/>
        <pc:sldMkLst>
          <pc:docMk/>
          <pc:sldMk cId="1050613931" sldId="271"/>
        </pc:sldMkLst>
        <pc:spChg chg="mod">
          <ac:chgData name="Joshua Gross" userId="7bb6a70e-9d37-46e4-96de-748557707bd0" providerId="ADAL" clId="{C4CD2F8B-4DF7-4CBE-9333-F4F03BBCBE6E}" dt="2023-10-02T12:08:38.974" v="2419" actId="1076"/>
          <ac:spMkLst>
            <pc:docMk/>
            <pc:sldMk cId="1050613931" sldId="271"/>
            <ac:spMk id="7" creationId="{59E0DB39-A418-437C-BFC5-BB9D5B858D98}"/>
          </ac:spMkLst>
        </pc:spChg>
        <pc:spChg chg="mod">
          <ac:chgData name="Joshua Gross" userId="7bb6a70e-9d37-46e4-96de-748557707bd0" providerId="ADAL" clId="{C4CD2F8B-4DF7-4CBE-9333-F4F03BBCBE6E}" dt="2023-10-02T12:08:42.631" v="2420" actId="1076"/>
          <ac:spMkLst>
            <pc:docMk/>
            <pc:sldMk cId="1050613931" sldId="271"/>
            <ac:spMk id="8" creationId="{77E41D42-49F2-426D-A97F-5CE6A6A4D58F}"/>
          </ac:spMkLst>
        </pc:spChg>
        <pc:spChg chg="mod">
          <ac:chgData name="Joshua Gross" userId="7bb6a70e-9d37-46e4-96de-748557707bd0" providerId="ADAL" clId="{C4CD2F8B-4DF7-4CBE-9333-F4F03BBCBE6E}" dt="2023-10-02T12:08:51.587" v="2423" actId="1076"/>
          <ac:spMkLst>
            <pc:docMk/>
            <pc:sldMk cId="1050613931" sldId="271"/>
            <ac:spMk id="9" creationId="{59C2130F-35B1-4EB6-9207-69E52E9D5CC0}"/>
          </ac:spMkLst>
        </pc:spChg>
        <pc:spChg chg="add mod">
          <ac:chgData name="Joshua Gross" userId="7bb6a70e-9d37-46e4-96de-748557707bd0" providerId="ADAL" clId="{C4CD2F8B-4DF7-4CBE-9333-F4F03BBCBE6E}" dt="2023-10-02T12:10:05.501" v="2536" actId="20577"/>
          <ac:spMkLst>
            <pc:docMk/>
            <pc:sldMk cId="1050613931" sldId="271"/>
            <ac:spMk id="10" creationId="{8943C5B7-88BB-4C89-9F2B-81CA24EDF7D8}"/>
          </ac:spMkLst>
        </pc:spChg>
        <pc:picChg chg="mod">
          <ac:chgData name="Joshua Gross" userId="7bb6a70e-9d37-46e4-96de-748557707bd0" providerId="ADAL" clId="{C4CD2F8B-4DF7-4CBE-9333-F4F03BBCBE6E}" dt="2023-10-02T12:08:38.974" v="2419" actId="1076"/>
          <ac:picMkLst>
            <pc:docMk/>
            <pc:sldMk cId="1050613931" sldId="271"/>
            <ac:picMk id="4" creationId="{E23F4A1F-72C7-4ADF-B7C1-B1F374F8A8BB}"/>
          </ac:picMkLst>
        </pc:picChg>
        <pc:picChg chg="mod">
          <ac:chgData name="Joshua Gross" userId="7bb6a70e-9d37-46e4-96de-748557707bd0" providerId="ADAL" clId="{C4CD2F8B-4DF7-4CBE-9333-F4F03BBCBE6E}" dt="2023-10-02T12:08:51.587" v="2423" actId="1076"/>
          <ac:picMkLst>
            <pc:docMk/>
            <pc:sldMk cId="1050613931" sldId="271"/>
            <ac:picMk id="5" creationId="{64A3D6A5-7A12-4907-8A83-EEB248A4CB46}"/>
          </ac:picMkLst>
        </pc:picChg>
        <pc:picChg chg="mod">
          <ac:chgData name="Joshua Gross" userId="7bb6a70e-9d37-46e4-96de-748557707bd0" providerId="ADAL" clId="{C4CD2F8B-4DF7-4CBE-9333-F4F03BBCBE6E}" dt="2023-10-02T12:08:42.631" v="2420" actId="1076"/>
          <ac:picMkLst>
            <pc:docMk/>
            <pc:sldMk cId="1050613931" sldId="271"/>
            <ac:picMk id="6" creationId="{4C46BCB9-71FD-48E7-AD17-51EAF28F61C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63283-3A2A-45A5-9124-16DEFD094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AB039-1BF2-4014-BCF4-A4749840E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BEE7-2551-49E7-A5C0-F3240BCB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C3A5F-CAE8-4854-9BA9-37FB4FCB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683E-59CC-445F-80D3-3A3A0D38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9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2595-970A-48BF-8750-9264CD5A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12BA9-5F91-4DF8-A0B1-902D1BFA1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C5C8C-C15C-4AF9-86D1-FD0CB5D0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93931-0A96-4B8B-9CFC-EE024386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B715E-CE76-48F8-A02B-AFB0A34A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2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584341-A093-43C9-AC71-14BA37501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A9888-00CF-4B49-903F-3ED8D0259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A7350-FE18-4491-999B-35DDDA1F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DB26E-B966-4A51-9CAF-E254ED10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15185-5748-448F-8909-F2F77678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0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0250-64C8-4F03-A307-BFBD5BDB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D1B61-A0FB-4653-A0EC-3B7DF7E3D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1502A-813A-46F7-B7A1-DF0729A1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A5055-14FB-4306-A8D1-286DEC5B3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E1155-25C9-4457-860A-597F8E6F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9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242E-8FED-4477-8526-F8FB0031B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37C1C-EACD-4CCC-BF63-43983E7FE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61486-F26C-4696-BFD9-7C507721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9E265-0EB6-488B-91FA-B915E10F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B6708-E7DD-4A67-88D8-1B7F1A50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0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A3D7-1C0B-4318-9074-518AB37F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D668B-10CF-4776-949D-8B055E689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C62B6-5916-47AE-8A24-EF3B546FA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E4827-D96C-4956-A299-8EB23E75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677AB-82BD-4633-8324-0B93D221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032AF-A59B-48D4-8B4E-807E6F04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3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9B0C-A4A9-45F2-910B-2009F304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38674-78BB-46AB-8A1E-6E7E36EF7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BD5B7-0AF9-458F-945B-67A271B62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716F8-7798-4943-9C04-C1EE0CF80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EED4AE-D494-45D5-B958-1C62EB430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DEC5A-2B04-41DF-B9F4-EA20ACA1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37ABDA-24AA-4EC5-B053-40527E11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B618BB-C5DC-46E6-9FC7-2AF8528B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2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816F-B683-44F0-9075-F7D2534E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7DB33-9712-4FE0-9F4A-F3CCC662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74C88-4CDD-4314-AA79-A7B921D2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8862F-8CDA-4C11-AF2C-71A397FE3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7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94F1D7-7F85-4C39-A9A0-B1228613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14C5C-A8C1-4B1E-AFA0-605173FE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FDCA0-DC68-4788-A05F-3E81AD83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1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28CF-87D9-4BCD-AED5-438378C8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BCDDB-A10F-46A3-9E0A-A95486628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3D894-0187-475D-B55C-5BA24E3A4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97C2B-C864-4C35-BDE0-ADFD369F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78C54-3870-450F-8E27-34A39E96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49CD9-735E-411C-AFA6-CA58F0D9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34FC-7D38-4467-9CA2-79DB9D9F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57A5C-01A8-4F8D-BEE5-5A1EAAA05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397B7-F37E-4509-9DAA-981398BCE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E0F5E-E75D-47FF-8580-0D5DC28F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AF308-389D-4840-9746-C6451233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F4CCB-38FD-488B-BB94-A55B092F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5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EE87E0-2912-406A-8EFF-E019D710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33E0A-32EC-470C-8D60-BE822C8BE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6291C-E2B6-4AD9-93FC-B9BC77BCB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E4A9B-47C0-4409-BD2D-9AC73486024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5EEC0-4CEE-4059-B21A-13AFA8A36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FA3B7-800B-467D-9D46-E9606F20A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4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CD095-576B-4D31-9737-611BCEF9C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 Checklist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6BF2C-2B5A-4228-8F2B-318644B617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83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4: Create the “New” and “Sale” Pages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2251C-899B-4125-BA01-3920200582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76"/>
          <a:stretch/>
        </p:blipFill>
        <p:spPr>
          <a:xfrm>
            <a:off x="719443" y="2021746"/>
            <a:ext cx="10391164" cy="1823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FE0D21-5F4E-41D5-918E-98113CFDED0B}"/>
              </a:ext>
            </a:extLst>
          </p:cNvPr>
          <p:cNvSpPr txBox="1"/>
          <p:nvPr/>
        </p:nvSpPr>
        <p:spPr>
          <a:xfrm>
            <a:off x="3319767" y="3994328"/>
            <a:ext cx="5253781" cy="28007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HTML (new.html)</a:t>
            </a:r>
            <a:endParaRPr lang="en-US" sz="2400" b="1" dirty="0"/>
          </a:p>
          <a:p>
            <a:r>
              <a:rPr lang="en-US" sz="2400" dirty="0"/>
              <a:t>&lt;link </a:t>
            </a:r>
            <a:r>
              <a:rPr lang="en-US" sz="2400" dirty="0" err="1"/>
              <a:t>rel</a:t>
            </a:r>
            <a:r>
              <a:rPr lang="en-US" sz="2400" dirty="0"/>
              <a:t>="stylesheet" </a:t>
            </a:r>
            <a:r>
              <a:rPr lang="en-US" sz="2400" dirty="0" err="1"/>
              <a:t>href</a:t>
            </a:r>
            <a:r>
              <a:rPr lang="en-US" sz="2400" dirty="0"/>
              <a:t>="styles.css"&gt;</a:t>
            </a:r>
          </a:p>
          <a:p>
            <a:r>
              <a:rPr lang="en-US" sz="2400" dirty="0"/>
              <a:t>&lt;div id="store"&gt;</a:t>
            </a:r>
          </a:p>
          <a:p>
            <a:r>
              <a:rPr lang="en-US" sz="2400" dirty="0"/>
              <a:t>    &lt;!-- orange hat item container --&gt;</a:t>
            </a:r>
          </a:p>
          <a:p>
            <a:r>
              <a:rPr lang="en-US" sz="2400" dirty="0"/>
              <a:t>    &lt;!-- orange pillow item container --&gt;</a:t>
            </a:r>
          </a:p>
          <a:p>
            <a:r>
              <a:rPr lang="en-US" sz="2400" dirty="0"/>
              <a:t>    &lt;!-- orange pants item container --&gt;</a:t>
            </a:r>
          </a:p>
          <a:p>
            <a:r>
              <a:rPr lang="en-US" sz="24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63100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4: Create the “New” and “Sale” Pages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B2B67-6105-45C4-B62F-1B4566376CF0}"/>
              </a:ext>
            </a:extLst>
          </p:cNvPr>
          <p:cNvSpPr txBox="1"/>
          <p:nvPr/>
        </p:nvSpPr>
        <p:spPr>
          <a:xfrm>
            <a:off x="3319767" y="3994328"/>
            <a:ext cx="5253781" cy="28007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HTML (sale.html)</a:t>
            </a:r>
            <a:endParaRPr lang="en-US" sz="2400" b="1" dirty="0"/>
          </a:p>
          <a:p>
            <a:r>
              <a:rPr lang="en-US" sz="2400" dirty="0"/>
              <a:t>&lt;link </a:t>
            </a:r>
            <a:r>
              <a:rPr lang="en-US" sz="2400" dirty="0" err="1"/>
              <a:t>rel</a:t>
            </a:r>
            <a:r>
              <a:rPr lang="en-US" sz="2400" dirty="0"/>
              <a:t>="stylesheet" </a:t>
            </a:r>
            <a:r>
              <a:rPr lang="en-US" sz="2400" dirty="0" err="1"/>
              <a:t>href</a:t>
            </a:r>
            <a:r>
              <a:rPr lang="en-US" sz="2400" dirty="0"/>
              <a:t>="styles.css"&gt;</a:t>
            </a:r>
          </a:p>
          <a:p>
            <a:r>
              <a:rPr lang="en-US" sz="2400" dirty="0"/>
              <a:t>&lt;div id="store"&gt;</a:t>
            </a:r>
          </a:p>
          <a:p>
            <a:r>
              <a:rPr lang="en-US" sz="2400" dirty="0"/>
              <a:t>    &lt;!-- orange hat item container --&gt;</a:t>
            </a:r>
          </a:p>
          <a:p>
            <a:r>
              <a:rPr lang="en-US" sz="2400" dirty="0"/>
              <a:t>    &lt;!-- orange pillow item container --&gt;</a:t>
            </a:r>
          </a:p>
          <a:p>
            <a:r>
              <a:rPr lang="en-US" sz="2400" dirty="0"/>
              <a:t>    &lt;!-- orange pants item container --&gt;</a:t>
            </a:r>
          </a:p>
          <a:p>
            <a:r>
              <a:rPr lang="en-US" sz="2400" dirty="0"/>
              <a:t>&lt;/div&gt;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E1306-047B-4405-8DA7-3DD29A208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95"/>
          <a:stretch/>
        </p:blipFill>
        <p:spPr>
          <a:xfrm>
            <a:off x="900418" y="1979802"/>
            <a:ext cx="10391164" cy="19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63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4: Create the Header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317"/>
          <a:stretch/>
        </p:blipFill>
        <p:spPr>
          <a:xfrm>
            <a:off x="741028" y="1690688"/>
            <a:ext cx="10709944" cy="7253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77DCF6-B70A-4118-BC45-9CC18EFA815C}"/>
              </a:ext>
            </a:extLst>
          </p:cNvPr>
          <p:cNvSpPr txBox="1"/>
          <p:nvPr/>
        </p:nvSpPr>
        <p:spPr>
          <a:xfrm>
            <a:off x="741028" y="2776756"/>
            <a:ext cx="5849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tab for each page that navigates to that page upon clicking</a:t>
            </a:r>
          </a:p>
        </p:txBody>
      </p:sp>
    </p:spTree>
    <p:extLst>
      <p:ext uri="{BB962C8B-B14F-4D97-AF65-F5344CB8AC3E}">
        <p14:creationId xmlns:p14="http://schemas.microsoft.com/office/powerpoint/2010/main" val="1152250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28" y="79375"/>
            <a:ext cx="10515600" cy="1325563"/>
          </a:xfrm>
        </p:spPr>
        <p:txBody>
          <a:bodyPr/>
          <a:lstStyle/>
          <a:p>
            <a:r>
              <a:rPr lang="en-US" dirty="0"/>
              <a:t>Day 4: Create the Header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955" b="85317"/>
          <a:stretch/>
        </p:blipFill>
        <p:spPr>
          <a:xfrm>
            <a:off x="131428" y="1042267"/>
            <a:ext cx="5574047" cy="7253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EF8CE6-4AD3-4B21-B676-767587239E6D}"/>
              </a:ext>
            </a:extLst>
          </p:cNvPr>
          <p:cNvSpPr txBox="1"/>
          <p:nvPr/>
        </p:nvSpPr>
        <p:spPr>
          <a:xfrm>
            <a:off x="699061" y="1811185"/>
            <a:ext cx="3855479" cy="49552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HTML (every html file)</a:t>
            </a:r>
            <a:endParaRPr lang="en-US" sz="1600" b="1" dirty="0"/>
          </a:p>
          <a:p>
            <a:r>
              <a:rPr lang="en-US" sz="1600" dirty="0"/>
              <a:t>&lt;header&gt;</a:t>
            </a:r>
          </a:p>
          <a:p>
            <a:r>
              <a:rPr lang="en-US" sz="1600" dirty="0"/>
              <a:t>        &lt;link </a:t>
            </a:r>
            <a:r>
              <a:rPr lang="en-US" sz="1600" dirty="0" err="1"/>
              <a:t>rel</a:t>
            </a:r>
            <a:r>
              <a:rPr lang="en-US" sz="1600" dirty="0"/>
              <a:t>="stylesheet" </a:t>
            </a:r>
            <a:r>
              <a:rPr lang="en-US" sz="1600" dirty="0" err="1"/>
              <a:t>href</a:t>
            </a:r>
            <a:r>
              <a:rPr lang="en-US" sz="1600" dirty="0"/>
              <a:t>="styles.css"&gt;</a:t>
            </a:r>
          </a:p>
          <a:p>
            <a:r>
              <a:rPr lang="en-US" sz="1600" dirty="0"/>
              <a:t>        &lt;ul&gt;</a:t>
            </a:r>
          </a:p>
          <a:p>
            <a:r>
              <a:rPr lang="en-US" sz="1600" dirty="0"/>
              <a:t>            &lt;span&gt; Bearcat School Store &lt;/span&gt;</a:t>
            </a:r>
          </a:p>
          <a:p>
            <a:r>
              <a:rPr lang="en-US" sz="1600" dirty="0"/>
              <a:t>            &lt;a </a:t>
            </a:r>
            <a:r>
              <a:rPr lang="en-US" sz="1600" dirty="0" err="1"/>
              <a:t>href</a:t>
            </a:r>
            <a:r>
              <a:rPr lang="en-US" sz="1600" dirty="0"/>
              <a:t>="index.html"&gt;</a:t>
            </a:r>
          </a:p>
          <a:p>
            <a:r>
              <a:rPr lang="en-US" sz="1600" dirty="0"/>
              <a:t>           &lt;li&gt;Home&lt;/li&gt;</a:t>
            </a:r>
          </a:p>
          <a:p>
            <a:r>
              <a:rPr lang="en-US" sz="1600" dirty="0"/>
              <a:t>            &lt;/a&gt;</a:t>
            </a:r>
          </a:p>
          <a:p>
            <a:r>
              <a:rPr lang="en-US" sz="1600" dirty="0"/>
              <a:t>            &lt;a </a:t>
            </a:r>
            <a:r>
              <a:rPr lang="en-US" sz="1600" dirty="0" err="1"/>
              <a:t>href</a:t>
            </a:r>
            <a:r>
              <a:rPr lang="en-US" sz="1600" dirty="0"/>
              <a:t>="new.html"&gt;</a:t>
            </a:r>
          </a:p>
          <a:p>
            <a:r>
              <a:rPr lang="en-US" sz="1600" dirty="0"/>
              <a:t>                &lt;li&gt;New&lt;/li&gt;</a:t>
            </a:r>
          </a:p>
          <a:p>
            <a:r>
              <a:rPr lang="en-US" sz="1600" dirty="0"/>
              <a:t>            &lt;/a&gt;</a:t>
            </a:r>
          </a:p>
          <a:p>
            <a:r>
              <a:rPr lang="en-US" sz="1600" dirty="0"/>
              <a:t>            &lt;a </a:t>
            </a:r>
            <a:r>
              <a:rPr lang="en-US" sz="1600" dirty="0" err="1"/>
              <a:t>href</a:t>
            </a:r>
            <a:r>
              <a:rPr lang="en-US" sz="1600" dirty="0"/>
              <a:t>="sale.html"&gt;</a:t>
            </a:r>
          </a:p>
          <a:p>
            <a:r>
              <a:rPr lang="en-US" sz="1600" dirty="0"/>
              <a:t>                &lt;li&gt;On Sale&lt;/li&gt;</a:t>
            </a:r>
          </a:p>
          <a:p>
            <a:r>
              <a:rPr lang="en-US" sz="1600" dirty="0"/>
              <a:t>            &lt;/a&gt;</a:t>
            </a:r>
          </a:p>
          <a:p>
            <a:r>
              <a:rPr lang="en-US" sz="1600" dirty="0"/>
              <a:t>            &lt;a </a:t>
            </a:r>
            <a:r>
              <a:rPr lang="en-US" sz="1600" dirty="0" err="1"/>
              <a:t>href</a:t>
            </a:r>
            <a:r>
              <a:rPr lang="en-US" sz="1600" dirty="0"/>
              <a:t>="contact.html"&gt;</a:t>
            </a:r>
          </a:p>
          <a:p>
            <a:r>
              <a:rPr lang="en-US" sz="1600" dirty="0"/>
              <a:t>                &lt;li&gt;Contact&lt;/li&gt;</a:t>
            </a:r>
          </a:p>
          <a:p>
            <a:r>
              <a:rPr lang="en-US" sz="1600" dirty="0"/>
              <a:t>            &lt;/a&gt;</a:t>
            </a:r>
          </a:p>
          <a:p>
            <a:r>
              <a:rPr lang="en-US" sz="1600" dirty="0"/>
              <a:t>        &lt;/ul&gt;</a:t>
            </a:r>
          </a:p>
          <a:p>
            <a:r>
              <a:rPr lang="en-US" sz="1600" dirty="0"/>
              <a:t>&lt;/header&gt;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406C72-39BC-432F-84B2-461F0AAC166B}"/>
              </a:ext>
            </a:extLst>
          </p:cNvPr>
          <p:cNvSpPr txBox="1"/>
          <p:nvPr/>
        </p:nvSpPr>
        <p:spPr>
          <a:xfrm>
            <a:off x="7332328" y="335845"/>
            <a:ext cx="4251998" cy="61863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CSS </a:t>
            </a:r>
            <a:r>
              <a:rPr lang="en-US" sz="2000" b="1" dirty="0"/>
              <a:t>(styles.css)</a:t>
            </a:r>
            <a:endParaRPr lang="en-US" sz="1200" dirty="0"/>
          </a:p>
          <a:p>
            <a:r>
              <a:rPr lang="en-US" sz="1600" dirty="0"/>
              <a:t>ul{</a:t>
            </a:r>
          </a:p>
          <a:p>
            <a:r>
              <a:rPr lang="en-US" sz="1600" dirty="0"/>
              <a:t>    background-color: </a:t>
            </a:r>
            <a:r>
              <a:rPr lang="en-US" sz="1600" dirty="0" err="1"/>
              <a:t>rgb</a:t>
            </a:r>
            <a:r>
              <a:rPr lang="en-US" sz="1600" dirty="0"/>
              <a:t>(27, 27, 27);</a:t>
            </a:r>
          </a:p>
          <a:p>
            <a:r>
              <a:rPr lang="en-US" sz="1600" dirty="0"/>
              <a:t>    padding: 2%;</a:t>
            </a:r>
          </a:p>
          <a:p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li{</a:t>
            </a:r>
          </a:p>
          <a:p>
            <a:r>
              <a:rPr lang="en-US" sz="1600" dirty="0"/>
              <a:t>    display: inline;</a:t>
            </a:r>
          </a:p>
          <a:p>
            <a:r>
              <a:rPr lang="en-US" sz="1600" dirty="0"/>
              <a:t>    padding: 2%;</a:t>
            </a:r>
          </a:p>
          <a:p>
            <a:r>
              <a:rPr lang="en-US" sz="1600" dirty="0"/>
              <a:t>    color: </a:t>
            </a:r>
            <a:r>
              <a:rPr lang="en-US" sz="1600" dirty="0" err="1"/>
              <a:t>lightblue</a:t>
            </a:r>
            <a:r>
              <a:rPr lang="en-US" sz="1600" dirty="0"/>
              <a:t>;</a:t>
            </a:r>
          </a:p>
          <a:p>
            <a:r>
              <a:rPr lang="en-US" sz="1600" dirty="0"/>
              <a:t>    font-size: x-large;</a:t>
            </a:r>
          </a:p>
          <a:p>
            <a:r>
              <a:rPr lang="en-US" sz="1600" dirty="0"/>
              <a:t>    text-shadow: 2px </a:t>
            </a:r>
            <a:r>
              <a:rPr lang="en-US" sz="1600" dirty="0" err="1"/>
              <a:t>2px</a:t>
            </a:r>
            <a:r>
              <a:rPr lang="en-US" sz="1600" dirty="0"/>
              <a:t> blue;</a:t>
            </a:r>
          </a:p>
          <a:p>
            <a:r>
              <a:rPr lang="en-US" sz="1600" dirty="0"/>
              <a:t>    font-weight: bold;</a:t>
            </a:r>
          </a:p>
          <a:p>
            <a:r>
              <a:rPr lang="en-US" sz="1600" dirty="0"/>
              <a:t>    text-decoration: none;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 err="1"/>
              <a:t>li:hover</a:t>
            </a:r>
            <a:r>
              <a:rPr lang="en-US" sz="1600" dirty="0"/>
              <a:t>{ </a:t>
            </a:r>
            <a:r>
              <a:rPr lang="en-US" sz="1600" dirty="0" err="1"/>
              <a:t>background-color:slategrey</a:t>
            </a:r>
            <a:r>
              <a:rPr lang="en-US" sz="1600" dirty="0"/>
              <a:t>; }</a:t>
            </a:r>
          </a:p>
          <a:p>
            <a:r>
              <a:rPr lang="en-US" sz="1600" dirty="0"/>
              <a:t>a{ text-decoration: none; }</a:t>
            </a:r>
          </a:p>
          <a:p>
            <a:r>
              <a:rPr lang="en-US" sz="1600" dirty="0"/>
              <a:t>span{</a:t>
            </a:r>
          </a:p>
          <a:p>
            <a:r>
              <a:rPr lang="en-US" sz="1600" dirty="0"/>
              <a:t>    color: </a:t>
            </a:r>
            <a:r>
              <a:rPr lang="en-US" sz="1600" dirty="0" err="1"/>
              <a:t>peachpuff</a:t>
            </a:r>
            <a:r>
              <a:rPr lang="en-US" sz="1600" dirty="0"/>
              <a:t>;</a:t>
            </a:r>
          </a:p>
          <a:p>
            <a:r>
              <a:rPr lang="en-US" sz="1600" dirty="0"/>
              <a:t>    font-size: xx-large;</a:t>
            </a:r>
          </a:p>
          <a:p>
            <a:r>
              <a:rPr lang="en-US" sz="1600" dirty="0"/>
              <a:t>    font-weight: bolder;</a:t>
            </a:r>
          </a:p>
          <a:p>
            <a:r>
              <a:rPr lang="en-US" sz="1600" dirty="0"/>
              <a:t>    </a:t>
            </a:r>
            <a:r>
              <a:rPr lang="en-US" sz="1600" dirty="0" err="1"/>
              <a:t>cursor:no-drop</a:t>
            </a:r>
            <a:r>
              <a:rPr lang="en-US" sz="1600" dirty="0"/>
              <a:t>;</a:t>
            </a:r>
          </a:p>
          <a:p>
            <a:r>
              <a:rPr lang="en-US" sz="1600" dirty="0"/>
              <a:t>    text-shadow: 2px </a:t>
            </a:r>
            <a:r>
              <a:rPr lang="en-US" sz="1600" dirty="0" err="1"/>
              <a:t>2px</a:t>
            </a:r>
            <a:r>
              <a:rPr lang="en-US" sz="1600" dirty="0"/>
              <a:t> </a:t>
            </a:r>
            <a:r>
              <a:rPr lang="en-US" sz="1600" dirty="0" err="1"/>
              <a:t>orangered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span::selection{ background-color: transparent; }</a:t>
            </a:r>
          </a:p>
        </p:txBody>
      </p:sp>
    </p:spTree>
    <p:extLst>
      <p:ext uri="{BB962C8B-B14F-4D97-AF65-F5344CB8AC3E}">
        <p14:creationId xmlns:p14="http://schemas.microsoft.com/office/powerpoint/2010/main" val="4197318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5: Create The Contact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7DBA-03F3-41D9-A134-6BE6890B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45268-2785-45E6-A39F-206F50453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27" y="1385319"/>
            <a:ext cx="83248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4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1242218"/>
            <a:ext cx="10515600" cy="1325563"/>
          </a:xfrm>
        </p:spPr>
        <p:txBody>
          <a:bodyPr/>
          <a:lstStyle/>
          <a:p>
            <a:r>
              <a:rPr lang="en-US" dirty="0"/>
              <a:t>Day 5: Create The Contact 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EB3C73-FFA6-45B0-8D4D-A86E5FB18C45}"/>
              </a:ext>
            </a:extLst>
          </p:cNvPr>
          <p:cNvSpPr txBox="1"/>
          <p:nvPr/>
        </p:nvSpPr>
        <p:spPr>
          <a:xfrm>
            <a:off x="161925" y="2309244"/>
            <a:ext cx="10059164" cy="44627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/>
              <a:t>HTML </a:t>
            </a:r>
            <a:r>
              <a:rPr lang="en-US" sz="2400" b="1" dirty="0"/>
              <a:t>(contact.html)</a:t>
            </a:r>
            <a:endParaRPr lang="en-US" sz="1400" b="1" dirty="0"/>
          </a:p>
          <a:p>
            <a:r>
              <a:rPr lang="en-US" dirty="0"/>
              <a:t>&lt;div style="background-color: </a:t>
            </a:r>
            <a:r>
              <a:rPr lang="en-US" dirty="0" err="1"/>
              <a:t>aliceblue</a:t>
            </a:r>
            <a:r>
              <a:rPr lang="en-US" dirty="0"/>
              <a:t>; width: 40%; height: 40%; text-align: center"&gt;</a:t>
            </a:r>
          </a:p>
          <a:p>
            <a:r>
              <a:rPr lang="en-US" dirty="0"/>
              <a:t>        &lt;h1&gt;Contact Us!&lt;/h1&gt;</a:t>
            </a:r>
          </a:p>
          <a:p>
            <a:r>
              <a:rPr lang="en-US" dirty="0"/>
              <a:t>        &lt;form&gt;</a:t>
            </a:r>
          </a:p>
          <a:p>
            <a:r>
              <a:rPr lang="en-US" dirty="0"/>
              <a:t>            &lt;b&gt;</a:t>
            </a:r>
          </a:p>
          <a:p>
            <a:r>
              <a:rPr lang="en-US" dirty="0"/>
              <a:t>	Name: &lt;input type="text" placeholder="Enter your name"&gt;   </a:t>
            </a:r>
          </a:p>
          <a:p>
            <a:r>
              <a:rPr lang="en-US" dirty="0"/>
              <a:t>	Email: &lt;input type="text" placeholder="Enter your email"&gt; </a:t>
            </a:r>
          </a:p>
          <a:p>
            <a:r>
              <a:rPr lang="en-US" dirty="0"/>
              <a:t>            &lt;/b&gt;</a:t>
            </a:r>
          </a:p>
          <a:p>
            <a:r>
              <a:rPr lang="en-US" dirty="0"/>
              <a:t>            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            &lt;</a:t>
            </a:r>
            <a:r>
              <a:rPr lang="en-US" dirty="0" err="1"/>
              <a:t>textarea</a:t>
            </a:r>
            <a:r>
              <a:rPr lang="en-US" dirty="0"/>
              <a:t> style="</a:t>
            </a:r>
            <a:r>
              <a:rPr lang="en-US" dirty="0" err="1"/>
              <a:t>resize:none</a:t>
            </a:r>
            <a:r>
              <a:rPr lang="en-US" dirty="0"/>
              <a:t>" placeholder="Enter your comment" cols="52" rows="8"&gt;&lt;/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  <a:p>
            <a:r>
              <a:rPr lang="en-US" dirty="0"/>
              <a:t>            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            &lt;input type="button" value="Submit" onclick="submit()"&gt;</a:t>
            </a:r>
          </a:p>
          <a:p>
            <a:r>
              <a:rPr lang="en-US" dirty="0"/>
              <a:t>        &lt;/form&gt;</a:t>
            </a:r>
          </a:p>
          <a:p>
            <a:r>
              <a:rPr lang="en-US" dirty="0"/>
              <a:t>    &lt;/div&gt;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45268-2785-45E6-A39F-206F504538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55" t="26486" r="27976" b="20183"/>
          <a:stretch/>
        </p:blipFill>
        <p:spPr>
          <a:xfrm>
            <a:off x="7370970" y="13493"/>
            <a:ext cx="4821030" cy="275487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4208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6: Catchup / 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7DBA-03F3-41D9-A134-6BE6890B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product page that contains information for each product that is linked to the image of the product on the products page(s)</a:t>
            </a:r>
          </a:p>
          <a:p>
            <a:r>
              <a:rPr lang="en-US" dirty="0"/>
              <a:t>Create an item container for out-of-stock items</a:t>
            </a:r>
          </a:p>
          <a:p>
            <a:r>
              <a:rPr lang="en-US" dirty="0"/>
              <a:t>Create a form for users to create accounts and log in</a:t>
            </a:r>
          </a:p>
          <a:p>
            <a:r>
              <a:rPr lang="en-US" dirty="0"/>
              <a:t>Create a form for store owners to add </a:t>
            </a:r>
            <a:r>
              <a:rPr lang="en-US"/>
              <a:t>new products</a:t>
            </a:r>
            <a:endParaRPr lang="en-US" dirty="0"/>
          </a:p>
          <a:p>
            <a:r>
              <a:rPr lang="en-US" dirty="0"/>
              <a:t>Review code to ensure it is easy to read and well-organized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2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7DBA-03F3-41D9-A134-6BE6890B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850"/>
            <a:ext cx="6870583" cy="3169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434D42-966C-479D-84D7-12AD38ACD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583" y="3726690"/>
            <a:ext cx="5321417" cy="313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8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1: Create Images For Products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21" t="73177" r="2663" b="7634"/>
          <a:stretch/>
        </p:blipFill>
        <p:spPr>
          <a:xfrm rot="19929008">
            <a:off x="1199276" y="2747086"/>
            <a:ext cx="1929469" cy="947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A3D6A5-7A12-4907-8A83-EEB248A4CB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67" t="29966" r="25849" b="50845"/>
          <a:stretch/>
        </p:blipFill>
        <p:spPr>
          <a:xfrm rot="2015532">
            <a:off x="9231591" y="2810789"/>
            <a:ext cx="1786855" cy="9479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46BCB9-71FD-48E7-AD17-51EAF28F61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16" t="29966" b="50845"/>
          <a:stretch/>
        </p:blipFill>
        <p:spPr>
          <a:xfrm>
            <a:off x="5285063" y="3330429"/>
            <a:ext cx="1786855" cy="9479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E0DB39-A418-437C-BFC5-BB9D5B858D98}"/>
              </a:ext>
            </a:extLst>
          </p:cNvPr>
          <p:cNvSpPr txBox="1"/>
          <p:nvPr/>
        </p:nvSpPr>
        <p:spPr>
          <a:xfrm rot="20210245">
            <a:off x="2054953" y="3672344"/>
            <a:ext cx="7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Pillow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41D42-49F2-426D-A97F-5CE6A6A4D58F}"/>
              </a:ext>
            </a:extLst>
          </p:cNvPr>
          <p:cNvSpPr txBox="1"/>
          <p:nvPr/>
        </p:nvSpPr>
        <p:spPr>
          <a:xfrm>
            <a:off x="5683066" y="428258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Beanie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2130F-35B1-4EB6-9207-69E52E9D5CC0}"/>
              </a:ext>
            </a:extLst>
          </p:cNvPr>
          <p:cNvSpPr txBox="1"/>
          <p:nvPr/>
        </p:nvSpPr>
        <p:spPr>
          <a:xfrm rot="1824400">
            <a:off x="9346728" y="3619740"/>
            <a:ext cx="69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Pants</a:t>
            </a:r>
          </a:p>
        </p:txBody>
      </p:sp>
    </p:spTree>
    <p:extLst>
      <p:ext uri="{BB962C8B-B14F-4D97-AF65-F5344CB8AC3E}">
        <p14:creationId xmlns:p14="http://schemas.microsoft.com/office/powerpoint/2010/main" val="255615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1: Create Images For Products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21" t="73177" r="2663" b="7634"/>
          <a:stretch/>
        </p:blipFill>
        <p:spPr>
          <a:xfrm rot="19929008">
            <a:off x="427488" y="1740406"/>
            <a:ext cx="1929469" cy="947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A3D6A5-7A12-4907-8A83-EEB248A4CB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67" t="29966" r="25849" b="50845"/>
          <a:stretch/>
        </p:blipFill>
        <p:spPr>
          <a:xfrm rot="2015532">
            <a:off x="4838559" y="1928623"/>
            <a:ext cx="1786855" cy="9479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46BCB9-71FD-48E7-AD17-51EAF28F61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16" t="29966" b="50845"/>
          <a:stretch/>
        </p:blipFill>
        <p:spPr>
          <a:xfrm>
            <a:off x="2785144" y="1344622"/>
            <a:ext cx="1786855" cy="9479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E0DB39-A418-437C-BFC5-BB9D5B858D98}"/>
              </a:ext>
            </a:extLst>
          </p:cNvPr>
          <p:cNvSpPr txBox="1"/>
          <p:nvPr/>
        </p:nvSpPr>
        <p:spPr>
          <a:xfrm rot="20210245">
            <a:off x="1283165" y="2665664"/>
            <a:ext cx="7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Pillow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41D42-49F2-426D-A97F-5CE6A6A4D58F}"/>
              </a:ext>
            </a:extLst>
          </p:cNvPr>
          <p:cNvSpPr txBox="1"/>
          <p:nvPr/>
        </p:nvSpPr>
        <p:spPr>
          <a:xfrm>
            <a:off x="3183147" y="229677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Beanie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2130F-35B1-4EB6-9207-69E52E9D5CC0}"/>
              </a:ext>
            </a:extLst>
          </p:cNvPr>
          <p:cNvSpPr txBox="1"/>
          <p:nvPr/>
        </p:nvSpPr>
        <p:spPr>
          <a:xfrm rot="1824400">
            <a:off x="4953696" y="2737574"/>
            <a:ext cx="69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43C5B7-88BB-4C89-9F2B-81CA24EDF7D8}"/>
              </a:ext>
            </a:extLst>
          </p:cNvPr>
          <p:cNvSpPr txBox="1"/>
          <p:nvPr/>
        </p:nvSpPr>
        <p:spPr>
          <a:xfrm>
            <a:off x="6671157" y="2214384"/>
            <a:ext cx="5438273" cy="169277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HTML (home.html)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=“image1.png”&gt;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=“image2.png”&gt;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=“image3.png”&gt;</a:t>
            </a:r>
          </a:p>
        </p:txBody>
      </p:sp>
    </p:spTree>
    <p:extLst>
      <p:ext uri="{BB962C8B-B14F-4D97-AF65-F5344CB8AC3E}">
        <p14:creationId xmlns:p14="http://schemas.microsoft.com/office/powerpoint/2010/main" val="105061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2: Create An Item Container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266" t="18418" b="42524"/>
          <a:stretch/>
        </p:blipFill>
        <p:spPr>
          <a:xfrm>
            <a:off x="4528355" y="1655603"/>
            <a:ext cx="2541865" cy="1929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F427E8-3ECF-477B-83AE-D4E4F5BDCA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79" t="18418" r="24987" b="42524"/>
          <a:stretch/>
        </p:blipFill>
        <p:spPr>
          <a:xfrm>
            <a:off x="903399" y="1635848"/>
            <a:ext cx="2541864" cy="1929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D7CB7C-C4B7-414C-A7C5-DC15A3CA1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477" t="61059" r="-211" b="-117"/>
          <a:stretch/>
        </p:blipFill>
        <p:spPr>
          <a:xfrm>
            <a:off x="8470462" y="1635849"/>
            <a:ext cx="2541865" cy="19294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CE2AEF-362D-4DFF-9366-F8EC0BB736B7}"/>
              </a:ext>
            </a:extLst>
          </p:cNvPr>
          <p:cNvSpPr txBox="1"/>
          <p:nvPr/>
        </p:nvSpPr>
        <p:spPr>
          <a:xfrm>
            <a:off x="1820254" y="3931065"/>
            <a:ext cx="109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695D7-6EAD-4C5D-A3DF-E01ED82AA17E}"/>
              </a:ext>
            </a:extLst>
          </p:cNvPr>
          <p:cNvSpPr txBox="1"/>
          <p:nvPr/>
        </p:nvSpPr>
        <p:spPr>
          <a:xfrm>
            <a:off x="5272187" y="3932927"/>
            <a:ext cx="105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Sale Item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D2A4C8-FCA3-4F56-8014-E19C0D93F4D5}"/>
              </a:ext>
            </a:extLst>
          </p:cNvPr>
          <p:cNvSpPr txBox="1"/>
          <p:nvPr/>
        </p:nvSpPr>
        <p:spPr>
          <a:xfrm>
            <a:off x="8991368" y="3862699"/>
            <a:ext cx="13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Regular Item</a:t>
            </a:r>
          </a:p>
        </p:txBody>
      </p:sp>
    </p:spTree>
    <p:extLst>
      <p:ext uri="{BB962C8B-B14F-4D97-AF65-F5344CB8AC3E}">
        <p14:creationId xmlns:p14="http://schemas.microsoft.com/office/powerpoint/2010/main" val="1658153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2: Create An Item Container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A2492A-95D1-4B74-A4CC-FE5F0BA46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7" y="1690688"/>
            <a:ext cx="2647950" cy="28860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E1D2F5-BBA3-4CFA-8B02-A4CB34A9997E}"/>
              </a:ext>
            </a:extLst>
          </p:cNvPr>
          <p:cNvSpPr txBox="1"/>
          <p:nvPr/>
        </p:nvSpPr>
        <p:spPr>
          <a:xfrm>
            <a:off x="2889216" y="1436520"/>
            <a:ext cx="5438273" cy="390876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HTML (home.html)</a:t>
            </a:r>
            <a:endParaRPr lang="en-US" b="1" dirty="0"/>
          </a:p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="styles.css"&gt;</a:t>
            </a:r>
          </a:p>
          <a:p>
            <a:r>
              <a:rPr lang="en-US" dirty="0"/>
              <a:t>&lt;div id=“</a:t>
            </a:r>
            <a:r>
              <a:rPr lang="en-US" dirty="0" err="1"/>
              <a:t>itemContainer</a:t>
            </a:r>
            <a:r>
              <a:rPr lang="en-US" dirty="0"/>
              <a:t>”&gt;</a:t>
            </a:r>
          </a:p>
          <a:p>
            <a:r>
              <a:rPr lang="en-US" dirty="0"/>
              <a:t>    &lt;div id=“sale”&gt;</a:t>
            </a:r>
          </a:p>
          <a:p>
            <a:r>
              <a:rPr lang="en-US" dirty="0"/>
              <a:t>        SALE!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  &lt;</a:t>
            </a:r>
            <a:r>
              <a:rPr lang="en-US" dirty="0" err="1"/>
              <a:t>img</a:t>
            </a:r>
            <a:r>
              <a:rPr lang="en-US" dirty="0"/>
              <a:t> id=“</a:t>
            </a:r>
            <a:r>
              <a:rPr lang="en-US" dirty="0" err="1"/>
              <a:t>itemImage</a:t>
            </a:r>
            <a:r>
              <a:rPr lang="en-US" dirty="0"/>
              <a:t>” </a:t>
            </a:r>
            <a:r>
              <a:rPr lang="en-US" dirty="0" err="1"/>
              <a:t>src</a:t>
            </a:r>
            <a:r>
              <a:rPr lang="en-US" dirty="0"/>
              <a:t>=“orange-pants.png”&gt;</a:t>
            </a:r>
          </a:p>
          <a:p>
            <a:r>
              <a:rPr lang="en-US" dirty="0"/>
              <a:t>    &lt;button&gt;</a:t>
            </a:r>
          </a:p>
          <a:p>
            <a:r>
              <a:rPr lang="en-US" dirty="0"/>
              <a:t>        &lt;b&gt;</a:t>
            </a:r>
          </a:p>
          <a:p>
            <a:r>
              <a:rPr lang="en-US" dirty="0"/>
              <a:t>            $10.99</a:t>
            </a:r>
          </a:p>
          <a:p>
            <a:r>
              <a:rPr lang="en-US" dirty="0"/>
              <a:t>        &lt;/b&gt;</a:t>
            </a:r>
          </a:p>
          <a:p>
            <a:r>
              <a:rPr lang="en-US" dirty="0"/>
              <a:t>    &lt;/button&gt;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959D7F-C601-4625-9D2B-9F9FB79D83F4}"/>
              </a:ext>
            </a:extLst>
          </p:cNvPr>
          <p:cNvSpPr txBox="1"/>
          <p:nvPr/>
        </p:nvSpPr>
        <p:spPr>
          <a:xfrm>
            <a:off x="8439324" y="181957"/>
            <a:ext cx="3674379" cy="649408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CSS (styles.css)</a:t>
            </a:r>
            <a:endParaRPr lang="en-US" sz="1400" b="1" dirty="0"/>
          </a:p>
          <a:p>
            <a:r>
              <a:rPr lang="en-US" sz="1400" dirty="0"/>
              <a:t>#</a:t>
            </a:r>
            <a:r>
              <a:rPr lang="en-US" sz="1400" dirty="0" err="1"/>
              <a:t>itemContainer</a:t>
            </a:r>
            <a:r>
              <a:rPr lang="en-US" sz="1400" dirty="0"/>
              <a:t>{</a:t>
            </a:r>
          </a:p>
          <a:p>
            <a:r>
              <a:rPr lang="en-US" sz="1400" dirty="0"/>
              <a:t>    border: 4px solid </a:t>
            </a:r>
            <a:r>
              <a:rPr lang="en-US" sz="1400" dirty="0" err="1"/>
              <a:t>darkslategray</a:t>
            </a:r>
            <a:r>
              <a:rPr lang="en-US" sz="1400" dirty="0"/>
              <a:t>;</a:t>
            </a:r>
          </a:p>
          <a:p>
            <a:r>
              <a:rPr lang="en-US" sz="1400" dirty="0"/>
              <a:t>    background-color: </a:t>
            </a:r>
            <a:r>
              <a:rPr lang="en-US" sz="1400" dirty="0" err="1"/>
              <a:t>slategrey</a:t>
            </a:r>
            <a:r>
              <a:rPr lang="en-US" sz="1400" dirty="0"/>
              <a:t>;</a:t>
            </a:r>
          </a:p>
          <a:p>
            <a:r>
              <a:rPr lang="en-US" sz="1400" dirty="0"/>
              <a:t>    height: 30%;</a:t>
            </a:r>
          </a:p>
          <a:p>
            <a:r>
              <a:rPr lang="en-US" sz="1400" dirty="0"/>
              <a:t>    width: 20%;</a:t>
            </a:r>
          </a:p>
          <a:p>
            <a:r>
              <a:rPr lang="en-US" sz="1400" dirty="0"/>
              <a:t>    float: left;</a:t>
            </a:r>
          </a:p>
          <a:p>
            <a:r>
              <a:rPr lang="en-US" sz="1400" dirty="0"/>
              <a:t>    display: flex;</a:t>
            </a:r>
          </a:p>
          <a:p>
            <a:r>
              <a:rPr lang="en-US" sz="1400" dirty="0"/>
              <a:t>    margin: 1%;</a:t>
            </a:r>
          </a:p>
          <a:p>
            <a:r>
              <a:rPr lang="en-US" sz="1400" dirty="0"/>
              <a:t>    align-items: center;</a:t>
            </a:r>
          </a:p>
          <a:p>
            <a:r>
              <a:rPr lang="en-US" sz="1400" dirty="0"/>
              <a:t>    justify-content: center;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itemContainer:hover</a:t>
            </a:r>
            <a:r>
              <a:rPr lang="en-US" sz="1400" dirty="0"/>
              <a:t>{ background-color: gold;}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itemImage</a:t>
            </a:r>
            <a:r>
              <a:rPr lang="en-US" sz="1400" dirty="0"/>
              <a:t> {</a:t>
            </a:r>
          </a:p>
          <a:p>
            <a:r>
              <a:rPr lang="en-US" sz="1400" dirty="0"/>
              <a:t>    width: 80%;</a:t>
            </a:r>
          </a:p>
          <a:p>
            <a:r>
              <a:rPr lang="en-US" sz="1400" dirty="0"/>
              <a:t>    height: 50%;</a:t>
            </a:r>
          </a:p>
          <a:p>
            <a:r>
              <a:rPr lang="en-US" sz="1400" dirty="0"/>
              <a:t>    padding-top: 5%;</a:t>
            </a:r>
          </a:p>
          <a:p>
            <a:r>
              <a:rPr lang="en-US" sz="1400" dirty="0"/>
              <a:t>    margin-left: auto;</a:t>
            </a:r>
          </a:p>
          <a:p>
            <a:r>
              <a:rPr lang="en-US" sz="1400" dirty="0"/>
              <a:t>    margin-right: auto;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#sale {</a:t>
            </a:r>
          </a:p>
          <a:p>
            <a:r>
              <a:rPr lang="en-US" sz="1400" dirty="0"/>
              <a:t>    border-left: 8px solid </a:t>
            </a:r>
            <a:r>
              <a:rPr lang="en-US" sz="1400" dirty="0" err="1"/>
              <a:t>darkorange</a:t>
            </a:r>
            <a:r>
              <a:rPr lang="en-US" sz="1400" dirty="0"/>
              <a:t>;</a:t>
            </a:r>
          </a:p>
          <a:p>
            <a:r>
              <a:rPr lang="en-US" sz="1400" dirty="0"/>
              <a:t>    color: coral;</a:t>
            </a:r>
          </a:p>
          <a:p>
            <a:r>
              <a:rPr lang="en-US" sz="1400" dirty="0"/>
              <a:t>    float: right;</a:t>
            </a:r>
          </a:p>
          <a:p>
            <a:r>
              <a:rPr lang="en-US" sz="1400" dirty="0"/>
              <a:t>    font-weight: bold;</a:t>
            </a:r>
          </a:p>
          <a:p>
            <a:r>
              <a:rPr lang="en-US" sz="1400" dirty="0"/>
              <a:t>    font-size: xx-large;</a:t>
            </a:r>
          </a:p>
          <a:p>
            <a:r>
              <a:rPr lang="en-US" sz="1400" dirty="0"/>
              <a:t>    background-color: red;</a:t>
            </a:r>
          </a:p>
          <a:p>
            <a:r>
              <a:rPr lang="en-US" sz="1400" dirty="0"/>
              <a:t>    cursor: default;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961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3: Create The “All Items” Display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7DBA-03F3-41D9-A134-6BE6890B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" t="17327"/>
          <a:stretch/>
        </p:blipFill>
        <p:spPr>
          <a:xfrm>
            <a:off x="741028" y="1386927"/>
            <a:ext cx="10612772" cy="4084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7EFD01-8D37-4227-95CA-3997D6C3E833}"/>
              </a:ext>
            </a:extLst>
          </p:cNvPr>
          <p:cNvSpPr txBox="1"/>
          <p:nvPr/>
        </p:nvSpPr>
        <p:spPr>
          <a:xfrm>
            <a:off x="2607179" y="5639351"/>
            <a:ext cx="605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Combine New, Sale, and Regular Items in an organized manner</a:t>
            </a:r>
          </a:p>
        </p:txBody>
      </p:sp>
    </p:spTree>
    <p:extLst>
      <p:ext uri="{BB962C8B-B14F-4D97-AF65-F5344CB8AC3E}">
        <p14:creationId xmlns:p14="http://schemas.microsoft.com/office/powerpoint/2010/main" val="154558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590" y="-2969"/>
            <a:ext cx="10515600" cy="1325563"/>
          </a:xfrm>
        </p:spPr>
        <p:txBody>
          <a:bodyPr/>
          <a:lstStyle/>
          <a:p>
            <a:r>
              <a:rPr lang="en-US" dirty="0"/>
              <a:t>Day 3: Create The “All Items” Display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" t="17327"/>
          <a:stretch/>
        </p:blipFill>
        <p:spPr>
          <a:xfrm>
            <a:off x="178966" y="1386927"/>
            <a:ext cx="5634605" cy="40841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21E6A5-0A7D-4457-8B3D-4244D3F6CE73}"/>
              </a:ext>
            </a:extLst>
          </p:cNvPr>
          <p:cNvSpPr txBox="1"/>
          <p:nvPr/>
        </p:nvSpPr>
        <p:spPr>
          <a:xfrm>
            <a:off x="5934110" y="1289952"/>
            <a:ext cx="4962490" cy="42780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HTML (home.html)</a:t>
            </a:r>
            <a:endParaRPr lang="en-US" sz="2400" b="1" dirty="0"/>
          </a:p>
          <a:p>
            <a:r>
              <a:rPr lang="en-US" sz="2400" dirty="0"/>
              <a:t>&lt;div id="store"&gt;</a:t>
            </a:r>
          </a:p>
          <a:p>
            <a:r>
              <a:rPr lang="en-US" sz="2400" dirty="0"/>
              <a:t>    &lt;!-- blue hat item container --&gt;</a:t>
            </a:r>
          </a:p>
          <a:p>
            <a:r>
              <a:rPr lang="en-US" sz="2400" dirty="0"/>
              <a:t>    &lt;!-- blue pillow item container --&gt;</a:t>
            </a:r>
          </a:p>
          <a:p>
            <a:r>
              <a:rPr lang="en-US" sz="2400" dirty="0"/>
              <a:t>    &lt;!-- blue pants item container --&gt;</a:t>
            </a:r>
          </a:p>
          <a:p>
            <a:r>
              <a:rPr lang="en-US" sz="2400" dirty="0"/>
              <a:t>    &lt;!-- orange hat item container --&gt;</a:t>
            </a:r>
          </a:p>
          <a:p>
            <a:r>
              <a:rPr lang="en-US" sz="2400" dirty="0"/>
              <a:t>    &lt;!-- orange pillow item container --&gt;</a:t>
            </a:r>
          </a:p>
          <a:p>
            <a:r>
              <a:rPr lang="en-US" sz="2400" dirty="0"/>
              <a:t>    &lt;!-- orange pants item container --&gt;</a:t>
            </a:r>
          </a:p>
          <a:p>
            <a:r>
              <a:rPr lang="en-US" sz="2400" dirty="0"/>
              <a:t>    &lt;!-- white hat item container --&gt;</a:t>
            </a:r>
          </a:p>
          <a:p>
            <a:r>
              <a:rPr lang="en-US" sz="2400" dirty="0"/>
              <a:t>    &lt;!-- white pillow item container --&gt;</a:t>
            </a:r>
          </a:p>
          <a:p>
            <a:r>
              <a:rPr lang="en-US" sz="24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59730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4: Create the “New” and “Sale” Pages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2251C-899B-4125-BA01-3920200582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02"/>
          <a:stretch/>
        </p:blipFill>
        <p:spPr>
          <a:xfrm>
            <a:off x="900418" y="2105637"/>
            <a:ext cx="10391164" cy="18249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B34222-9073-4EFC-93E1-490D8AE958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71"/>
          <a:stretch/>
        </p:blipFill>
        <p:spPr>
          <a:xfrm>
            <a:off x="900418" y="4664278"/>
            <a:ext cx="10391164" cy="193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9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7" ma:contentTypeDescription="Create a new document." ma:contentTypeScope="" ma:versionID="b4505af7389e3055bf286c471b435ab2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6f058549addda5694cbd4e31095b42cb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871C48-42D6-46C3-9B5F-6F3B89F20340}">
  <ds:schemaRefs>
    <ds:schemaRef ds:uri="http://schemas.microsoft.com/office/2006/metadata/properties"/>
    <ds:schemaRef ds:uri="8c07c512-1ff3-44bd-87df-82ef976e112f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88FFE5B-F8E3-4CE9-91CC-CDCF358B89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71402B-9172-4E85-AD40-2DB2425472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1302</Words>
  <Application>Microsoft Office PowerPoint</Application>
  <PresentationFormat>Widescreen</PresentationFormat>
  <Paragraphs>159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Project 3 Checklist</vt:lpstr>
      <vt:lpstr>Project Overview</vt:lpstr>
      <vt:lpstr>Day 1: Create Images For Products</vt:lpstr>
      <vt:lpstr>Day 1: Create Images For Products</vt:lpstr>
      <vt:lpstr>Day 2: Create An Item Container</vt:lpstr>
      <vt:lpstr>Day 2: Create An Item Container</vt:lpstr>
      <vt:lpstr>Day 3: Create The “All Items” Display </vt:lpstr>
      <vt:lpstr>Day 3: Create The “All Items” Display </vt:lpstr>
      <vt:lpstr>Day 4: Create the “New” and “Sale” Pages</vt:lpstr>
      <vt:lpstr>Day 4: Create the “New” and “Sale” Pages</vt:lpstr>
      <vt:lpstr>Day 4: Create the “New” and “Sale” Pages</vt:lpstr>
      <vt:lpstr>Day 4: Create the Header</vt:lpstr>
      <vt:lpstr>Day 4: Create the Header</vt:lpstr>
      <vt:lpstr>Day 5: Create The Contact Form</vt:lpstr>
      <vt:lpstr>Day 5: Create The Contact Form</vt:lpstr>
      <vt:lpstr>Day 6: Catchup / Bonus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Checklist</dc:title>
  <dc:creator>Joshua Gross</dc:creator>
  <cp:lastModifiedBy>Joshua Gross</cp:lastModifiedBy>
  <cp:revision>5</cp:revision>
  <dcterms:created xsi:type="dcterms:W3CDTF">2023-09-25T20:55:13Z</dcterms:created>
  <dcterms:modified xsi:type="dcterms:W3CDTF">2023-10-02T13:32:42Z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</Properties>
</file>