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6" r:id="rId13"/>
    <p:sldId id="265" r:id="rId14"/>
    <p:sldId id="264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8" r:id="rId25"/>
    <p:sldId id="279" r:id="rId26"/>
    <p:sldId id="302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23" r:id="rId50"/>
    <p:sldId id="324" r:id="rId51"/>
    <p:sldId id="325" r:id="rId52"/>
    <p:sldId id="326" r:id="rId53"/>
    <p:sldId id="327" r:id="rId54"/>
    <p:sldId id="320" r:id="rId55"/>
    <p:sldId id="329" r:id="rId56"/>
    <p:sldId id="303" r:id="rId57"/>
    <p:sldId id="307" r:id="rId58"/>
    <p:sldId id="306" r:id="rId59"/>
    <p:sldId id="308" r:id="rId60"/>
    <p:sldId id="328" r:id="rId61"/>
    <p:sldId id="309" r:id="rId62"/>
    <p:sldId id="310" r:id="rId63"/>
    <p:sldId id="311" r:id="rId64"/>
    <p:sldId id="312" r:id="rId65"/>
    <p:sldId id="313" r:id="rId66"/>
    <p:sldId id="314" r:id="rId67"/>
    <p:sldId id="315" r:id="rId68"/>
    <p:sldId id="316" r:id="rId69"/>
    <p:sldId id="317" r:id="rId70"/>
    <p:sldId id="318" r:id="rId71"/>
    <p:sldId id="319" r:id="rId72"/>
    <p:sldId id="321" r:id="rId73"/>
    <p:sldId id="330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F9559-CD91-4B24-B282-BBF015C66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2B5C17-99C1-4EAE-9236-A54BDB7F9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A72BC-14CD-41AD-A38B-0E85D21F5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3511-7BB0-4700-A3CC-30E722CC896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7A805-3741-43B0-A25B-075AFBC5E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4CF86-E0A4-472F-AF0A-B690AE601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A4E0-B271-4CE8-9972-8BF163F93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16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5C7A0-E36E-4B7B-9463-F6424671B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B070C7-7D9D-4C9D-B718-A06DE166C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D0289-12E6-425F-9DC5-606A21436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3511-7BB0-4700-A3CC-30E722CC896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BDB30-F34A-47C5-A33E-9AD02258B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ED6DA-5F16-4959-88E7-5EEC29870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A4E0-B271-4CE8-9972-8BF163F93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10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2858D0-BA50-4E08-AF45-A6358C57F6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295178-F0A7-4B19-B0B5-7EB153F46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540C6-F1EA-41CB-B468-C139F592A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3511-7BB0-4700-A3CC-30E722CC896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DDD1F-7E42-4CB2-BDDE-7882DF169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A3B1B-5804-481D-8ABC-F2C7E775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A4E0-B271-4CE8-9972-8BF163F93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39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7709F-995E-4EA3-92FE-F8CB79BDC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C9ABC-413B-4326-9AB4-BD56E1AC7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B09F1-AE8E-44C6-B248-D853C734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3511-7BB0-4700-A3CC-30E722CC896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84994-0169-4EA3-B405-20A7B44BA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ED681-EAD8-414E-B44D-3BE7A8D3F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A4E0-B271-4CE8-9972-8BF163F93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28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7F7AB-6707-4C74-908F-778083D86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FC894-64DB-40BF-B387-A66B53D72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2AC39-3CD8-47F3-9ACD-A88051CC8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3511-7BB0-4700-A3CC-30E722CC896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8D787-1D22-4FCE-A4E3-4A1A223C3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80D3B-080E-4C5B-BB8F-E0FDADEF3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A4E0-B271-4CE8-9972-8BF163F93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4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9A421-C89E-49C9-9A82-5377757E3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008F7-0B0D-43DD-A956-E107E7360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A6B534-2264-48F7-9240-B04C80124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2B26E-2E12-44C7-A752-96C51D4A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3511-7BB0-4700-A3CC-30E722CC896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FFCD4-FDAA-4AC7-B3C5-890A6CC56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3375F-7A67-458B-B52A-096818F05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A4E0-B271-4CE8-9972-8BF163F93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35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2418C-3C07-40EE-B73D-82A4E82C8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952D2-98D5-4621-BD84-CECDEFABC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10342D-6EE0-4E51-9FFF-2D1A76E40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E3E499-9419-4CFE-88E3-327A02DD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4C80F6-AA3E-43CF-BC07-F2316A3C51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AB81A4-D6C2-4E91-80CE-C70AE7B59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3511-7BB0-4700-A3CC-30E722CC896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A1399A-D60B-4975-927D-2925DC272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0AD27A-D91A-45EA-9710-06249DFD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A4E0-B271-4CE8-9972-8BF163F93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2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54B4B-6413-4980-BAD0-910B9D63A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1B9E12-86CF-4948-B6D5-5978BF5AC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3511-7BB0-4700-A3CC-30E722CC896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F39931-1518-428B-8757-922DEABBB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D5B9D-F22B-4E97-9583-E0BC81FE2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A4E0-B271-4CE8-9972-8BF163F93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37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2F5DDB-73F4-4A05-99F4-3F3B9B76B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3511-7BB0-4700-A3CC-30E722CC896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A673B0-A4EE-4C7F-B51B-0CA8689EB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9EB6FD-E068-4C90-A6D0-04F62974A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A4E0-B271-4CE8-9972-8BF163F93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76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8E224-A95D-4E9F-B52F-6B88B5FA2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97C29-28A9-419E-A91E-CA626697E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F332C-98DB-45CF-B939-5D448849D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8C488-5771-4FD5-92FD-B541CF642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3511-7BB0-4700-A3CC-30E722CC896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E1C8D-023B-47E8-9A06-C2EF19BD3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81CA0-8380-4B1A-BC71-F4620B9B1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A4E0-B271-4CE8-9972-8BF163F93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67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FBCAE-EA0A-4FFD-BC89-44F6D9141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9B7B84-4F05-422B-853C-486C075B4F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08B3E8-A7C0-4014-84F1-73DB870A0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E4356-C6C1-4CC9-B33D-BF05E3273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3511-7BB0-4700-A3CC-30E722CC896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25793-162E-4875-A2BC-971F2A2A3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A111A-D1F4-4E11-8556-B444C5C08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A4E0-B271-4CE8-9972-8BF163F93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74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5CCA21-A485-48A6-BF6B-9CA703E9C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EA0BB-7697-4179-A80A-A80C8BEF1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A1049-9541-47B7-8647-8D7B630A76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C3511-7BB0-4700-A3CC-30E722CC896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6FEAC-A7EF-4EB2-AD55-0D6098F745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96802-06D4-42FD-83F8-9BB9A8EC96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3A4E0-B271-4CE8-9972-8BF163F93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651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14A6A-F306-414A-A211-CF1BB77FC1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Conferencia</a:t>
            </a:r>
            <a:r>
              <a:rPr lang="en-US" dirty="0"/>
              <a:t>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B2788-FFB8-41C0-8B83-8FA35E8C5D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Adición</a:t>
            </a:r>
            <a:r>
              <a:rPr lang="en-US" dirty="0"/>
              <a:t> y </a:t>
            </a:r>
            <a:r>
              <a:rPr lang="en-US" dirty="0" err="1"/>
              <a:t>Resta</a:t>
            </a:r>
            <a:r>
              <a:rPr lang="en-US" dirty="0"/>
              <a:t> </a:t>
            </a:r>
            <a:r>
              <a:rPr lang="en-US" dirty="0" err="1"/>
              <a:t>Binaria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457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Adición</a:t>
            </a:r>
            <a:r>
              <a:rPr lang="en-US" dirty="0"/>
              <a:t> </a:t>
            </a:r>
            <a:r>
              <a:rPr lang="en-US" dirty="0" err="1"/>
              <a:t>Binaria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Adición</a:t>
            </a:r>
            <a:r>
              <a:rPr lang="en-US" b="1" dirty="0"/>
              <a:t> </a:t>
            </a:r>
            <a:r>
              <a:rPr lang="en-US" b="1" dirty="0" err="1"/>
              <a:t>Binaria</a:t>
            </a:r>
            <a:r>
              <a:rPr lang="en-US" dirty="0"/>
              <a:t> </a:t>
            </a:r>
            <a:r>
              <a:rPr lang="es-ES" dirty="0"/>
              <a:t>es una operación que suma dos valores binarios</a:t>
            </a:r>
            <a:endParaRPr lang="en-US" dirty="0"/>
          </a:p>
          <a:p>
            <a:r>
              <a:rPr lang="es-ES" dirty="0"/>
              <a:t>La suma binaria se asigna a nuestra comprensión común de la suma</a:t>
            </a:r>
            <a:endParaRPr lang="en-US" dirty="0"/>
          </a:p>
          <a:p>
            <a:r>
              <a:rPr lang="en-US" dirty="0" err="1"/>
              <a:t>Ejemplo</a:t>
            </a:r>
            <a:r>
              <a:rPr lang="en-US" dirty="0"/>
              <a:t>: </a:t>
            </a:r>
          </a:p>
          <a:p>
            <a:r>
              <a:rPr lang="en-US" dirty="0"/>
              <a:t>2d + 4d = 6d</a:t>
            </a:r>
          </a:p>
          <a:p>
            <a:r>
              <a:rPr lang="en-US" dirty="0"/>
              <a:t>2d = 0010b</a:t>
            </a:r>
          </a:p>
          <a:p>
            <a:r>
              <a:rPr lang="en-US" dirty="0"/>
              <a:t>4d = 0100b</a:t>
            </a:r>
          </a:p>
          <a:p>
            <a:r>
              <a:rPr lang="en-US" dirty="0"/>
              <a:t>6d = 0110b</a:t>
            </a:r>
          </a:p>
        </p:txBody>
      </p:sp>
    </p:spTree>
    <p:extLst>
      <p:ext uri="{BB962C8B-B14F-4D97-AF65-F5344CB8AC3E}">
        <p14:creationId xmlns:p14="http://schemas.microsoft.com/office/powerpoint/2010/main" val="208211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Adición</a:t>
            </a:r>
            <a:r>
              <a:rPr lang="en-US" dirty="0"/>
              <a:t> </a:t>
            </a:r>
            <a:r>
              <a:rPr lang="en-US" dirty="0" err="1"/>
              <a:t>Binaria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Adición</a:t>
            </a:r>
            <a:r>
              <a:rPr lang="en-US" b="1" dirty="0"/>
              <a:t> </a:t>
            </a:r>
            <a:r>
              <a:rPr lang="en-US" b="1" dirty="0" err="1"/>
              <a:t>Binaria</a:t>
            </a:r>
            <a:r>
              <a:rPr lang="en-US" dirty="0"/>
              <a:t> </a:t>
            </a:r>
            <a:r>
              <a:rPr lang="es-ES" dirty="0"/>
              <a:t>es una operación que suma dos valores binarios</a:t>
            </a:r>
            <a:endParaRPr lang="en-US" dirty="0"/>
          </a:p>
          <a:p>
            <a:r>
              <a:rPr lang="es-ES" dirty="0"/>
              <a:t>La suma binaria se asigna a nuestra comprensión común de la suma</a:t>
            </a:r>
            <a:endParaRPr lang="en-US" dirty="0"/>
          </a:p>
          <a:p>
            <a:r>
              <a:rPr lang="en-US" dirty="0" err="1"/>
              <a:t>Ejemplo</a:t>
            </a:r>
            <a:r>
              <a:rPr lang="en-US" dirty="0"/>
              <a:t>: </a:t>
            </a:r>
          </a:p>
          <a:p>
            <a:r>
              <a:rPr lang="en-US" dirty="0"/>
              <a:t>2d + 4d = 6d</a:t>
            </a:r>
          </a:p>
          <a:p>
            <a:r>
              <a:rPr lang="en-US" dirty="0"/>
              <a:t>2d = 0010b</a:t>
            </a:r>
          </a:p>
          <a:p>
            <a:r>
              <a:rPr lang="en-US" dirty="0"/>
              <a:t>4d = 0100b</a:t>
            </a:r>
          </a:p>
          <a:p>
            <a:r>
              <a:rPr lang="en-US" dirty="0"/>
              <a:t>6d = 0110b</a:t>
            </a:r>
          </a:p>
          <a:p>
            <a:r>
              <a:rPr lang="en-US" dirty="0"/>
              <a:t>0010b + 0100b = 0110b</a:t>
            </a:r>
          </a:p>
        </p:txBody>
      </p:sp>
    </p:spTree>
    <p:extLst>
      <p:ext uri="{BB962C8B-B14F-4D97-AF65-F5344CB8AC3E}">
        <p14:creationId xmlns:p14="http://schemas.microsoft.com/office/powerpoint/2010/main" val="629821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Adición</a:t>
            </a:r>
            <a:r>
              <a:rPr lang="en-US" dirty="0"/>
              <a:t> </a:t>
            </a:r>
            <a:r>
              <a:rPr lang="en-US" dirty="0" err="1"/>
              <a:t>Binaria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/>
              <a:t>Adición</a:t>
            </a:r>
            <a:r>
              <a:rPr lang="en-US" b="1" dirty="0"/>
              <a:t> </a:t>
            </a:r>
            <a:r>
              <a:rPr lang="en-US" b="1" dirty="0" err="1"/>
              <a:t>Binaria</a:t>
            </a:r>
            <a:r>
              <a:rPr lang="en-US" dirty="0"/>
              <a:t> </a:t>
            </a:r>
            <a:r>
              <a:rPr lang="es-ES" dirty="0"/>
              <a:t>es una operación que suma dos valores binarios</a:t>
            </a:r>
            <a:endParaRPr lang="en-US" dirty="0"/>
          </a:p>
          <a:p>
            <a:r>
              <a:rPr lang="es-ES" dirty="0"/>
              <a:t>Algoritmo para realizar la suma binaria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 err="1"/>
              <a:t>Pad</a:t>
            </a:r>
            <a:r>
              <a:rPr lang="es-ES" dirty="0"/>
              <a:t> con 0s a la izquierda para que ambos 0 bits estén en la misma posición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Comience en el bit 0 y realice la siguiente operación en las cadenas binarias apiladas verticalmente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0 + 0 = 0</a:t>
            </a:r>
          </a:p>
          <a:p>
            <a:pPr lvl="2"/>
            <a:r>
              <a:rPr lang="en-US" dirty="0"/>
              <a:t>0 + 1 = 1</a:t>
            </a:r>
          </a:p>
          <a:p>
            <a:pPr lvl="2"/>
            <a:r>
              <a:rPr lang="en-US" dirty="0"/>
              <a:t>1 + 0 = 1</a:t>
            </a:r>
          </a:p>
          <a:p>
            <a:pPr lvl="2"/>
            <a:r>
              <a:rPr lang="en-US" dirty="0"/>
              <a:t>1 + 1 = 0*</a:t>
            </a:r>
          </a:p>
          <a:p>
            <a:pPr lvl="3"/>
            <a:r>
              <a:rPr lang="es-ES"/>
              <a:t>En caso </a:t>
            </a:r>
            <a:r>
              <a:rPr lang="es-ES" dirty="0"/>
              <a:t>de que ocurra *, lleve un 1 al siguiente lugar de bit y agréguelo a los valores existentes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Repita </a:t>
            </a:r>
            <a:r>
              <a:rPr lang="es-ES"/>
              <a:t>el paso </a:t>
            </a:r>
            <a:r>
              <a:rPr lang="es-ES" dirty="0"/>
              <a:t>2 hasta que se haya calculado el último bit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607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Adición</a:t>
            </a:r>
            <a:r>
              <a:rPr lang="en-US" dirty="0"/>
              <a:t> </a:t>
            </a:r>
            <a:r>
              <a:rPr lang="en-US" dirty="0" err="1"/>
              <a:t>Binaria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184" y="365125"/>
            <a:ext cx="5964573" cy="4351338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Algoritmo para realizar la suma binaria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 err="1"/>
              <a:t>Pad</a:t>
            </a:r>
            <a:r>
              <a:rPr lang="es-ES" dirty="0"/>
              <a:t> con 0s a la izquierda para que ambos 0 bits estén en la misma posición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Comience en el bit 0 y realice la siguiente operación en las cadenas binarias apiladas verticalmente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0 + 0 = 0</a:t>
            </a:r>
          </a:p>
          <a:p>
            <a:pPr lvl="2"/>
            <a:r>
              <a:rPr lang="en-US" dirty="0"/>
              <a:t>0 + 1 = 1</a:t>
            </a:r>
          </a:p>
          <a:p>
            <a:pPr lvl="2"/>
            <a:r>
              <a:rPr lang="en-US" dirty="0"/>
              <a:t>1 + 0 = 1</a:t>
            </a:r>
          </a:p>
          <a:p>
            <a:pPr lvl="2"/>
            <a:r>
              <a:rPr lang="en-US" dirty="0"/>
              <a:t>1 + 1 = 0*</a:t>
            </a:r>
          </a:p>
          <a:p>
            <a:pPr lvl="3"/>
            <a:r>
              <a:rPr lang="es-ES"/>
              <a:t>En caso </a:t>
            </a:r>
            <a:r>
              <a:rPr lang="es-ES" dirty="0"/>
              <a:t>de que ocurra *, lleve un 1 al siguiente lugar de bit y agréguelo a los valores existentes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Repita </a:t>
            </a:r>
            <a:r>
              <a:rPr lang="es-ES"/>
              <a:t>el paso </a:t>
            </a:r>
            <a:r>
              <a:rPr lang="es-ES" dirty="0"/>
              <a:t>2 hasta que se haya calculado el último bit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5964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Ejemplo</a:t>
            </a:r>
            <a:r>
              <a:rPr lang="en-US" dirty="0"/>
              <a:t>: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1101b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	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007095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Adición</a:t>
            </a:r>
            <a:r>
              <a:rPr lang="en-US" dirty="0"/>
              <a:t> </a:t>
            </a:r>
            <a:r>
              <a:rPr lang="en-US" dirty="0" err="1"/>
              <a:t>Binaria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184" y="365125"/>
            <a:ext cx="5964573" cy="4351338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Algoritmo para realizar la suma binaria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b="1" dirty="0" err="1"/>
              <a:t>Pad</a:t>
            </a:r>
            <a:r>
              <a:rPr lang="es-ES" b="1" dirty="0"/>
              <a:t> con 0s a la izquierda para que ambos 0 bits estén en la misma posición</a:t>
            </a: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Comience en el bit 0 y realice la siguiente operación en las cadenas binarias apiladas verticalmente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0 + 0 = 0</a:t>
            </a:r>
          </a:p>
          <a:p>
            <a:pPr lvl="2"/>
            <a:r>
              <a:rPr lang="en-US" dirty="0"/>
              <a:t>0 + 1 = 1</a:t>
            </a:r>
          </a:p>
          <a:p>
            <a:pPr lvl="2"/>
            <a:r>
              <a:rPr lang="en-US" dirty="0"/>
              <a:t>1 + 0 = 1</a:t>
            </a:r>
          </a:p>
          <a:p>
            <a:pPr lvl="2"/>
            <a:r>
              <a:rPr lang="en-US" dirty="0"/>
              <a:t>1 + 1 = 0*</a:t>
            </a:r>
          </a:p>
          <a:p>
            <a:pPr lvl="3"/>
            <a:r>
              <a:rPr lang="es-ES"/>
              <a:t>En caso </a:t>
            </a:r>
            <a:r>
              <a:rPr lang="es-ES" dirty="0"/>
              <a:t>de que ocurra *, lleve un 1 al siguiente lugar de bit y agréguelo a los valores existentes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Repita </a:t>
            </a:r>
            <a:r>
              <a:rPr lang="es-ES"/>
              <a:t>el paso </a:t>
            </a:r>
            <a:r>
              <a:rPr lang="es-ES" dirty="0"/>
              <a:t>2 hasta que se haya calculado el último bit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5964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Ejemplo</a:t>
            </a:r>
            <a:r>
              <a:rPr lang="en-US" dirty="0"/>
              <a:t>: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1101b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674751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Adición</a:t>
            </a:r>
            <a:r>
              <a:rPr lang="en-US" dirty="0"/>
              <a:t> </a:t>
            </a:r>
            <a:r>
              <a:rPr lang="en-US" dirty="0" err="1"/>
              <a:t>Binaria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184" y="365125"/>
            <a:ext cx="5964573" cy="4351338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Algoritmo para realizar la suma binaria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 err="1"/>
              <a:t>Pad</a:t>
            </a:r>
            <a:r>
              <a:rPr lang="es-ES" dirty="0"/>
              <a:t> con 0s a la izquierda para que ambos 0 bits estén en la misma posición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b="1" dirty="0"/>
              <a:t>Comience en el bit 0 y realice la siguiente operación en las cadenas binarias apiladas verticalmente</a:t>
            </a:r>
            <a:r>
              <a:rPr lang="en-US" b="1" dirty="0"/>
              <a:t>:</a:t>
            </a:r>
          </a:p>
          <a:p>
            <a:pPr lvl="2"/>
            <a:r>
              <a:rPr lang="en-US" b="1" dirty="0"/>
              <a:t>0 + 0 = 0</a:t>
            </a:r>
          </a:p>
          <a:p>
            <a:pPr lvl="2"/>
            <a:r>
              <a:rPr lang="en-US" b="1" dirty="0"/>
              <a:t>0 + 1 = 1</a:t>
            </a:r>
          </a:p>
          <a:p>
            <a:pPr lvl="2"/>
            <a:r>
              <a:rPr lang="en-US" b="1" dirty="0"/>
              <a:t>1 + 0 = 1</a:t>
            </a:r>
          </a:p>
          <a:p>
            <a:pPr lvl="2"/>
            <a:r>
              <a:rPr lang="en-US" b="1" dirty="0"/>
              <a:t>1 + 1 = 0*</a:t>
            </a:r>
          </a:p>
          <a:p>
            <a:pPr lvl="3"/>
            <a:r>
              <a:rPr lang="es-ES"/>
              <a:t>En caso </a:t>
            </a:r>
            <a:r>
              <a:rPr lang="es-ES" dirty="0"/>
              <a:t>de que ocurra *, lleve un 1 al siguiente lugar de bit y agréguelo a los valores existentes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Repita </a:t>
            </a:r>
            <a:r>
              <a:rPr lang="es-ES"/>
              <a:t>el paso </a:t>
            </a:r>
            <a:r>
              <a:rPr lang="es-ES" dirty="0"/>
              <a:t>2 hasta que se haya calculado el último bit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5964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Ejemplo</a:t>
            </a:r>
            <a:r>
              <a:rPr lang="en-US" dirty="0"/>
              <a:t>: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1101b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	0101b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	   0b    </a:t>
            </a:r>
          </a:p>
        </p:txBody>
      </p:sp>
    </p:spTree>
    <p:extLst>
      <p:ext uri="{BB962C8B-B14F-4D97-AF65-F5344CB8AC3E}">
        <p14:creationId xmlns:p14="http://schemas.microsoft.com/office/powerpoint/2010/main" val="344842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Adición</a:t>
            </a:r>
            <a:r>
              <a:rPr lang="en-US" dirty="0"/>
              <a:t> </a:t>
            </a:r>
            <a:r>
              <a:rPr lang="en-US" dirty="0" err="1"/>
              <a:t>Binaria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184" y="365125"/>
            <a:ext cx="5964573" cy="4351338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Algoritmo para realizar la suma binaria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 err="1"/>
              <a:t>Pad</a:t>
            </a:r>
            <a:r>
              <a:rPr lang="es-ES" dirty="0"/>
              <a:t> con 0s a la izquierda para que ambos 0 bits estén en la misma posición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Comience en el bit 0 y realice la siguiente operación en las cadenas binarias apiladas verticalmente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0 + 0 = 0</a:t>
            </a:r>
          </a:p>
          <a:p>
            <a:pPr lvl="2"/>
            <a:r>
              <a:rPr lang="en-US" dirty="0"/>
              <a:t>0 + 1 = 1</a:t>
            </a:r>
          </a:p>
          <a:p>
            <a:pPr lvl="2"/>
            <a:r>
              <a:rPr lang="en-US" dirty="0"/>
              <a:t>1 + 0 = 1</a:t>
            </a:r>
          </a:p>
          <a:p>
            <a:pPr lvl="2"/>
            <a:r>
              <a:rPr lang="en-US" dirty="0"/>
              <a:t>1 + 1 = 0*</a:t>
            </a:r>
          </a:p>
          <a:p>
            <a:pPr lvl="3"/>
            <a:r>
              <a:rPr lang="es-ES" b="1"/>
              <a:t>En caso </a:t>
            </a:r>
            <a:r>
              <a:rPr lang="es-ES" b="1" dirty="0"/>
              <a:t>de que ocurra *, lleve un 1 al siguiente lugar de bit y agréguelo a los valores existentes</a:t>
            </a: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Repita </a:t>
            </a:r>
            <a:r>
              <a:rPr lang="es-ES"/>
              <a:t>el paso </a:t>
            </a:r>
            <a:r>
              <a:rPr lang="es-ES" dirty="0"/>
              <a:t>2 hasta que se haya calculado el último bit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5964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Ejemplo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1101b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	0101b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	   0b    </a:t>
            </a:r>
          </a:p>
        </p:txBody>
      </p:sp>
    </p:spTree>
    <p:extLst>
      <p:ext uri="{BB962C8B-B14F-4D97-AF65-F5344CB8AC3E}">
        <p14:creationId xmlns:p14="http://schemas.microsoft.com/office/powerpoint/2010/main" val="2907828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Adición</a:t>
            </a:r>
            <a:r>
              <a:rPr lang="en-US" dirty="0"/>
              <a:t> </a:t>
            </a:r>
            <a:r>
              <a:rPr lang="en-US" dirty="0" err="1"/>
              <a:t>Binaria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184" y="365125"/>
            <a:ext cx="5964573" cy="4351338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Algoritmo para realizar la suma binaria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 err="1"/>
              <a:t>Pad</a:t>
            </a:r>
            <a:r>
              <a:rPr lang="es-ES" dirty="0"/>
              <a:t> con 0s a la izquierda para que ambos 0 bits estén en la misma posición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Comience en el bit 0 y realice la siguiente operación en las cadenas binarias apiladas verticalmente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0 + 0 = 0</a:t>
            </a:r>
          </a:p>
          <a:p>
            <a:pPr lvl="2"/>
            <a:r>
              <a:rPr lang="en-US" dirty="0"/>
              <a:t>0 + 1 = 1</a:t>
            </a:r>
          </a:p>
          <a:p>
            <a:pPr lvl="2"/>
            <a:r>
              <a:rPr lang="en-US" dirty="0"/>
              <a:t>1 + 0 = 1</a:t>
            </a:r>
          </a:p>
          <a:p>
            <a:pPr lvl="2"/>
            <a:r>
              <a:rPr lang="en-US" dirty="0"/>
              <a:t>1 + 1 = 0*</a:t>
            </a:r>
          </a:p>
          <a:p>
            <a:pPr lvl="3"/>
            <a:r>
              <a:rPr lang="es-ES"/>
              <a:t>En caso </a:t>
            </a:r>
            <a:r>
              <a:rPr lang="es-ES" dirty="0"/>
              <a:t>de que ocurra *, lleve un 1 al siguiente lugar de bit y agréguelo a los valores existentes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b="1" dirty="0"/>
              <a:t>Repita </a:t>
            </a:r>
            <a:r>
              <a:rPr lang="es-ES" b="1"/>
              <a:t>el paso </a:t>
            </a:r>
            <a:r>
              <a:rPr lang="es-ES" b="1" dirty="0"/>
              <a:t>2 hasta que se haya calculado el último bit</a:t>
            </a: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5964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Ejemplo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1101b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	0101b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	  10b    </a:t>
            </a:r>
          </a:p>
        </p:txBody>
      </p:sp>
    </p:spTree>
    <p:extLst>
      <p:ext uri="{BB962C8B-B14F-4D97-AF65-F5344CB8AC3E}">
        <p14:creationId xmlns:p14="http://schemas.microsoft.com/office/powerpoint/2010/main" val="2414947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Adición</a:t>
            </a:r>
            <a:r>
              <a:rPr lang="en-US" dirty="0"/>
              <a:t> </a:t>
            </a:r>
            <a:r>
              <a:rPr lang="en-US" dirty="0" err="1"/>
              <a:t>Binaria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184" y="365125"/>
            <a:ext cx="5964573" cy="4351338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Algoritmo para realizar la suma binaria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 err="1"/>
              <a:t>Pad</a:t>
            </a:r>
            <a:r>
              <a:rPr lang="es-ES" dirty="0"/>
              <a:t> con 0s a la izquierda para que ambos 0 bits estén en la misma posición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Comience en el bit 0 y realice la siguiente operación en las cadenas binarias apiladas verticalmente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0 + 0 = 0</a:t>
            </a:r>
          </a:p>
          <a:p>
            <a:pPr lvl="2"/>
            <a:r>
              <a:rPr lang="en-US" dirty="0"/>
              <a:t>0 + 1 = 1</a:t>
            </a:r>
          </a:p>
          <a:p>
            <a:pPr lvl="2"/>
            <a:r>
              <a:rPr lang="en-US" dirty="0"/>
              <a:t>1 + 0 = 1</a:t>
            </a:r>
          </a:p>
          <a:p>
            <a:pPr lvl="2"/>
            <a:r>
              <a:rPr lang="en-US" dirty="0"/>
              <a:t>1 + 1 = 0*</a:t>
            </a:r>
          </a:p>
          <a:p>
            <a:pPr lvl="3"/>
            <a:r>
              <a:rPr lang="es-ES"/>
              <a:t>En caso </a:t>
            </a:r>
            <a:r>
              <a:rPr lang="es-ES" dirty="0"/>
              <a:t>de que ocurra *, lleve un 1 al siguiente lugar de bit y agréguelo a los valores existentes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b="1" dirty="0"/>
              <a:t>Repita </a:t>
            </a:r>
            <a:r>
              <a:rPr lang="es-ES" b="1"/>
              <a:t>el paso </a:t>
            </a:r>
            <a:r>
              <a:rPr lang="es-ES" b="1" dirty="0"/>
              <a:t>2 hasta que se haya calculado el último bit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5964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Ejemplo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1101b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	0101b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	 010b    </a:t>
            </a:r>
          </a:p>
        </p:txBody>
      </p:sp>
    </p:spTree>
    <p:extLst>
      <p:ext uri="{BB962C8B-B14F-4D97-AF65-F5344CB8AC3E}">
        <p14:creationId xmlns:p14="http://schemas.microsoft.com/office/powerpoint/2010/main" val="3073222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Adición</a:t>
            </a:r>
            <a:r>
              <a:rPr lang="en-US" dirty="0"/>
              <a:t> </a:t>
            </a:r>
            <a:r>
              <a:rPr lang="en-US" dirty="0" err="1"/>
              <a:t>Binaria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184" y="365125"/>
            <a:ext cx="5964573" cy="4351338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Algoritmo para realizar la suma binaria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 err="1"/>
              <a:t>Pad</a:t>
            </a:r>
            <a:r>
              <a:rPr lang="es-ES" dirty="0"/>
              <a:t> con 0s a la izquierda para que ambos 0 bits estén en la misma posición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Comience en el bit 0 y realice la siguiente operación en las cadenas binarias apiladas verticalmente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0 + 0 = 0</a:t>
            </a:r>
          </a:p>
          <a:p>
            <a:pPr lvl="2"/>
            <a:r>
              <a:rPr lang="en-US" dirty="0"/>
              <a:t>0 + 1 = 1</a:t>
            </a:r>
          </a:p>
          <a:p>
            <a:pPr lvl="2"/>
            <a:r>
              <a:rPr lang="en-US" dirty="0"/>
              <a:t>1 + 0 = 1</a:t>
            </a:r>
          </a:p>
          <a:p>
            <a:pPr lvl="2"/>
            <a:r>
              <a:rPr lang="en-US" dirty="0"/>
              <a:t>1 + 1 = 0*</a:t>
            </a:r>
          </a:p>
          <a:p>
            <a:pPr lvl="3"/>
            <a:r>
              <a:rPr lang="es-ES"/>
              <a:t>En caso </a:t>
            </a:r>
            <a:r>
              <a:rPr lang="es-ES" dirty="0"/>
              <a:t>de que ocurra *, lleve un 1 al siguiente lugar de bit y agréguelo a los valores existentes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b="1" dirty="0"/>
              <a:t>Repita </a:t>
            </a:r>
            <a:r>
              <a:rPr lang="es-ES" b="1"/>
              <a:t>el paso </a:t>
            </a:r>
            <a:r>
              <a:rPr lang="es-ES" b="1" dirty="0"/>
              <a:t>2 hasta que se haya calculado el último bit</a:t>
            </a:r>
            <a:endParaRPr lang="en-US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5964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Ejemplo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1 1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1101b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	0101b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	 010b    </a:t>
            </a:r>
          </a:p>
        </p:txBody>
      </p:sp>
    </p:spTree>
    <p:extLst>
      <p:ext uri="{BB962C8B-B14F-4D97-AF65-F5344CB8AC3E}">
        <p14:creationId xmlns:p14="http://schemas.microsoft.com/office/powerpoint/2010/main" val="3759671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Revisión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Las computadoras se </a:t>
            </a:r>
            <a:r>
              <a:rPr lang="es-ES"/>
              <a:t>ocupan solo </a:t>
            </a:r>
            <a:r>
              <a:rPr lang="es-ES" dirty="0"/>
              <a:t>en binario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228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Adición</a:t>
            </a:r>
            <a:r>
              <a:rPr lang="en-US" dirty="0"/>
              <a:t> </a:t>
            </a:r>
            <a:r>
              <a:rPr lang="en-US" dirty="0" err="1"/>
              <a:t>Binaria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184" y="365125"/>
            <a:ext cx="5964573" cy="4351338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Algoritmo para realizar la suma binaria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 err="1"/>
              <a:t>Pad</a:t>
            </a:r>
            <a:r>
              <a:rPr lang="es-ES" dirty="0"/>
              <a:t> con 0s a la izquierda para que ambos 0 bits estén en la misma posición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Comience en el bit 0 y realice la siguiente operación en las cadenas binarias apiladas verticalmente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0 + 0 = 0</a:t>
            </a:r>
          </a:p>
          <a:p>
            <a:pPr lvl="2"/>
            <a:r>
              <a:rPr lang="en-US" dirty="0"/>
              <a:t>0 + 1 = 1</a:t>
            </a:r>
          </a:p>
          <a:p>
            <a:pPr lvl="2"/>
            <a:r>
              <a:rPr lang="en-US" dirty="0"/>
              <a:t>1 + 0 = 1</a:t>
            </a:r>
          </a:p>
          <a:p>
            <a:pPr lvl="2"/>
            <a:r>
              <a:rPr lang="en-US" dirty="0"/>
              <a:t>1 + 1 = 0*</a:t>
            </a:r>
          </a:p>
          <a:p>
            <a:pPr lvl="3"/>
            <a:r>
              <a:rPr lang="es-ES"/>
              <a:t>En caso </a:t>
            </a:r>
            <a:r>
              <a:rPr lang="es-ES" dirty="0"/>
              <a:t>de que ocurra *, lleve un 1 al siguiente lugar de bit y agréguelo a los valores existentes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b="1" dirty="0"/>
              <a:t>Repita </a:t>
            </a:r>
            <a:r>
              <a:rPr lang="es-ES" b="1"/>
              <a:t>el paso </a:t>
            </a:r>
            <a:r>
              <a:rPr lang="es-ES" b="1" dirty="0"/>
              <a:t>2 hasta que se haya calculado el último bit</a:t>
            </a:r>
            <a:endParaRPr lang="en-US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5964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Ejemplo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1 1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1101b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	0101b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	0010b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675060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Adición</a:t>
            </a:r>
            <a:r>
              <a:rPr lang="en-US" dirty="0"/>
              <a:t> </a:t>
            </a:r>
            <a:r>
              <a:rPr lang="en-US" dirty="0" err="1"/>
              <a:t>Binaria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184" y="365125"/>
            <a:ext cx="5964573" cy="4351338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Algoritmo para realizar la suma binaria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 err="1"/>
              <a:t>Pad</a:t>
            </a:r>
            <a:r>
              <a:rPr lang="es-ES" dirty="0"/>
              <a:t> con 0s a la izquierda para que ambos 0 bits estén en la misma posición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Comience en el bit 0 y realice la siguiente operación en las cadenas binarias apiladas verticalmente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0 + 0 = 0</a:t>
            </a:r>
          </a:p>
          <a:p>
            <a:pPr lvl="2"/>
            <a:r>
              <a:rPr lang="en-US" dirty="0"/>
              <a:t>0 + 1 = 1</a:t>
            </a:r>
          </a:p>
          <a:p>
            <a:pPr lvl="2"/>
            <a:r>
              <a:rPr lang="en-US" dirty="0"/>
              <a:t>1 + 0 = 1</a:t>
            </a:r>
          </a:p>
          <a:p>
            <a:pPr lvl="2"/>
            <a:r>
              <a:rPr lang="en-US" dirty="0"/>
              <a:t>1 + 1 = 0*</a:t>
            </a:r>
          </a:p>
          <a:p>
            <a:pPr lvl="3"/>
            <a:r>
              <a:rPr lang="es-ES"/>
              <a:t>En caso </a:t>
            </a:r>
            <a:r>
              <a:rPr lang="es-ES" dirty="0"/>
              <a:t>de que ocurra *, lleve un 1 al siguiente lugar de bit y agréguelo a los valores existentes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b="1" dirty="0"/>
              <a:t>Repita </a:t>
            </a:r>
            <a:r>
              <a:rPr lang="es-ES" b="1"/>
              <a:t>el paso </a:t>
            </a:r>
            <a:r>
              <a:rPr lang="es-ES" b="1" dirty="0"/>
              <a:t>2 hasta que se haya calculado el último bit</a:t>
            </a:r>
            <a:endParaRPr lang="en-US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5964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Ejemplo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11 1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1101b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	0101b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	0010b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032717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Adición</a:t>
            </a:r>
            <a:r>
              <a:rPr lang="en-US" dirty="0"/>
              <a:t> </a:t>
            </a:r>
            <a:r>
              <a:rPr lang="en-US" dirty="0" err="1"/>
              <a:t>Binaria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184" y="365125"/>
            <a:ext cx="5964573" cy="4351338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Algoritmo para realizar la suma binaria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 err="1"/>
              <a:t>Pad</a:t>
            </a:r>
            <a:r>
              <a:rPr lang="es-ES" dirty="0"/>
              <a:t> con 0s a la izquierda para que ambos 0 bits estén en la misma posición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Comience en el bit 0 y realice la siguiente operación en las cadenas binarias apiladas verticalmente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0 + 0 = 0</a:t>
            </a:r>
          </a:p>
          <a:p>
            <a:pPr lvl="2"/>
            <a:r>
              <a:rPr lang="en-US" dirty="0"/>
              <a:t>0 + 1 = 1</a:t>
            </a:r>
          </a:p>
          <a:p>
            <a:pPr lvl="2"/>
            <a:r>
              <a:rPr lang="en-US" dirty="0"/>
              <a:t>1 + 0 = 1</a:t>
            </a:r>
          </a:p>
          <a:p>
            <a:pPr lvl="2"/>
            <a:r>
              <a:rPr lang="en-US" dirty="0"/>
              <a:t>1 + 1 = 0*</a:t>
            </a:r>
          </a:p>
          <a:p>
            <a:pPr lvl="3"/>
            <a:r>
              <a:rPr lang="es-ES"/>
              <a:t>En caso </a:t>
            </a:r>
            <a:r>
              <a:rPr lang="es-ES" dirty="0"/>
              <a:t>de que ocurra *, lleve un 1 al siguiente lugar de bit y agréguelo a los valores existentes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Repita </a:t>
            </a:r>
            <a:r>
              <a:rPr lang="es-ES"/>
              <a:t>el paso </a:t>
            </a:r>
            <a:r>
              <a:rPr lang="es-ES" dirty="0"/>
              <a:t>2 hasta que se haya calculado el último bit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5964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Ejemplo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11 1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   0101b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  10010b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941869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Adición</a:t>
            </a:r>
            <a:r>
              <a:rPr lang="en-US" dirty="0"/>
              <a:t> </a:t>
            </a:r>
            <a:r>
              <a:rPr lang="en-US" dirty="0" err="1"/>
              <a:t>Binaria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184" y="365125"/>
            <a:ext cx="5964573" cy="4351338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Algoritmo para realizar la suma binaria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 err="1"/>
              <a:t>Pad</a:t>
            </a:r>
            <a:r>
              <a:rPr lang="es-ES" dirty="0"/>
              <a:t> con 0s a la izquierda para que ambos 0 bits estén en la misma posición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Comience en el bit 0 y realice la siguiente operación en las cadenas binarias apiladas verticalmente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0 + 0 = 0</a:t>
            </a:r>
          </a:p>
          <a:p>
            <a:pPr lvl="2"/>
            <a:r>
              <a:rPr lang="en-US" dirty="0"/>
              <a:t>0 + 1 = 1</a:t>
            </a:r>
          </a:p>
          <a:p>
            <a:pPr lvl="2"/>
            <a:r>
              <a:rPr lang="en-US" dirty="0"/>
              <a:t>1 + 0 = 1</a:t>
            </a:r>
          </a:p>
          <a:p>
            <a:pPr lvl="2"/>
            <a:r>
              <a:rPr lang="en-US" dirty="0"/>
              <a:t>1 + 1 = 0*</a:t>
            </a:r>
          </a:p>
          <a:p>
            <a:pPr lvl="3"/>
            <a:r>
              <a:rPr lang="es-ES"/>
              <a:t>En caso </a:t>
            </a:r>
            <a:r>
              <a:rPr lang="es-ES" dirty="0"/>
              <a:t>de que ocurra *, lleve un 1 al siguiente lugar de bit y agréguelo a los valores existentes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Repita </a:t>
            </a:r>
            <a:r>
              <a:rPr lang="es-ES"/>
              <a:t>el paso </a:t>
            </a:r>
            <a:r>
              <a:rPr lang="es-ES" dirty="0"/>
              <a:t>2 hasta que se haya calculado el último bit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5964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Ejemplo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11 1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   0101b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  10010b </a:t>
            </a:r>
          </a:p>
          <a:p>
            <a:r>
              <a:rPr lang="en-US" dirty="0" err="1"/>
              <a:t>Así</a:t>
            </a:r>
            <a:r>
              <a:rPr lang="en-US" dirty="0"/>
              <a:t> que, 1101b + 0101b = 10010b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786818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Adición</a:t>
            </a:r>
            <a:r>
              <a:rPr lang="en-US" dirty="0"/>
              <a:t> </a:t>
            </a:r>
            <a:r>
              <a:rPr lang="en-US" dirty="0" err="1"/>
              <a:t>Binaria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184" y="365125"/>
            <a:ext cx="5964573" cy="4351338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Algoritmo para realizar la suma binaria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 err="1"/>
              <a:t>Pad</a:t>
            </a:r>
            <a:r>
              <a:rPr lang="es-ES" dirty="0"/>
              <a:t> con 0s a la izquierda para que ambos 0 bits estén en la misma posición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Comience en el bit 0 y realice la siguiente operación en las cadenas binarias apiladas verticalmente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0 + 0 = 0</a:t>
            </a:r>
          </a:p>
          <a:p>
            <a:pPr lvl="2"/>
            <a:r>
              <a:rPr lang="en-US" dirty="0"/>
              <a:t>0 + 1 = 1</a:t>
            </a:r>
          </a:p>
          <a:p>
            <a:pPr lvl="2"/>
            <a:r>
              <a:rPr lang="en-US" dirty="0"/>
              <a:t>1 + 0 = 1</a:t>
            </a:r>
          </a:p>
          <a:p>
            <a:pPr lvl="2"/>
            <a:r>
              <a:rPr lang="en-US" dirty="0"/>
              <a:t>1 + 1 = 0*</a:t>
            </a:r>
          </a:p>
          <a:p>
            <a:pPr lvl="3"/>
            <a:r>
              <a:rPr lang="es-ES"/>
              <a:t>En caso </a:t>
            </a:r>
            <a:r>
              <a:rPr lang="es-ES" dirty="0"/>
              <a:t>de que ocurra *, lleve un 1 al siguiente lugar de bit y agréguelo a los valores existentes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Repita </a:t>
            </a:r>
            <a:r>
              <a:rPr lang="es-ES"/>
              <a:t>el paso </a:t>
            </a:r>
            <a:r>
              <a:rPr lang="es-ES" dirty="0"/>
              <a:t>2 hasta que se haya calculado el último bit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5964573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Ejemplo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11 1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   0101b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  10010b </a:t>
            </a:r>
          </a:p>
          <a:p>
            <a:r>
              <a:rPr lang="en-US" dirty="0" err="1"/>
              <a:t>Así</a:t>
            </a:r>
            <a:r>
              <a:rPr lang="en-US" dirty="0"/>
              <a:t> que, 1101b + 0101b = 10010b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Verifique</a:t>
            </a:r>
            <a:r>
              <a:rPr lang="en-US" dirty="0"/>
              <a:t> las </a:t>
            </a:r>
            <a:r>
              <a:rPr lang="en-US" dirty="0" err="1"/>
              <a:t>matemáticas</a:t>
            </a:r>
            <a:r>
              <a:rPr lang="en-US" dirty="0"/>
              <a:t> </a:t>
            </a:r>
            <a:r>
              <a:rPr lang="en-US" dirty="0" err="1"/>
              <a:t>decimales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1101b = 13d</a:t>
            </a:r>
          </a:p>
          <a:p>
            <a:pPr lvl="1"/>
            <a:r>
              <a:rPr lang="en-US" dirty="0"/>
              <a:t>0101b = 5d</a:t>
            </a:r>
          </a:p>
        </p:txBody>
      </p:sp>
    </p:spTree>
    <p:extLst>
      <p:ext uri="{BB962C8B-B14F-4D97-AF65-F5344CB8AC3E}">
        <p14:creationId xmlns:p14="http://schemas.microsoft.com/office/powerpoint/2010/main" val="38406455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Adición</a:t>
            </a:r>
            <a:r>
              <a:rPr lang="en-US" dirty="0"/>
              <a:t> </a:t>
            </a:r>
            <a:r>
              <a:rPr lang="en-US" dirty="0" err="1"/>
              <a:t>Binaria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184" y="365125"/>
            <a:ext cx="5964573" cy="4351338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Algoritmo para realizar la suma binaria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 err="1"/>
              <a:t>Pad</a:t>
            </a:r>
            <a:r>
              <a:rPr lang="es-ES" dirty="0"/>
              <a:t> con 0s a la izquierda para que ambos 0 bits estén en la misma posición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Comience en el bit 0 y realice la siguiente operación en las cadenas binarias apiladas verticalmente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0 + 0 = 0</a:t>
            </a:r>
          </a:p>
          <a:p>
            <a:pPr lvl="2"/>
            <a:r>
              <a:rPr lang="en-US" dirty="0"/>
              <a:t>0 + 1 = 1</a:t>
            </a:r>
          </a:p>
          <a:p>
            <a:pPr lvl="2"/>
            <a:r>
              <a:rPr lang="en-US" dirty="0"/>
              <a:t>1 + 0 = 1</a:t>
            </a:r>
          </a:p>
          <a:p>
            <a:pPr lvl="2"/>
            <a:r>
              <a:rPr lang="en-US" dirty="0"/>
              <a:t>1 + 1 = 0*</a:t>
            </a:r>
          </a:p>
          <a:p>
            <a:pPr lvl="3"/>
            <a:r>
              <a:rPr lang="es-ES"/>
              <a:t>En caso </a:t>
            </a:r>
            <a:r>
              <a:rPr lang="es-ES" dirty="0"/>
              <a:t>de que ocurra *, lleve un 1 al siguiente lugar de bit y agréguelo a los valores existentes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Repita </a:t>
            </a:r>
            <a:r>
              <a:rPr lang="es-ES"/>
              <a:t>el paso </a:t>
            </a:r>
            <a:r>
              <a:rPr lang="es-ES" dirty="0"/>
              <a:t>2 hasta que se haya calculado el último bit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5964573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Ejemplo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11 1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   0101b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  10010b </a:t>
            </a:r>
          </a:p>
          <a:p>
            <a:r>
              <a:rPr lang="en-US" dirty="0" err="1"/>
              <a:t>Así</a:t>
            </a:r>
            <a:r>
              <a:rPr lang="en-US" dirty="0"/>
              <a:t> que, 1101b + 0101b = 10010b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Verifique</a:t>
            </a:r>
            <a:r>
              <a:rPr lang="en-US" dirty="0"/>
              <a:t> las </a:t>
            </a:r>
            <a:r>
              <a:rPr lang="en-US" dirty="0" err="1"/>
              <a:t>matemáticas</a:t>
            </a:r>
            <a:r>
              <a:rPr lang="en-US" dirty="0"/>
              <a:t> </a:t>
            </a:r>
            <a:r>
              <a:rPr lang="en-US" dirty="0" err="1"/>
              <a:t>decimales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1101b = 13d</a:t>
            </a:r>
          </a:p>
          <a:p>
            <a:pPr lvl="1"/>
            <a:r>
              <a:rPr lang="en-US" dirty="0"/>
              <a:t>0101b = 5d</a:t>
            </a:r>
          </a:p>
          <a:p>
            <a:pPr lvl="1"/>
            <a:r>
              <a:rPr lang="en-US" dirty="0"/>
              <a:t>10010b = ?d</a:t>
            </a:r>
          </a:p>
        </p:txBody>
      </p:sp>
    </p:spTree>
    <p:extLst>
      <p:ext uri="{BB962C8B-B14F-4D97-AF65-F5344CB8AC3E}">
        <p14:creationId xmlns:p14="http://schemas.microsoft.com/office/powerpoint/2010/main" val="25859834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Adición</a:t>
            </a:r>
            <a:r>
              <a:rPr lang="en-US" dirty="0"/>
              <a:t> </a:t>
            </a:r>
            <a:r>
              <a:rPr lang="en-US" dirty="0" err="1"/>
              <a:t>Binaria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184" y="365125"/>
            <a:ext cx="5964573" cy="4351338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Algoritmo para realizar la suma binaria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 err="1"/>
              <a:t>Pad</a:t>
            </a:r>
            <a:r>
              <a:rPr lang="es-ES" dirty="0"/>
              <a:t> con 0s a la izquierda para que ambos 0 bits estén en la misma posición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Comience en el bit 0 y realice la siguiente operación en las cadenas binarias apiladas verticalmente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0 + 0 = 0</a:t>
            </a:r>
          </a:p>
          <a:p>
            <a:pPr lvl="2"/>
            <a:r>
              <a:rPr lang="en-US" dirty="0"/>
              <a:t>0 + 1 = 1</a:t>
            </a:r>
          </a:p>
          <a:p>
            <a:pPr lvl="2"/>
            <a:r>
              <a:rPr lang="en-US" dirty="0"/>
              <a:t>1 + 0 = 1</a:t>
            </a:r>
          </a:p>
          <a:p>
            <a:pPr lvl="2"/>
            <a:r>
              <a:rPr lang="en-US" dirty="0"/>
              <a:t>1 + 1 = 0*</a:t>
            </a:r>
          </a:p>
          <a:p>
            <a:pPr lvl="3"/>
            <a:r>
              <a:rPr lang="es-ES"/>
              <a:t>En caso </a:t>
            </a:r>
            <a:r>
              <a:rPr lang="es-ES" dirty="0"/>
              <a:t>de que ocurra *, lleve un 1 al siguiente lugar de bit y agréguelo a los valores existentes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Repita </a:t>
            </a:r>
            <a:r>
              <a:rPr lang="es-ES"/>
              <a:t>el paso </a:t>
            </a:r>
            <a:r>
              <a:rPr lang="es-ES" dirty="0"/>
              <a:t>2 hasta que se haya calculado el último bit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5964573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Ejemplo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11 1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   0101b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  10010b </a:t>
            </a:r>
          </a:p>
          <a:p>
            <a:r>
              <a:rPr lang="en-US" dirty="0" err="1"/>
              <a:t>Así</a:t>
            </a:r>
            <a:r>
              <a:rPr lang="en-US" dirty="0"/>
              <a:t> que, 1101b + 0101b = 10010b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Verifique</a:t>
            </a:r>
            <a:r>
              <a:rPr lang="en-US" dirty="0"/>
              <a:t> las </a:t>
            </a:r>
            <a:r>
              <a:rPr lang="en-US" dirty="0" err="1"/>
              <a:t>matemáticas</a:t>
            </a:r>
            <a:r>
              <a:rPr lang="en-US" dirty="0"/>
              <a:t> </a:t>
            </a:r>
            <a:r>
              <a:rPr lang="en-US" dirty="0" err="1"/>
              <a:t>decimales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1101b = 13d</a:t>
            </a:r>
          </a:p>
          <a:p>
            <a:pPr lvl="1"/>
            <a:r>
              <a:rPr lang="en-US" dirty="0"/>
              <a:t>0101b = 5d</a:t>
            </a:r>
          </a:p>
          <a:p>
            <a:pPr lvl="1"/>
            <a:r>
              <a:rPr lang="en-US" dirty="0"/>
              <a:t>10010b = 18d</a:t>
            </a:r>
          </a:p>
        </p:txBody>
      </p:sp>
    </p:spTree>
    <p:extLst>
      <p:ext uri="{BB962C8B-B14F-4D97-AF65-F5344CB8AC3E}">
        <p14:creationId xmlns:p14="http://schemas.microsoft.com/office/powerpoint/2010/main" val="4640178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Adición</a:t>
            </a:r>
            <a:r>
              <a:rPr lang="en-US" dirty="0"/>
              <a:t> </a:t>
            </a:r>
            <a:r>
              <a:rPr lang="en-US" dirty="0" err="1"/>
              <a:t>Binaria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184" y="365125"/>
            <a:ext cx="5964573" cy="4351338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Algoritmo para realizar la suma binaria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 err="1"/>
              <a:t>Pad</a:t>
            </a:r>
            <a:r>
              <a:rPr lang="es-ES" dirty="0"/>
              <a:t> con 0s a la izquierda para que ambos 0 bits estén en la misma posición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Comience en el bit 0 y realice la siguiente operación en las cadenas binarias apiladas verticalmente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0 + 0 = 0</a:t>
            </a:r>
          </a:p>
          <a:p>
            <a:pPr lvl="2"/>
            <a:r>
              <a:rPr lang="en-US" dirty="0"/>
              <a:t>0 + 1 = 1</a:t>
            </a:r>
          </a:p>
          <a:p>
            <a:pPr lvl="2"/>
            <a:r>
              <a:rPr lang="en-US" dirty="0"/>
              <a:t>1 + 0 = 1</a:t>
            </a:r>
          </a:p>
          <a:p>
            <a:pPr lvl="2"/>
            <a:r>
              <a:rPr lang="en-US" dirty="0"/>
              <a:t>1 + 1 = 0*</a:t>
            </a:r>
          </a:p>
          <a:p>
            <a:pPr lvl="3"/>
            <a:r>
              <a:rPr lang="es-ES"/>
              <a:t>En caso </a:t>
            </a:r>
            <a:r>
              <a:rPr lang="es-ES" dirty="0"/>
              <a:t>de que ocurra *, lleve un 1 al siguiente lugar de bit y agréguelo a los valores existentes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Repita </a:t>
            </a:r>
            <a:r>
              <a:rPr lang="es-ES"/>
              <a:t>el paso </a:t>
            </a:r>
            <a:r>
              <a:rPr lang="es-ES" dirty="0"/>
              <a:t>2 hasta que se haya calculado el último bit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5964573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Ejemplo</a:t>
            </a:r>
            <a:r>
              <a:rPr lang="en-US" dirty="0"/>
              <a:t>: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11010100101b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   110011b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4651312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Adición</a:t>
            </a:r>
            <a:r>
              <a:rPr lang="en-US" dirty="0"/>
              <a:t> </a:t>
            </a:r>
            <a:r>
              <a:rPr lang="en-US" dirty="0" err="1"/>
              <a:t>Binaria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184" y="365125"/>
            <a:ext cx="5964573" cy="4351338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Algoritmo para realizar la suma binaria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b="1" dirty="0" err="1"/>
              <a:t>Pad</a:t>
            </a:r>
            <a:r>
              <a:rPr lang="es-ES" b="1" dirty="0"/>
              <a:t> con 0s a la izquierda para que ambos 0 bits estén en la misma posición</a:t>
            </a: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Comience en el bit 0 y realice la siguiente operación en las cadenas binarias apiladas verticalmente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0 + 0 = 0</a:t>
            </a:r>
          </a:p>
          <a:p>
            <a:pPr lvl="2"/>
            <a:r>
              <a:rPr lang="en-US" dirty="0"/>
              <a:t>0 + 1 = 1</a:t>
            </a:r>
          </a:p>
          <a:p>
            <a:pPr lvl="2"/>
            <a:r>
              <a:rPr lang="en-US" dirty="0"/>
              <a:t>1 + 0 = 1</a:t>
            </a:r>
          </a:p>
          <a:p>
            <a:pPr lvl="2"/>
            <a:r>
              <a:rPr lang="en-US" dirty="0"/>
              <a:t>1 + 1 = 0*</a:t>
            </a:r>
          </a:p>
          <a:p>
            <a:pPr lvl="3"/>
            <a:r>
              <a:rPr lang="es-ES"/>
              <a:t>En caso </a:t>
            </a:r>
            <a:r>
              <a:rPr lang="es-ES" dirty="0"/>
              <a:t>de que ocurra *, lleve un 1 al siguiente lugar de bit y agréguelo a los valores existentes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Repita </a:t>
            </a:r>
            <a:r>
              <a:rPr lang="es-ES"/>
              <a:t>el paso </a:t>
            </a:r>
            <a:r>
              <a:rPr lang="es-ES" dirty="0"/>
              <a:t>2 hasta que se haya calculado el último bit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5964573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Ejemplo</a:t>
            </a:r>
            <a:r>
              <a:rPr lang="en-US" dirty="0"/>
              <a:t>: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11010100101b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110011b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959179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Adición</a:t>
            </a:r>
            <a:r>
              <a:rPr lang="en-US" dirty="0"/>
              <a:t> </a:t>
            </a:r>
            <a:r>
              <a:rPr lang="en-US" dirty="0" err="1"/>
              <a:t>Binaria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184" y="365125"/>
            <a:ext cx="5964573" cy="4351338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Algoritmo para realizar la suma binaria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 err="1"/>
              <a:t>Pad</a:t>
            </a:r>
            <a:r>
              <a:rPr lang="es-ES" dirty="0"/>
              <a:t> con 0s a la izquierda para que ambos 0 bits estén en la misma posición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b="1" dirty="0"/>
              <a:t>Comience en el bit 0 y realice la siguiente operación en las cadenas binarias apiladas verticalmente</a:t>
            </a:r>
            <a:r>
              <a:rPr lang="en-US" b="1" dirty="0"/>
              <a:t>:</a:t>
            </a:r>
          </a:p>
          <a:p>
            <a:pPr lvl="2"/>
            <a:r>
              <a:rPr lang="en-US" b="1" dirty="0"/>
              <a:t>0 + 0 = 0</a:t>
            </a:r>
          </a:p>
          <a:p>
            <a:pPr lvl="2"/>
            <a:r>
              <a:rPr lang="en-US" b="1" dirty="0"/>
              <a:t>0 + 1 = 1</a:t>
            </a:r>
          </a:p>
          <a:p>
            <a:pPr lvl="2"/>
            <a:r>
              <a:rPr lang="en-US" b="1" dirty="0"/>
              <a:t>1 + 0 = 1</a:t>
            </a:r>
          </a:p>
          <a:p>
            <a:pPr lvl="2"/>
            <a:r>
              <a:rPr lang="en-US" b="1" dirty="0"/>
              <a:t>1 + 1 = 0*</a:t>
            </a:r>
          </a:p>
          <a:p>
            <a:pPr lvl="3"/>
            <a:r>
              <a:rPr lang="es-ES"/>
              <a:t>En caso </a:t>
            </a:r>
            <a:r>
              <a:rPr lang="es-ES" dirty="0"/>
              <a:t>de que ocurra *, lleve un 1 al siguiente lugar de bit y agréguelo a los valores existentes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Repita </a:t>
            </a:r>
            <a:r>
              <a:rPr lang="es-ES"/>
              <a:t>el paso </a:t>
            </a:r>
            <a:r>
              <a:rPr lang="es-ES" dirty="0"/>
              <a:t>2 hasta que se haya calculado el último bit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5964573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Ejemplo</a:t>
            </a:r>
            <a:r>
              <a:rPr lang="en-US" dirty="0"/>
              <a:t>: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11010100101b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   00000110011b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             0b</a:t>
            </a:r>
          </a:p>
        </p:txBody>
      </p:sp>
    </p:spTree>
    <p:extLst>
      <p:ext uri="{BB962C8B-B14F-4D97-AF65-F5344CB8AC3E}">
        <p14:creationId xmlns:p14="http://schemas.microsoft.com/office/powerpoint/2010/main" val="3355913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Revisión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Las computadoras se </a:t>
            </a:r>
            <a:r>
              <a:rPr lang="es-ES"/>
              <a:t>ocupan solo </a:t>
            </a:r>
            <a:r>
              <a:rPr lang="es-ES" dirty="0"/>
              <a:t>en binario</a:t>
            </a:r>
            <a:endParaRPr lang="en-US" dirty="0"/>
          </a:p>
          <a:p>
            <a:r>
              <a:rPr lang="es-ES" dirty="0"/>
              <a:t>Los números se representan en base 2 (binario), en lugar de base 10 (decimal)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0666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Adición</a:t>
            </a:r>
            <a:r>
              <a:rPr lang="en-US" dirty="0"/>
              <a:t> </a:t>
            </a:r>
            <a:r>
              <a:rPr lang="en-US" dirty="0" err="1"/>
              <a:t>Binaria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184" y="365125"/>
            <a:ext cx="5964573" cy="4351338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Algoritmo para realizar la suma binaria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 err="1"/>
              <a:t>Pad</a:t>
            </a:r>
            <a:r>
              <a:rPr lang="es-ES" dirty="0"/>
              <a:t> con 0s a la izquierda para que ambos 0 bits estén en la misma posición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Comience en el bit 0 y realice la siguiente operación en las cadenas binarias apiladas verticalmente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0 + 0 = 0</a:t>
            </a:r>
          </a:p>
          <a:p>
            <a:pPr lvl="2"/>
            <a:r>
              <a:rPr lang="en-US" dirty="0"/>
              <a:t>0 + 1 = 1</a:t>
            </a:r>
          </a:p>
          <a:p>
            <a:pPr lvl="2"/>
            <a:r>
              <a:rPr lang="en-US" dirty="0"/>
              <a:t>1 + 0 = 1</a:t>
            </a:r>
          </a:p>
          <a:p>
            <a:pPr lvl="2"/>
            <a:r>
              <a:rPr lang="en-US" dirty="0"/>
              <a:t>1 + 1 = 0*</a:t>
            </a:r>
          </a:p>
          <a:p>
            <a:pPr lvl="3"/>
            <a:r>
              <a:rPr lang="es-ES" b="1"/>
              <a:t>En caso </a:t>
            </a:r>
            <a:r>
              <a:rPr lang="es-ES" b="1" dirty="0"/>
              <a:t>de que ocurra *, lleve un 1 al siguiente lugar de bit y agréguelo a los valores existentes</a:t>
            </a: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Repita </a:t>
            </a:r>
            <a:r>
              <a:rPr lang="es-ES"/>
              <a:t>el paso </a:t>
            </a:r>
            <a:r>
              <a:rPr lang="es-ES" dirty="0"/>
              <a:t>2 hasta que se haya calculado el último bit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5964573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Ejemplo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11010100101b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   00000110011b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             0b</a:t>
            </a:r>
          </a:p>
        </p:txBody>
      </p:sp>
    </p:spTree>
    <p:extLst>
      <p:ext uri="{BB962C8B-B14F-4D97-AF65-F5344CB8AC3E}">
        <p14:creationId xmlns:p14="http://schemas.microsoft.com/office/powerpoint/2010/main" val="35502371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Adición</a:t>
            </a:r>
            <a:r>
              <a:rPr lang="en-US" dirty="0"/>
              <a:t> </a:t>
            </a:r>
            <a:r>
              <a:rPr lang="en-US" dirty="0" err="1"/>
              <a:t>Binaria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184" y="365125"/>
            <a:ext cx="5964573" cy="4351338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Algoritmo para realizar la suma binaria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 err="1"/>
              <a:t>Pad</a:t>
            </a:r>
            <a:r>
              <a:rPr lang="es-ES" dirty="0"/>
              <a:t> con 0s a la izquierda para que ambos 0 bits estén en la misma posición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Comience en el bit 0 y realice la siguiente operación en las cadenas binarias apiladas verticalmente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0 + 0 = 0</a:t>
            </a:r>
          </a:p>
          <a:p>
            <a:pPr lvl="2"/>
            <a:r>
              <a:rPr lang="en-US" dirty="0"/>
              <a:t>0 + 1 = 1</a:t>
            </a:r>
          </a:p>
          <a:p>
            <a:pPr lvl="2"/>
            <a:r>
              <a:rPr lang="en-US" dirty="0"/>
              <a:t>1 + 0 = 1</a:t>
            </a:r>
          </a:p>
          <a:p>
            <a:pPr lvl="2"/>
            <a:r>
              <a:rPr lang="en-US" dirty="0"/>
              <a:t>1 + 1 = 0*</a:t>
            </a:r>
          </a:p>
          <a:p>
            <a:pPr lvl="3"/>
            <a:r>
              <a:rPr lang="es-ES"/>
              <a:t>En caso </a:t>
            </a:r>
            <a:r>
              <a:rPr lang="es-ES" dirty="0"/>
              <a:t>de que ocurra *, lleve un 1 al siguiente lugar de bit y agréguelo a los valores existentes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b="1" dirty="0"/>
              <a:t>Repita </a:t>
            </a:r>
            <a:r>
              <a:rPr lang="es-ES" b="1"/>
              <a:t>el paso </a:t>
            </a:r>
            <a:r>
              <a:rPr lang="es-ES" b="1" dirty="0"/>
              <a:t>2 hasta que se haya calculado el último bit</a:t>
            </a:r>
            <a:endParaRPr lang="en-US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5964573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Ejemplo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11010100101b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   00000110011b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            00b</a:t>
            </a:r>
          </a:p>
        </p:txBody>
      </p:sp>
    </p:spTree>
    <p:extLst>
      <p:ext uri="{BB962C8B-B14F-4D97-AF65-F5344CB8AC3E}">
        <p14:creationId xmlns:p14="http://schemas.microsoft.com/office/powerpoint/2010/main" val="35972710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Adición</a:t>
            </a:r>
            <a:r>
              <a:rPr lang="en-US" dirty="0"/>
              <a:t> </a:t>
            </a:r>
            <a:r>
              <a:rPr lang="en-US" dirty="0" err="1"/>
              <a:t>Binaria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184" y="365125"/>
            <a:ext cx="5964573" cy="4351338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Algoritmo para realizar la suma binaria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 err="1"/>
              <a:t>Pad</a:t>
            </a:r>
            <a:r>
              <a:rPr lang="es-ES" dirty="0"/>
              <a:t> con 0s a la izquierda para que ambos 0 bits estén en la misma posición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Comience en el bit 0 y realice la siguiente operación en las cadenas binarias apiladas verticalmente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0 + 0 = 0</a:t>
            </a:r>
          </a:p>
          <a:p>
            <a:pPr lvl="2"/>
            <a:r>
              <a:rPr lang="en-US" dirty="0"/>
              <a:t>0 + 1 = 1</a:t>
            </a:r>
          </a:p>
          <a:p>
            <a:pPr lvl="2"/>
            <a:r>
              <a:rPr lang="en-US" dirty="0"/>
              <a:t>1 + 0 = 1</a:t>
            </a:r>
          </a:p>
          <a:p>
            <a:pPr lvl="2"/>
            <a:r>
              <a:rPr lang="en-US" dirty="0"/>
              <a:t>1 + 1 = 0*</a:t>
            </a:r>
          </a:p>
          <a:p>
            <a:pPr lvl="3"/>
            <a:r>
              <a:rPr lang="es-ES"/>
              <a:t>En caso </a:t>
            </a:r>
            <a:r>
              <a:rPr lang="es-ES" dirty="0"/>
              <a:t>de que ocurra *, lleve un 1 al siguiente lugar de bit y agréguelo a los valores existentes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b="1" dirty="0"/>
              <a:t>Repita </a:t>
            </a:r>
            <a:r>
              <a:rPr lang="es-ES" b="1"/>
              <a:t>el paso </a:t>
            </a:r>
            <a:r>
              <a:rPr lang="es-ES" b="1" dirty="0"/>
              <a:t>2 hasta que se haya calculado el último bit</a:t>
            </a:r>
            <a:endParaRPr lang="en-US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5964573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Ejemplo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11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11010100101b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   00000110011b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            00b</a:t>
            </a:r>
          </a:p>
        </p:txBody>
      </p:sp>
    </p:spTree>
    <p:extLst>
      <p:ext uri="{BB962C8B-B14F-4D97-AF65-F5344CB8AC3E}">
        <p14:creationId xmlns:p14="http://schemas.microsoft.com/office/powerpoint/2010/main" val="20597443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Adición</a:t>
            </a:r>
            <a:r>
              <a:rPr lang="en-US" dirty="0"/>
              <a:t> </a:t>
            </a:r>
            <a:r>
              <a:rPr lang="en-US" dirty="0" err="1"/>
              <a:t>Binaria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184" y="365125"/>
            <a:ext cx="5964573" cy="4351338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Algoritmo para realizar la suma binaria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 err="1"/>
              <a:t>Pad</a:t>
            </a:r>
            <a:r>
              <a:rPr lang="es-ES" dirty="0"/>
              <a:t> con 0s a la izquierda para que ambos 0 bits estén en la misma posición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Comience en el bit 0 y realice la siguiente operación en las cadenas binarias apiladas verticalmente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0 + 0 = 0</a:t>
            </a:r>
          </a:p>
          <a:p>
            <a:pPr lvl="2"/>
            <a:r>
              <a:rPr lang="en-US" dirty="0"/>
              <a:t>0 + 1 = 1</a:t>
            </a:r>
          </a:p>
          <a:p>
            <a:pPr lvl="2"/>
            <a:r>
              <a:rPr lang="en-US" dirty="0"/>
              <a:t>1 + 0 = 1</a:t>
            </a:r>
          </a:p>
          <a:p>
            <a:pPr lvl="2"/>
            <a:r>
              <a:rPr lang="en-US" dirty="0"/>
              <a:t>1 + 1 = 0*</a:t>
            </a:r>
          </a:p>
          <a:p>
            <a:pPr lvl="3"/>
            <a:r>
              <a:rPr lang="es-ES"/>
              <a:t>En caso </a:t>
            </a:r>
            <a:r>
              <a:rPr lang="es-ES" dirty="0"/>
              <a:t>de que ocurra *, lleve un 1 al siguiente lugar de bit y agréguelo a los valores existentes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b="1" dirty="0"/>
              <a:t>Repita </a:t>
            </a:r>
            <a:r>
              <a:rPr lang="es-ES" b="1"/>
              <a:t>el paso </a:t>
            </a:r>
            <a:r>
              <a:rPr lang="es-ES" b="1" dirty="0"/>
              <a:t>2 hasta que se haya calculado el último bit</a:t>
            </a:r>
            <a:endParaRPr lang="en-US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5964573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Ejemplo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11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11010100101b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   00000110011b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           000b</a:t>
            </a:r>
          </a:p>
        </p:txBody>
      </p:sp>
    </p:spTree>
    <p:extLst>
      <p:ext uri="{BB962C8B-B14F-4D97-AF65-F5344CB8AC3E}">
        <p14:creationId xmlns:p14="http://schemas.microsoft.com/office/powerpoint/2010/main" val="22394834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Adición</a:t>
            </a:r>
            <a:r>
              <a:rPr lang="en-US" dirty="0"/>
              <a:t> </a:t>
            </a:r>
            <a:r>
              <a:rPr lang="en-US" dirty="0" err="1"/>
              <a:t>Binaria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184" y="365125"/>
            <a:ext cx="5964573" cy="4351338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Algoritmo para realizar la suma binaria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 err="1"/>
              <a:t>Pad</a:t>
            </a:r>
            <a:r>
              <a:rPr lang="es-ES" dirty="0"/>
              <a:t> con 0s a la izquierda para que ambos 0 bits estén en la misma posición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Comience en el bit 0 y realice la siguiente operación en las cadenas binarias apiladas verticalmente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0 + 0 = 0</a:t>
            </a:r>
          </a:p>
          <a:p>
            <a:pPr lvl="2"/>
            <a:r>
              <a:rPr lang="en-US" dirty="0"/>
              <a:t>0 + 1 = 1</a:t>
            </a:r>
          </a:p>
          <a:p>
            <a:pPr lvl="2"/>
            <a:r>
              <a:rPr lang="en-US" dirty="0"/>
              <a:t>1 + 0 = 1</a:t>
            </a:r>
          </a:p>
          <a:p>
            <a:pPr lvl="2"/>
            <a:r>
              <a:rPr lang="en-US" dirty="0"/>
              <a:t>1 + 1 = 0*</a:t>
            </a:r>
          </a:p>
          <a:p>
            <a:pPr lvl="3"/>
            <a:r>
              <a:rPr lang="es-ES"/>
              <a:t>En caso </a:t>
            </a:r>
            <a:r>
              <a:rPr lang="es-ES" dirty="0"/>
              <a:t>de que ocurra *, lleve un 1 al siguiente lugar de bit y agréguelo a los valores existentes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b="1" dirty="0"/>
              <a:t>Repita </a:t>
            </a:r>
            <a:r>
              <a:rPr lang="es-ES" b="1"/>
              <a:t>el paso </a:t>
            </a:r>
            <a:r>
              <a:rPr lang="es-ES" b="1" dirty="0"/>
              <a:t>2 hasta que se haya calculado el último bit</a:t>
            </a:r>
            <a:endParaRPr lang="en-US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5964573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Ejemplo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111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11010100101b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   00000110011b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           000b</a:t>
            </a:r>
          </a:p>
        </p:txBody>
      </p:sp>
    </p:spTree>
    <p:extLst>
      <p:ext uri="{BB962C8B-B14F-4D97-AF65-F5344CB8AC3E}">
        <p14:creationId xmlns:p14="http://schemas.microsoft.com/office/powerpoint/2010/main" val="39524860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Adición</a:t>
            </a:r>
            <a:r>
              <a:rPr lang="en-US" dirty="0"/>
              <a:t> </a:t>
            </a:r>
            <a:r>
              <a:rPr lang="en-US" dirty="0" err="1"/>
              <a:t>Binaria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184" y="365125"/>
            <a:ext cx="5964573" cy="4351338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Algoritmo para realizar la suma binaria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 err="1"/>
              <a:t>Pad</a:t>
            </a:r>
            <a:r>
              <a:rPr lang="es-ES" dirty="0"/>
              <a:t> con 0s a la izquierda para que ambos 0 bits estén en la misma posición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Comience en el bit 0 y realice la siguiente operación en las cadenas binarias apiladas verticalmente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0 + 0 = 0</a:t>
            </a:r>
          </a:p>
          <a:p>
            <a:pPr lvl="2"/>
            <a:r>
              <a:rPr lang="en-US" dirty="0"/>
              <a:t>0 + 1 = 1</a:t>
            </a:r>
          </a:p>
          <a:p>
            <a:pPr lvl="2"/>
            <a:r>
              <a:rPr lang="en-US" dirty="0"/>
              <a:t>1 + 0 = 1</a:t>
            </a:r>
          </a:p>
          <a:p>
            <a:pPr lvl="2"/>
            <a:r>
              <a:rPr lang="en-US" dirty="0"/>
              <a:t>1 + 1 = 0*</a:t>
            </a:r>
          </a:p>
          <a:p>
            <a:pPr lvl="3"/>
            <a:r>
              <a:rPr lang="es-ES"/>
              <a:t>En caso </a:t>
            </a:r>
            <a:r>
              <a:rPr lang="es-ES" dirty="0"/>
              <a:t>de que ocurra *, lleve un 1 al siguiente lugar de bit y agréguelo a los valores existentes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b="1" dirty="0"/>
              <a:t>Repita </a:t>
            </a:r>
            <a:r>
              <a:rPr lang="es-ES" b="1"/>
              <a:t>el paso </a:t>
            </a:r>
            <a:r>
              <a:rPr lang="es-ES" b="1" dirty="0"/>
              <a:t>2 hasta que se haya calculado el último bit</a:t>
            </a:r>
            <a:endParaRPr lang="en-US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5964573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Ejemplo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111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11010100101b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   00000110011b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          1000b</a:t>
            </a:r>
          </a:p>
        </p:txBody>
      </p:sp>
    </p:spTree>
    <p:extLst>
      <p:ext uri="{BB962C8B-B14F-4D97-AF65-F5344CB8AC3E}">
        <p14:creationId xmlns:p14="http://schemas.microsoft.com/office/powerpoint/2010/main" val="1258514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Adición</a:t>
            </a:r>
            <a:r>
              <a:rPr lang="en-US" dirty="0"/>
              <a:t> </a:t>
            </a:r>
            <a:r>
              <a:rPr lang="en-US" dirty="0" err="1"/>
              <a:t>Binaria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184" y="365125"/>
            <a:ext cx="5964573" cy="4351338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Algoritmo para realizar la suma binaria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 err="1"/>
              <a:t>Pad</a:t>
            </a:r>
            <a:r>
              <a:rPr lang="es-ES" dirty="0"/>
              <a:t> con 0s a la izquierda para que ambos 0 bits estén en la misma posición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Comience en el bit 0 y realice la siguiente operación en las cadenas binarias apiladas verticalmente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0 + 0 = 0</a:t>
            </a:r>
          </a:p>
          <a:p>
            <a:pPr lvl="2"/>
            <a:r>
              <a:rPr lang="en-US" dirty="0"/>
              <a:t>0 + 1 = 1</a:t>
            </a:r>
          </a:p>
          <a:p>
            <a:pPr lvl="2"/>
            <a:r>
              <a:rPr lang="en-US" dirty="0"/>
              <a:t>1 + 0 = 1</a:t>
            </a:r>
          </a:p>
          <a:p>
            <a:pPr lvl="2"/>
            <a:r>
              <a:rPr lang="en-US" dirty="0"/>
              <a:t>1 + 1 = 0*</a:t>
            </a:r>
          </a:p>
          <a:p>
            <a:pPr lvl="3"/>
            <a:r>
              <a:rPr lang="es-ES"/>
              <a:t>En caso </a:t>
            </a:r>
            <a:r>
              <a:rPr lang="es-ES" dirty="0"/>
              <a:t>de que ocurra *, lleve un 1 al siguiente lugar de bit y agréguelo a los valores existentes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b="1" dirty="0"/>
              <a:t>Repita </a:t>
            </a:r>
            <a:r>
              <a:rPr lang="es-ES" b="1"/>
              <a:t>el paso </a:t>
            </a:r>
            <a:r>
              <a:rPr lang="es-ES" b="1" dirty="0"/>
              <a:t>2 hasta que se haya calculado el último bit</a:t>
            </a:r>
            <a:endParaRPr lang="en-US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5964573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Ejemplo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111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11010100101b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   00000110011b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         11000b</a:t>
            </a:r>
          </a:p>
        </p:txBody>
      </p:sp>
    </p:spTree>
    <p:extLst>
      <p:ext uri="{BB962C8B-B14F-4D97-AF65-F5344CB8AC3E}">
        <p14:creationId xmlns:p14="http://schemas.microsoft.com/office/powerpoint/2010/main" val="7770117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Adición</a:t>
            </a:r>
            <a:r>
              <a:rPr lang="en-US" dirty="0"/>
              <a:t> </a:t>
            </a:r>
            <a:r>
              <a:rPr lang="en-US" dirty="0" err="1"/>
              <a:t>Binaria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184" y="365125"/>
            <a:ext cx="5964573" cy="4351338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Algoritmo para realizar la suma binaria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 err="1"/>
              <a:t>Pad</a:t>
            </a:r>
            <a:r>
              <a:rPr lang="es-ES" dirty="0"/>
              <a:t> con 0s a la izquierda para que ambos 0 bits estén en la misma posición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Comience en el bit 0 y realice la siguiente operación en las cadenas binarias apiladas verticalmente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0 + 0 = 0</a:t>
            </a:r>
          </a:p>
          <a:p>
            <a:pPr lvl="2"/>
            <a:r>
              <a:rPr lang="en-US" dirty="0"/>
              <a:t>0 + 1 = 1</a:t>
            </a:r>
          </a:p>
          <a:p>
            <a:pPr lvl="2"/>
            <a:r>
              <a:rPr lang="en-US" dirty="0"/>
              <a:t>1 + 0 = 1</a:t>
            </a:r>
          </a:p>
          <a:p>
            <a:pPr lvl="2"/>
            <a:r>
              <a:rPr lang="en-US" dirty="0"/>
              <a:t>1 + 1 = 0*</a:t>
            </a:r>
          </a:p>
          <a:p>
            <a:pPr lvl="3"/>
            <a:r>
              <a:rPr lang="es-ES"/>
              <a:t>En caso </a:t>
            </a:r>
            <a:r>
              <a:rPr lang="es-ES" dirty="0"/>
              <a:t>de que ocurra *, lleve un 1 al siguiente lugar de bit y agréguelo a los valores existentes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b="1" dirty="0"/>
              <a:t>Repita </a:t>
            </a:r>
            <a:r>
              <a:rPr lang="es-ES" b="1"/>
              <a:t>el paso </a:t>
            </a:r>
            <a:r>
              <a:rPr lang="es-ES" b="1" dirty="0"/>
              <a:t>2 hasta que se haya calculado el último bit</a:t>
            </a:r>
            <a:endParaRPr lang="en-US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5964573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Ejemplo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111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11010100101b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   00000110011b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        011000b</a:t>
            </a:r>
          </a:p>
        </p:txBody>
      </p:sp>
    </p:spTree>
    <p:extLst>
      <p:ext uri="{BB962C8B-B14F-4D97-AF65-F5344CB8AC3E}">
        <p14:creationId xmlns:p14="http://schemas.microsoft.com/office/powerpoint/2010/main" val="21277979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Adición</a:t>
            </a:r>
            <a:r>
              <a:rPr lang="en-US" dirty="0"/>
              <a:t> </a:t>
            </a:r>
            <a:r>
              <a:rPr lang="en-US" dirty="0" err="1"/>
              <a:t>Binaria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184" y="365125"/>
            <a:ext cx="5964573" cy="4351338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Algoritmo para realizar la suma binaria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 err="1"/>
              <a:t>Pad</a:t>
            </a:r>
            <a:r>
              <a:rPr lang="es-ES" dirty="0"/>
              <a:t> con 0s a la izquierda para que ambos 0 bits estén en la misma posición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Comience en el bit 0 y realice la siguiente operación en las cadenas binarias apiladas verticalmente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0 + 0 = 0</a:t>
            </a:r>
          </a:p>
          <a:p>
            <a:pPr lvl="2"/>
            <a:r>
              <a:rPr lang="en-US" dirty="0"/>
              <a:t>0 + 1 = 1</a:t>
            </a:r>
          </a:p>
          <a:p>
            <a:pPr lvl="2"/>
            <a:r>
              <a:rPr lang="en-US" dirty="0"/>
              <a:t>1 + 0 = 1</a:t>
            </a:r>
          </a:p>
          <a:p>
            <a:pPr lvl="2"/>
            <a:r>
              <a:rPr lang="en-US" dirty="0"/>
              <a:t>1 + 1 = 0*</a:t>
            </a:r>
          </a:p>
          <a:p>
            <a:pPr lvl="3"/>
            <a:r>
              <a:rPr lang="es-ES"/>
              <a:t>En caso </a:t>
            </a:r>
            <a:r>
              <a:rPr lang="es-ES" dirty="0"/>
              <a:t>de que ocurra *, lleve un 1 al siguiente lugar de bit y agréguelo a los valores existentes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b="1" dirty="0"/>
              <a:t>Repita </a:t>
            </a:r>
            <a:r>
              <a:rPr lang="es-ES" b="1"/>
              <a:t>el paso </a:t>
            </a:r>
            <a:r>
              <a:rPr lang="es-ES" b="1" dirty="0"/>
              <a:t>2 hasta que se haya calculado el último bit</a:t>
            </a:r>
            <a:endParaRPr lang="en-US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5964573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Ejemplo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1  111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11010100101b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   00000110011b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        011000b</a:t>
            </a:r>
          </a:p>
        </p:txBody>
      </p:sp>
    </p:spTree>
    <p:extLst>
      <p:ext uri="{BB962C8B-B14F-4D97-AF65-F5344CB8AC3E}">
        <p14:creationId xmlns:p14="http://schemas.microsoft.com/office/powerpoint/2010/main" val="31131169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Adición</a:t>
            </a:r>
            <a:r>
              <a:rPr lang="en-US" dirty="0"/>
              <a:t> </a:t>
            </a:r>
            <a:r>
              <a:rPr lang="en-US" dirty="0" err="1"/>
              <a:t>Binaria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184" y="365125"/>
            <a:ext cx="5964573" cy="4351338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Algoritmo para realizar la suma binaria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 err="1"/>
              <a:t>Pad</a:t>
            </a:r>
            <a:r>
              <a:rPr lang="es-ES" dirty="0"/>
              <a:t> con 0s a la izquierda para que ambos 0 bits estén en la misma posición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Comience en el bit 0 y realice la siguiente operación en las cadenas binarias apiladas verticalmente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0 + 0 = 0</a:t>
            </a:r>
          </a:p>
          <a:p>
            <a:pPr lvl="2"/>
            <a:r>
              <a:rPr lang="en-US" dirty="0"/>
              <a:t>0 + 1 = 1</a:t>
            </a:r>
          </a:p>
          <a:p>
            <a:pPr lvl="2"/>
            <a:r>
              <a:rPr lang="en-US" dirty="0"/>
              <a:t>1 + 0 = 1</a:t>
            </a:r>
          </a:p>
          <a:p>
            <a:pPr lvl="2"/>
            <a:r>
              <a:rPr lang="en-US" dirty="0"/>
              <a:t>1 + 1 = 0*</a:t>
            </a:r>
          </a:p>
          <a:p>
            <a:pPr lvl="3"/>
            <a:r>
              <a:rPr lang="es-ES"/>
              <a:t>En caso </a:t>
            </a:r>
            <a:r>
              <a:rPr lang="es-ES" dirty="0"/>
              <a:t>de que ocurra *, lleve un 1 al siguiente lugar de bit y agréguelo a los valores existentes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b="1" dirty="0"/>
              <a:t>Repita </a:t>
            </a:r>
            <a:r>
              <a:rPr lang="es-ES" b="1"/>
              <a:t>el paso </a:t>
            </a:r>
            <a:r>
              <a:rPr lang="es-ES" b="1" dirty="0"/>
              <a:t>2 hasta que se haya calculado el último bit</a:t>
            </a:r>
            <a:endParaRPr lang="en-US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5964573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Ejemplo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1  111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11010100101b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   00000110011b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       1011000b</a:t>
            </a:r>
          </a:p>
        </p:txBody>
      </p:sp>
    </p:spTree>
    <p:extLst>
      <p:ext uri="{BB962C8B-B14F-4D97-AF65-F5344CB8AC3E}">
        <p14:creationId xmlns:p14="http://schemas.microsoft.com/office/powerpoint/2010/main" val="2493603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Revisión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Las computadoras se </a:t>
            </a:r>
            <a:r>
              <a:rPr lang="es-ES"/>
              <a:t>ocupan solo </a:t>
            </a:r>
            <a:r>
              <a:rPr lang="es-ES" dirty="0"/>
              <a:t>en binario</a:t>
            </a:r>
            <a:endParaRPr lang="en-US" dirty="0"/>
          </a:p>
          <a:p>
            <a:r>
              <a:rPr lang="es-ES" dirty="0"/>
              <a:t>Los números se representan en base 2 (binario), en lugar de base 10 (decimal)</a:t>
            </a:r>
            <a:endParaRPr lang="en-US" dirty="0"/>
          </a:p>
          <a:p>
            <a:r>
              <a:rPr lang="es-ES" dirty="0"/>
              <a:t>¿Cómo suman y restan números las computadoras?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5200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Adición</a:t>
            </a:r>
            <a:r>
              <a:rPr lang="en-US" dirty="0"/>
              <a:t> </a:t>
            </a:r>
            <a:r>
              <a:rPr lang="en-US" dirty="0" err="1"/>
              <a:t>Binaria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184" y="365125"/>
            <a:ext cx="5964573" cy="4351338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Algoritmo para realizar la suma binaria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 err="1"/>
              <a:t>Pad</a:t>
            </a:r>
            <a:r>
              <a:rPr lang="es-ES" dirty="0"/>
              <a:t> con 0s a la izquierda para que ambos 0 bits estén en la misma posición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Comience en el bit 0 y realice la siguiente operación en las cadenas binarias apiladas verticalmente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0 + 0 = 0</a:t>
            </a:r>
          </a:p>
          <a:p>
            <a:pPr lvl="2"/>
            <a:r>
              <a:rPr lang="en-US" dirty="0"/>
              <a:t>0 + 1 = 1</a:t>
            </a:r>
          </a:p>
          <a:p>
            <a:pPr lvl="2"/>
            <a:r>
              <a:rPr lang="en-US" dirty="0"/>
              <a:t>1 + 0 = 1</a:t>
            </a:r>
          </a:p>
          <a:p>
            <a:pPr lvl="2"/>
            <a:r>
              <a:rPr lang="en-US" dirty="0"/>
              <a:t>1 + 1 = 0*</a:t>
            </a:r>
          </a:p>
          <a:p>
            <a:pPr lvl="3"/>
            <a:r>
              <a:rPr lang="es-ES"/>
              <a:t>En caso </a:t>
            </a:r>
            <a:r>
              <a:rPr lang="es-ES" dirty="0"/>
              <a:t>de que ocurra *, lleve un 1 al siguiente lugar de bit y agréguelo a los valores existentes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b="1" dirty="0"/>
              <a:t>Repita </a:t>
            </a:r>
            <a:r>
              <a:rPr lang="es-ES" b="1"/>
              <a:t>el paso </a:t>
            </a:r>
            <a:r>
              <a:rPr lang="es-ES" b="1" dirty="0"/>
              <a:t>2 hasta que se haya calculado el último bit</a:t>
            </a:r>
            <a:endParaRPr lang="en-US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5964573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Ejemplo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1  111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11010100101b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   00000110011b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      11011000b</a:t>
            </a:r>
          </a:p>
        </p:txBody>
      </p:sp>
    </p:spTree>
    <p:extLst>
      <p:ext uri="{BB962C8B-B14F-4D97-AF65-F5344CB8AC3E}">
        <p14:creationId xmlns:p14="http://schemas.microsoft.com/office/powerpoint/2010/main" val="28992037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Adición</a:t>
            </a:r>
            <a:r>
              <a:rPr lang="en-US" dirty="0"/>
              <a:t> </a:t>
            </a:r>
            <a:r>
              <a:rPr lang="en-US" dirty="0" err="1"/>
              <a:t>Binaria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184" y="365125"/>
            <a:ext cx="5964573" cy="4351338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Algoritmo para realizar la suma binaria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 err="1"/>
              <a:t>Pad</a:t>
            </a:r>
            <a:r>
              <a:rPr lang="es-ES" dirty="0"/>
              <a:t> con 0s a la izquierda para que ambos 0 bits estén en la misma posición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Comience en el bit 0 y realice la siguiente operación en las cadenas binarias apiladas verticalmente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0 + 0 = 0</a:t>
            </a:r>
          </a:p>
          <a:p>
            <a:pPr lvl="2"/>
            <a:r>
              <a:rPr lang="en-US" dirty="0"/>
              <a:t>0 + 1 = 1</a:t>
            </a:r>
          </a:p>
          <a:p>
            <a:pPr lvl="2"/>
            <a:r>
              <a:rPr lang="en-US" dirty="0"/>
              <a:t>1 + 0 = 1</a:t>
            </a:r>
          </a:p>
          <a:p>
            <a:pPr lvl="2"/>
            <a:r>
              <a:rPr lang="en-US" dirty="0"/>
              <a:t>1 + 1 = 0*</a:t>
            </a:r>
          </a:p>
          <a:p>
            <a:pPr lvl="3"/>
            <a:r>
              <a:rPr lang="es-ES"/>
              <a:t>En caso </a:t>
            </a:r>
            <a:r>
              <a:rPr lang="es-ES" dirty="0"/>
              <a:t>de que ocurra *, lleve un 1 al siguiente lugar de bit y agréguelo a los valores existentes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b="1" dirty="0"/>
              <a:t>Repita </a:t>
            </a:r>
            <a:r>
              <a:rPr lang="es-ES" b="1"/>
              <a:t>el paso </a:t>
            </a:r>
            <a:r>
              <a:rPr lang="es-ES" b="1" dirty="0"/>
              <a:t>2 hasta que se haya calculado el último bit</a:t>
            </a:r>
            <a:endParaRPr lang="en-US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5964573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Ejemplo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1  111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11010100101b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   00000110011b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     011011000b</a:t>
            </a:r>
          </a:p>
        </p:txBody>
      </p:sp>
    </p:spTree>
    <p:extLst>
      <p:ext uri="{BB962C8B-B14F-4D97-AF65-F5344CB8AC3E}">
        <p14:creationId xmlns:p14="http://schemas.microsoft.com/office/powerpoint/2010/main" val="3170621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Adición</a:t>
            </a:r>
            <a:r>
              <a:rPr lang="en-US" dirty="0"/>
              <a:t> </a:t>
            </a:r>
            <a:r>
              <a:rPr lang="en-US" dirty="0" err="1"/>
              <a:t>Binaria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184" y="365125"/>
            <a:ext cx="5964573" cy="4351338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Algoritmo para realizar la suma binaria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 err="1"/>
              <a:t>Pad</a:t>
            </a:r>
            <a:r>
              <a:rPr lang="es-ES" dirty="0"/>
              <a:t> con 0s a la izquierda para que ambos 0 bits estén en la misma posición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Comience en el bit 0 y realice la siguiente operación en las cadenas binarias apiladas verticalmente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0 + 0 = 0</a:t>
            </a:r>
          </a:p>
          <a:p>
            <a:pPr lvl="2"/>
            <a:r>
              <a:rPr lang="en-US" dirty="0"/>
              <a:t>0 + 1 = 1</a:t>
            </a:r>
          </a:p>
          <a:p>
            <a:pPr lvl="2"/>
            <a:r>
              <a:rPr lang="en-US" dirty="0"/>
              <a:t>1 + 0 = 1</a:t>
            </a:r>
          </a:p>
          <a:p>
            <a:pPr lvl="2"/>
            <a:r>
              <a:rPr lang="en-US" dirty="0"/>
              <a:t>1 + 1 = 0*</a:t>
            </a:r>
          </a:p>
          <a:p>
            <a:pPr lvl="3"/>
            <a:r>
              <a:rPr lang="es-ES"/>
              <a:t>En caso </a:t>
            </a:r>
            <a:r>
              <a:rPr lang="es-ES" dirty="0"/>
              <a:t>de que ocurra *, lleve un 1 al siguiente lugar de bit y agréguelo a los valores existentes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b="1" dirty="0"/>
              <a:t>Repita </a:t>
            </a:r>
            <a:r>
              <a:rPr lang="es-ES" b="1"/>
              <a:t>el paso </a:t>
            </a:r>
            <a:r>
              <a:rPr lang="es-ES" b="1" dirty="0"/>
              <a:t>2 hasta que se haya calculado el último bit</a:t>
            </a:r>
            <a:endParaRPr lang="en-US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5964573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Ejemplo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1  111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11010100101b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   00000110011b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    1011011000b</a:t>
            </a:r>
          </a:p>
        </p:txBody>
      </p:sp>
    </p:spTree>
    <p:extLst>
      <p:ext uri="{BB962C8B-B14F-4D97-AF65-F5344CB8AC3E}">
        <p14:creationId xmlns:p14="http://schemas.microsoft.com/office/powerpoint/2010/main" val="31701506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Adición</a:t>
            </a:r>
            <a:r>
              <a:rPr lang="en-US" dirty="0"/>
              <a:t> </a:t>
            </a:r>
            <a:r>
              <a:rPr lang="en-US" dirty="0" err="1"/>
              <a:t>Binaria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184" y="365125"/>
            <a:ext cx="5964573" cy="4351338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Algoritmo para realizar la suma binaria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 err="1"/>
              <a:t>Pad</a:t>
            </a:r>
            <a:r>
              <a:rPr lang="es-ES" dirty="0"/>
              <a:t> con 0s a la izquierda para que ambos 0 bits estén en la misma posición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Comience en el bit 0 y realice la siguiente operación en las cadenas binarias apiladas verticalmente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0 + 0 = 0</a:t>
            </a:r>
          </a:p>
          <a:p>
            <a:pPr lvl="2"/>
            <a:r>
              <a:rPr lang="en-US" dirty="0"/>
              <a:t>0 + 1 = 1</a:t>
            </a:r>
          </a:p>
          <a:p>
            <a:pPr lvl="2"/>
            <a:r>
              <a:rPr lang="en-US" dirty="0"/>
              <a:t>1 + 0 = 1</a:t>
            </a:r>
          </a:p>
          <a:p>
            <a:pPr lvl="2"/>
            <a:r>
              <a:rPr lang="en-US" dirty="0"/>
              <a:t>1 + 1 = 0*</a:t>
            </a:r>
          </a:p>
          <a:p>
            <a:pPr lvl="3"/>
            <a:r>
              <a:rPr lang="es-ES"/>
              <a:t>En caso </a:t>
            </a:r>
            <a:r>
              <a:rPr lang="es-ES" dirty="0"/>
              <a:t>de que ocurra *, lleve un 1 al siguiente lugar de bit y agréguelo a los valores existentes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b="1" dirty="0"/>
              <a:t>Repita </a:t>
            </a:r>
            <a:r>
              <a:rPr lang="es-ES" b="1"/>
              <a:t>el paso </a:t>
            </a:r>
            <a:r>
              <a:rPr lang="es-ES" b="1" dirty="0"/>
              <a:t>2 hasta que se haya calculado el último bit</a:t>
            </a:r>
            <a:endParaRPr lang="en-US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5964573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Ejemplo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1  111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11010100101b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   00000110011b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   11011011000b</a:t>
            </a:r>
          </a:p>
        </p:txBody>
      </p:sp>
    </p:spTree>
    <p:extLst>
      <p:ext uri="{BB962C8B-B14F-4D97-AF65-F5344CB8AC3E}">
        <p14:creationId xmlns:p14="http://schemas.microsoft.com/office/powerpoint/2010/main" val="7320389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Adición</a:t>
            </a:r>
            <a:r>
              <a:rPr lang="en-US" dirty="0"/>
              <a:t> </a:t>
            </a:r>
            <a:r>
              <a:rPr lang="en-US" dirty="0" err="1"/>
              <a:t>Binaria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184" y="365125"/>
            <a:ext cx="5964573" cy="4351338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Algoritmo para realizar la suma binaria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 err="1"/>
              <a:t>Pad</a:t>
            </a:r>
            <a:r>
              <a:rPr lang="es-ES" dirty="0"/>
              <a:t> con 0s a la izquierda para que ambos 0 bits estén en la misma posición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Comience en el bit 0 y realice la siguiente operación en las cadenas binarias apiladas verticalmente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0 + 0 = 0</a:t>
            </a:r>
          </a:p>
          <a:p>
            <a:pPr lvl="2"/>
            <a:r>
              <a:rPr lang="en-US" dirty="0"/>
              <a:t>0 + 1 = 1</a:t>
            </a:r>
          </a:p>
          <a:p>
            <a:pPr lvl="2"/>
            <a:r>
              <a:rPr lang="en-US" dirty="0"/>
              <a:t>1 + 0 = 1</a:t>
            </a:r>
          </a:p>
          <a:p>
            <a:pPr lvl="2"/>
            <a:r>
              <a:rPr lang="en-US" dirty="0"/>
              <a:t>1 + 1 = 0*</a:t>
            </a:r>
          </a:p>
          <a:p>
            <a:pPr lvl="3"/>
            <a:r>
              <a:rPr lang="es-ES"/>
              <a:t>En caso </a:t>
            </a:r>
            <a:r>
              <a:rPr lang="es-ES" dirty="0"/>
              <a:t>de que ocurra *, lleve un 1 al siguiente lugar de bit y agréguelo a los valores existentes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Repita </a:t>
            </a:r>
            <a:r>
              <a:rPr lang="es-ES"/>
              <a:t>el paso </a:t>
            </a:r>
            <a:r>
              <a:rPr lang="es-ES" dirty="0"/>
              <a:t>2 hasta que se haya calculado el último bit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5964573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Ejemplo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1  111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11010100101b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   00000110011b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   11011011000b</a:t>
            </a:r>
          </a:p>
          <a:p>
            <a:r>
              <a:rPr lang="en-US" dirty="0" err="1"/>
              <a:t>Verifique</a:t>
            </a:r>
            <a:r>
              <a:rPr lang="en-US" dirty="0"/>
              <a:t> las </a:t>
            </a:r>
            <a:r>
              <a:rPr lang="en-US" dirty="0" err="1"/>
              <a:t>matemáticas</a:t>
            </a:r>
            <a:r>
              <a:rPr lang="en-US" dirty="0"/>
              <a:t> </a:t>
            </a:r>
            <a:r>
              <a:rPr lang="en-US" dirty="0" err="1"/>
              <a:t>decimales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7130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Adición</a:t>
            </a:r>
            <a:r>
              <a:rPr lang="en-US" dirty="0"/>
              <a:t> </a:t>
            </a:r>
            <a:r>
              <a:rPr lang="en-US" dirty="0" err="1"/>
              <a:t>Binaria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184" y="365125"/>
            <a:ext cx="5964573" cy="4351338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Algoritmo para realizar la suma binaria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 err="1"/>
              <a:t>Pad</a:t>
            </a:r>
            <a:r>
              <a:rPr lang="es-ES" dirty="0"/>
              <a:t> con 0s a la izquierda para que ambos 0 bits estén en la misma posición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Comience en el bit 0 y realice la siguiente operación en las cadenas binarias apiladas verticalmente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0 + 0 = 0</a:t>
            </a:r>
          </a:p>
          <a:p>
            <a:pPr lvl="2"/>
            <a:r>
              <a:rPr lang="en-US" dirty="0"/>
              <a:t>0 + 1 = 1</a:t>
            </a:r>
          </a:p>
          <a:p>
            <a:pPr lvl="2"/>
            <a:r>
              <a:rPr lang="en-US" dirty="0"/>
              <a:t>1 + 0 = 1</a:t>
            </a:r>
          </a:p>
          <a:p>
            <a:pPr lvl="2"/>
            <a:r>
              <a:rPr lang="en-US" dirty="0"/>
              <a:t>1 + 1 = 0*</a:t>
            </a:r>
          </a:p>
          <a:p>
            <a:pPr lvl="3"/>
            <a:r>
              <a:rPr lang="es-ES"/>
              <a:t>En caso </a:t>
            </a:r>
            <a:r>
              <a:rPr lang="es-ES" dirty="0"/>
              <a:t>de que ocurra *, lleve un 1 al siguiente lugar de bit y agréguelo a los valores existentes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Repita </a:t>
            </a:r>
            <a:r>
              <a:rPr lang="es-ES"/>
              <a:t>el paso </a:t>
            </a:r>
            <a:r>
              <a:rPr lang="es-ES" dirty="0"/>
              <a:t>2 hasta que se haya calculado el último bit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5964573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Ejemplo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1  111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11010100101b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   00000110011b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   11011011000b</a:t>
            </a:r>
          </a:p>
          <a:p>
            <a:r>
              <a:rPr lang="en-US" dirty="0" err="1"/>
              <a:t>Verifique</a:t>
            </a:r>
            <a:r>
              <a:rPr lang="en-US" dirty="0"/>
              <a:t> las </a:t>
            </a:r>
            <a:r>
              <a:rPr lang="en-US" dirty="0" err="1"/>
              <a:t>matemáticas</a:t>
            </a:r>
            <a:r>
              <a:rPr lang="en-US" dirty="0"/>
              <a:t> </a:t>
            </a:r>
            <a:r>
              <a:rPr lang="en-US" dirty="0" err="1"/>
              <a:t>decimales</a:t>
            </a:r>
            <a:endParaRPr lang="en-US" dirty="0"/>
          </a:p>
          <a:p>
            <a:pPr lvl="1"/>
            <a:r>
              <a:rPr lang="en-US" dirty="0"/>
              <a:t>No gracias!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5270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Adición</a:t>
            </a:r>
            <a:r>
              <a:rPr lang="en-US" dirty="0"/>
              <a:t> </a:t>
            </a:r>
            <a:r>
              <a:rPr lang="en-US" dirty="0" err="1"/>
              <a:t>Binaria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11472295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Observe que el paso 2 del algoritmo de adición binaria enumera los valores para la adición de bits individuales</a:t>
            </a:r>
            <a:r>
              <a:rPr lang="en-US" dirty="0"/>
              <a:t>: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/>
              <a:t>0 + 0 = 0</a:t>
            </a:r>
          </a:p>
          <a:p>
            <a:pPr lvl="1"/>
            <a:r>
              <a:rPr lang="en-US" dirty="0"/>
              <a:t>0 + 1 = 1</a:t>
            </a:r>
          </a:p>
          <a:p>
            <a:pPr lvl="1"/>
            <a:r>
              <a:rPr lang="en-US" dirty="0"/>
              <a:t>1 + 0 = 1</a:t>
            </a:r>
          </a:p>
          <a:p>
            <a:pPr lvl="1"/>
            <a:r>
              <a:rPr lang="en-US" dirty="0"/>
              <a:t>1 + 1 = 0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5592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Adición</a:t>
            </a:r>
            <a:r>
              <a:rPr lang="en-US" dirty="0"/>
              <a:t> </a:t>
            </a:r>
            <a:r>
              <a:rPr lang="en-US" dirty="0" err="1"/>
              <a:t>Binaria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11472295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Observe que el paso 2 del algoritmo de adición binaria enumera los valores para la adición de bits individuales</a:t>
            </a:r>
            <a:r>
              <a:rPr lang="en-US" dirty="0"/>
              <a:t>: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/>
              <a:t>0 + 0 = 0</a:t>
            </a:r>
          </a:p>
          <a:p>
            <a:pPr lvl="1"/>
            <a:r>
              <a:rPr lang="en-US" dirty="0"/>
              <a:t>0 + 1 = 1</a:t>
            </a:r>
          </a:p>
          <a:p>
            <a:pPr lvl="1"/>
            <a:r>
              <a:rPr lang="en-US" dirty="0"/>
              <a:t>1 + 0 = 1</a:t>
            </a:r>
          </a:p>
          <a:p>
            <a:pPr lvl="1"/>
            <a:r>
              <a:rPr lang="en-US" dirty="0"/>
              <a:t>1 + 1 = 0</a:t>
            </a:r>
          </a:p>
          <a:p>
            <a:r>
              <a:rPr lang="es-ES" dirty="0"/>
              <a:t>Si llama al primer bit para que se agregue "A", al segundo bit "B" y construya la tabla de verdad para la adición bit a bit: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2574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Adición</a:t>
            </a:r>
            <a:r>
              <a:rPr lang="en-US" dirty="0"/>
              <a:t> </a:t>
            </a:r>
            <a:r>
              <a:rPr lang="en-US" dirty="0" err="1"/>
              <a:t>Binaria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11472295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Observe que el paso 2 del algoritmo de adición binaria enumera los valores para la adición de bits individuales</a:t>
            </a:r>
            <a:r>
              <a:rPr lang="en-US" dirty="0"/>
              <a:t>: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/>
              <a:t>0 + 0 = 0</a:t>
            </a:r>
          </a:p>
          <a:p>
            <a:pPr lvl="1"/>
            <a:r>
              <a:rPr lang="en-US" dirty="0"/>
              <a:t>0 + 1 = 1</a:t>
            </a:r>
          </a:p>
          <a:p>
            <a:pPr lvl="1"/>
            <a:r>
              <a:rPr lang="en-US" dirty="0"/>
              <a:t>1 + 0 = 1</a:t>
            </a:r>
          </a:p>
          <a:p>
            <a:pPr lvl="1"/>
            <a:r>
              <a:rPr lang="en-US" dirty="0"/>
              <a:t>1 + 1 = 0</a:t>
            </a:r>
          </a:p>
          <a:p>
            <a:r>
              <a:rPr lang="es-ES" dirty="0"/>
              <a:t>Si llama al primer bit para que se agregue "A", al segundo bit "B" y construya la tabla de verdad para la adición bit a bit: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1B79A37-A33F-4358-8EA7-20857976C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235078"/>
              </p:ext>
            </p:extLst>
          </p:nvPr>
        </p:nvGraphicFramePr>
        <p:xfrm>
          <a:off x="838200" y="4888995"/>
          <a:ext cx="389901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9672">
                  <a:extLst>
                    <a:ext uri="{9D8B030D-6E8A-4147-A177-3AD203B41FA5}">
                      <a16:colId xmlns:a16="http://schemas.microsoft.com/office/drawing/2014/main" val="3896505886"/>
                    </a:ext>
                  </a:extLst>
                </a:gridCol>
                <a:gridCol w="1299672">
                  <a:extLst>
                    <a:ext uri="{9D8B030D-6E8A-4147-A177-3AD203B41FA5}">
                      <a16:colId xmlns:a16="http://schemas.microsoft.com/office/drawing/2014/main" val="2723613996"/>
                    </a:ext>
                  </a:extLst>
                </a:gridCol>
                <a:gridCol w="1299672">
                  <a:extLst>
                    <a:ext uri="{9D8B030D-6E8A-4147-A177-3AD203B41FA5}">
                      <a16:colId xmlns:a16="http://schemas.microsoft.com/office/drawing/2014/main" val="1300743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+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187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29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414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714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858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8653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Adición</a:t>
            </a:r>
            <a:r>
              <a:rPr lang="en-US" dirty="0"/>
              <a:t> </a:t>
            </a:r>
            <a:r>
              <a:rPr lang="en-US" dirty="0" err="1"/>
              <a:t>Binaria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11472295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Observe que el paso 2 del algoritmo de adición binaria enumera los valores para la adición de bits individuales</a:t>
            </a:r>
            <a:r>
              <a:rPr lang="en-US" dirty="0"/>
              <a:t>: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/>
              <a:t>0 + 0 = 0</a:t>
            </a:r>
          </a:p>
          <a:p>
            <a:pPr lvl="1"/>
            <a:r>
              <a:rPr lang="en-US" dirty="0"/>
              <a:t>0 + 1 = 1</a:t>
            </a:r>
          </a:p>
          <a:p>
            <a:pPr lvl="1"/>
            <a:r>
              <a:rPr lang="en-US" dirty="0"/>
              <a:t>1 + 0 = 1</a:t>
            </a:r>
          </a:p>
          <a:p>
            <a:pPr lvl="1"/>
            <a:r>
              <a:rPr lang="en-US" dirty="0"/>
              <a:t>1 + 1 = 0</a:t>
            </a:r>
          </a:p>
          <a:p>
            <a:r>
              <a:rPr lang="es-ES" dirty="0"/>
              <a:t>Si llama al primer bit para que se agregue "A", al segundo bit "B" y construya la tabla de verdad para la adición bit a bit: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		</a:t>
            </a:r>
            <a:r>
              <a:rPr lang="es-ES" dirty="0"/>
              <a:t>Esta es la tabla de verdad para </a:t>
            </a:r>
            <a:r>
              <a:rPr lang="en-US" dirty="0"/>
              <a:t>XOR!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1B79A37-A33F-4358-8EA7-20857976C6B4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888995"/>
          <a:ext cx="389901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9672">
                  <a:extLst>
                    <a:ext uri="{9D8B030D-6E8A-4147-A177-3AD203B41FA5}">
                      <a16:colId xmlns:a16="http://schemas.microsoft.com/office/drawing/2014/main" val="3896505886"/>
                    </a:ext>
                  </a:extLst>
                </a:gridCol>
                <a:gridCol w="1299672">
                  <a:extLst>
                    <a:ext uri="{9D8B030D-6E8A-4147-A177-3AD203B41FA5}">
                      <a16:colId xmlns:a16="http://schemas.microsoft.com/office/drawing/2014/main" val="2723613996"/>
                    </a:ext>
                  </a:extLst>
                </a:gridCol>
                <a:gridCol w="1299672">
                  <a:extLst>
                    <a:ext uri="{9D8B030D-6E8A-4147-A177-3AD203B41FA5}">
                      <a16:colId xmlns:a16="http://schemas.microsoft.com/office/drawing/2014/main" val="1300743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+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187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29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414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714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858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1022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Adición</a:t>
            </a:r>
            <a:r>
              <a:rPr lang="en-US" dirty="0"/>
              <a:t> </a:t>
            </a:r>
            <a:r>
              <a:rPr lang="en-US" dirty="0" err="1"/>
              <a:t>Binaria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Adición</a:t>
            </a:r>
            <a:r>
              <a:rPr lang="en-US" b="1" dirty="0"/>
              <a:t> </a:t>
            </a:r>
            <a:r>
              <a:rPr lang="en-US" b="1" dirty="0" err="1"/>
              <a:t>Binaria</a:t>
            </a:r>
            <a:r>
              <a:rPr lang="en-US" dirty="0"/>
              <a:t> </a:t>
            </a:r>
            <a:r>
              <a:rPr lang="es-ES" dirty="0"/>
              <a:t>es una operación que suma dos valores binarios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4778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Adición</a:t>
            </a:r>
            <a:r>
              <a:rPr lang="en-US" dirty="0"/>
              <a:t> </a:t>
            </a:r>
            <a:r>
              <a:rPr lang="en-US" dirty="0" err="1"/>
              <a:t>Binaria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11472295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Observe que el paso 2 del algoritmo de adición binaria enumera los valores para la adición de bits individuales</a:t>
            </a:r>
            <a:r>
              <a:rPr lang="en-US" dirty="0"/>
              <a:t>: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/>
              <a:t>0 + 0 = 0</a:t>
            </a:r>
          </a:p>
          <a:p>
            <a:pPr lvl="1"/>
            <a:r>
              <a:rPr lang="en-US" dirty="0"/>
              <a:t>0 + 1 = 1</a:t>
            </a:r>
          </a:p>
          <a:p>
            <a:pPr lvl="1"/>
            <a:r>
              <a:rPr lang="en-US" dirty="0"/>
              <a:t>1 + 0 = 1</a:t>
            </a:r>
          </a:p>
          <a:p>
            <a:pPr lvl="1"/>
            <a:r>
              <a:rPr lang="en-US" dirty="0"/>
              <a:t>1 + 1 = 0</a:t>
            </a:r>
          </a:p>
          <a:p>
            <a:r>
              <a:rPr lang="es-ES" dirty="0"/>
              <a:t>Si llama al primer bit para que se agregue "A", al segundo bit "B" y construya la tabla de verdad para la adición bit a bit: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		</a:t>
            </a:r>
            <a:r>
              <a:rPr lang="es-ES" dirty="0"/>
              <a:t>Esta es la tabla de verdad para </a:t>
            </a:r>
            <a:r>
              <a:rPr lang="en-US" dirty="0"/>
              <a:t>XOR!</a:t>
            </a:r>
          </a:p>
          <a:p>
            <a:pPr marL="0" indent="0">
              <a:buNone/>
            </a:pPr>
            <a:r>
              <a:rPr lang="en-US" dirty="0"/>
              <a:t>					</a:t>
            </a:r>
            <a:r>
              <a:rPr lang="es-ES" dirty="0"/>
              <a:t>Una operación lógica representa una 							operación aritmética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1B79A37-A33F-4358-8EA7-20857976C6B4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888995"/>
          <a:ext cx="389901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9672">
                  <a:extLst>
                    <a:ext uri="{9D8B030D-6E8A-4147-A177-3AD203B41FA5}">
                      <a16:colId xmlns:a16="http://schemas.microsoft.com/office/drawing/2014/main" val="3896505886"/>
                    </a:ext>
                  </a:extLst>
                </a:gridCol>
                <a:gridCol w="1299672">
                  <a:extLst>
                    <a:ext uri="{9D8B030D-6E8A-4147-A177-3AD203B41FA5}">
                      <a16:colId xmlns:a16="http://schemas.microsoft.com/office/drawing/2014/main" val="2723613996"/>
                    </a:ext>
                  </a:extLst>
                </a:gridCol>
                <a:gridCol w="1299672">
                  <a:extLst>
                    <a:ext uri="{9D8B030D-6E8A-4147-A177-3AD203B41FA5}">
                      <a16:colId xmlns:a16="http://schemas.microsoft.com/office/drawing/2014/main" val="1300743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+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187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29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414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714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858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6406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Adición</a:t>
            </a:r>
            <a:r>
              <a:rPr lang="en-US" dirty="0"/>
              <a:t> </a:t>
            </a:r>
            <a:r>
              <a:rPr lang="en-US" dirty="0" err="1"/>
              <a:t>Binaria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5964573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los </a:t>
            </a:r>
            <a:r>
              <a:rPr lang="en-US" dirty="0" err="1"/>
              <a:t>siguientes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binarios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1001b + 11b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111001b + 1011b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10101010b + 10101b</a:t>
            </a:r>
          </a:p>
        </p:txBody>
      </p:sp>
    </p:spTree>
    <p:extLst>
      <p:ext uri="{BB962C8B-B14F-4D97-AF65-F5344CB8AC3E}">
        <p14:creationId xmlns:p14="http://schemas.microsoft.com/office/powerpoint/2010/main" val="29626436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Adición</a:t>
            </a:r>
            <a:r>
              <a:rPr lang="en-US" dirty="0"/>
              <a:t> </a:t>
            </a:r>
            <a:r>
              <a:rPr lang="en-US" dirty="0" err="1"/>
              <a:t>Binaria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5964573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los </a:t>
            </a:r>
            <a:r>
              <a:rPr lang="en-US" dirty="0" err="1"/>
              <a:t>siguientes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binarios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1001b + 11b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1100b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111001b + 1011b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1000100b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10101010b + 10101b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10111111b</a:t>
            </a:r>
          </a:p>
        </p:txBody>
      </p:sp>
    </p:spTree>
    <p:extLst>
      <p:ext uri="{BB962C8B-B14F-4D97-AF65-F5344CB8AC3E}">
        <p14:creationId xmlns:p14="http://schemas.microsoft.com/office/powerpoint/2010/main" val="17267212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Resta</a:t>
            </a:r>
            <a:r>
              <a:rPr lang="en-US" dirty="0"/>
              <a:t> </a:t>
            </a:r>
            <a:r>
              <a:rPr lang="en-US" dirty="0" err="1"/>
              <a:t>Binaria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11346460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Resta</a:t>
            </a:r>
            <a:r>
              <a:rPr lang="en-US" b="1" dirty="0"/>
              <a:t> </a:t>
            </a:r>
            <a:r>
              <a:rPr lang="en-US" b="1" dirty="0" err="1"/>
              <a:t>Binaria</a:t>
            </a:r>
            <a:r>
              <a:rPr lang="en-US" b="1" dirty="0"/>
              <a:t> </a:t>
            </a:r>
            <a:r>
              <a:rPr lang="es-ES" dirty="0"/>
              <a:t>es una operación que resta dos valores binarios</a:t>
            </a:r>
            <a:endParaRPr lang="en-US" dirty="0"/>
          </a:p>
          <a:p>
            <a:r>
              <a:rPr lang="es-ES" dirty="0"/>
              <a:t>La resta binaria se asigna a nuestra comprensión común de la resta</a:t>
            </a:r>
            <a:endParaRPr lang="en-US" dirty="0"/>
          </a:p>
          <a:p>
            <a:r>
              <a:rPr lang="en-US" dirty="0" err="1"/>
              <a:t>Ejemplo</a:t>
            </a:r>
            <a:r>
              <a:rPr lang="en-US" dirty="0"/>
              <a:t>: </a:t>
            </a:r>
          </a:p>
          <a:p>
            <a:r>
              <a:rPr lang="en-US" dirty="0"/>
              <a:t>6d – 4d = 2d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2613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Resta</a:t>
            </a:r>
            <a:r>
              <a:rPr lang="en-US" dirty="0"/>
              <a:t> </a:t>
            </a:r>
            <a:r>
              <a:rPr lang="en-US" dirty="0" err="1"/>
              <a:t>Binaria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11346460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Resta</a:t>
            </a:r>
            <a:r>
              <a:rPr lang="en-US" b="1" dirty="0"/>
              <a:t> </a:t>
            </a:r>
            <a:r>
              <a:rPr lang="en-US" b="1" dirty="0" err="1"/>
              <a:t>Binaria</a:t>
            </a:r>
            <a:r>
              <a:rPr lang="en-US" b="1" dirty="0"/>
              <a:t> </a:t>
            </a:r>
            <a:r>
              <a:rPr lang="es-ES" dirty="0"/>
              <a:t>es una operación que resta dos valores binarios</a:t>
            </a:r>
            <a:endParaRPr lang="en-US" dirty="0"/>
          </a:p>
          <a:p>
            <a:r>
              <a:rPr lang="es-ES" dirty="0"/>
              <a:t>La resta binaria se asigna a nuestra comprensión común de la resta</a:t>
            </a:r>
            <a:endParaRPr lang="en-US" dirty="0"/>
          </a:p>
          <a:p>
            <a:r>
              <a:rPr lang="en-US" dirty="0" err="1"/>
              <a:t>Ejemplo</a:t>
            </a:r>
            <a:r>
              <a:rPr lang="en-US" dirty="0"/>
              <a:t>: </a:t>
            </a:r>
          </a:p>
          <a:p>
            <a:r>
              <a:rPr lang="en-US" dirty="0"/>
              <a:t>6d – 4d = 2d</a:t>
            </a:r>
          </a:p>
          <a:p>
            <a:r>
              <a:rPr lang="en-US" dirty="0"/>
              <a:t>2d = 0010b</a:t>
            </a:r>
          </a:p>
          <a:p>
            <a:r>
              <a:rPr lang="en-US" dirty="0"/>
              <a:t>4d = 0100b</a:t>
            </a:r>
          </a:p>
          <a:p>
            <a:r>
              <a:rPr lang="en-US" dirty="0"/>
              <a:t>6d = 0110b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0116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Resta</a:t>
            </a:r>
            <a:r>
              <a:rPr lang="en-US" dirty="0"/>
              <a:t> </a:t>
            </a:r>
            <a:r>
              <a:rPr lang="en-US" dirty="0" err="1"/>
              <a:t>Binaria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11346460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Resta</a:t>
            </a:r>
            <a:r>
              <a:rPr lang="en-US" b="1" dirty="0"/>
              <a:t> </a:t>
            </a:r>
            <a:r>
              <a:rPr lang="en-US" b="1" dirty="0" err="1"/>
              <a:t>Binaria</a:t>
            </a:r>
            <a:r>
              <a:rPr lang="en-US" b="1" dirty="0"/>
              <a:t> </a:t>
            </a:r>
            <a:r>
              <a:rPr lang="es-ES" dirty="0"/>
              <a:t>es una operación que resta dos valores binarios</a:t>
            </a:r>
            <a:endParaRPr lang="en-US" dirty="0"/>
          </a:p>
          <a:p>
            <a:r>
              <a:rPr lang="es-ES" dirty="0"/>
              <a:t>La resta binaria se asigna a nuestra comprensión común de la resta</a:t>
            </a:r>
            <a:endParaRPr lang="en-US" dirty="0"/>
          </a:p>
          <a:p>
            <a:r>
              <a:rPr lang="en-US" dirty="0" err="1"/>
              <a:t>Ejemplo</a:t>
            </a:r>
            <a:r>
              <a:rPr lang="en-US" dirty="0"/>
              <a:t>: </a:t>
            </a:r>
          </a:p>
          <a:p>
            <a:r>
              <a:rPr lang="en-US" dirty="0"/>
              <a:t>6d – 4d = 2d</a:t>
            </a:r>
          </a:p>
          <a:p>
            <a:r>
              <a:rPr lang="en-US" dirty="0"/>
              <a:t>2d = 0010b</a:t>
            </a:r>
          </a:p>
          <a:p>
            <a:r>
              <a:rPr lang="en-US" dirty="0"/>
              <a:t>4d = 0100b</a:t>
            </a:r>
          </a:p>
          <a:p>
            <a:r>
              <a:rPr lang="en-US" dirty="0"/>
              <a:t>6d = 0110b</a:t>
            </a:r>
          </a:p>
          <a:p>
            <a:r>
              <a:rPr lang="en-US" dirty="0"/>
              <a:t>0110b – 0100b = 0010b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9437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Resta</a:t>
            </a:r>
            <a:r>
              <a:rPr lang="en-US" dirty="0"/>
              <a:t> </a:t>
            </a:r>
            <a:r>
              <a:rPr lang="en-US" dirty="0" err="1"/>
              <a:t>Binaria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11346460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Algoritmo</a:t>
            </a:r>
            <a:r>
              <a:rPr lang="en-US" dirty="0"/>
              <a:t> para </a:t>
            </a:r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restas</a:t>
            </a:r>
            <a:r>
              <a:rPr lang="en-US" dirty="0"/>
              <a:t> </a:t>
            </a:r>
            <a:r>
              <a:rPr lang="en-US" dirty="0" err="1"/>
              <a:t>binarias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 err="1"/>
              <a:t>Pad</a:t>
            </a:r>
            <a:r>
              <a:rPr lang="es-ES" dirty="0"/>
              <a:t> con 0s a la izquierda para que ambos 0 bits estén en la misma posición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Encuentra el complemento de los dos del número que estás restando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Suma el complemento de los dos al número que estás restando, pero no crees bits adicionales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8076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Resta</a:t>
            </a:r>
            <a:r>
              <a:rPr lang="en-US" dirty="0"/>
              <a:t> </a:t>
            </a:r>
            <a:r>
              <a:rPr lang="en-US" dirty="0" err="1"/>
              <a:t>Binaria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11346460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Algoritmo</a:t>
            </a:r>
            <a:r>
              <a:rPr lang="en-US" dirty="0"/>
              <a:t> para </a:t>
            </a:r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restas</a:t>
            </a:r>
            <a:r>
              <a:rPr lang="en-US" dirty="0"/>
              <a:t> </a:t>
            </a:r>
            <a:r>
              <a:rPr lang="en-US" dirty="0" err="1"/>
              <a:t>binarias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 err="1"/>
              <a:t>Pad</a:t>
            </a:r>
            <a:r>
              <a:rPr lang="es-ES" dirty="0"/>
              <a:t> con 0s a la izquierda para que ambos 0 bits estén en la misma posición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Encuentra el complemento de los dos del número que estás restando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Suma el complemento de los dos al número que estás restando, pero no crees bits adicionales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s-ES" dirty="0"/>
              <a:t>Este es uno de los muchos algoritmos de resta binaria, pero es la versión binaria de restar sumando el valor negativo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0236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Resta</a:t>
            </a:r>
            <a:r>
              <a:rPr lang="en-US" dirty="0"/>
              <a:t> </a:t>
            </a:r>
            <a:r>
              <a:rPr lang="en-US" dirty="0" err="1"/>
              <a:t>Binaria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7722416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Ejemplo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    11b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BE9C4B-6D40-4C80-BEDA-A750A3000F51}"/>
              </a:ext>
            </a:extLst>
          </p:cNvPr>
          <p:cNvSpPr txBox="1">
            <a:spLocks/>
          </p:cNvSpPr>
          <p:nvPr/>
        </p:nvSpPr>
        <p:spPr>
          <a:xfrm>
            <a:off x="8355434" y="873256"/>
            <a:ext cx="3633831" cy="51114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Algoritmo</a:t>
            </a:r>
            <a:r>
              <a:rPr lang="en-US" dirty="0"/>
              <a:t> para </a:t>
            </a:r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restas</a:t>
            </a:r>
            <a:r>
              <a:rPr lang="en-US" dirty="0"/>
              <a:t> </a:t>
            </a:r>
            <a:r>
              <a:rPr lang="en-US" dirty="0" err="1"/>
              <a:t>binarias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 err="1"/>
              <a:t>Pad</a:t>
            </a:r>
            <a:r>
              <a:rPr lang="es-ES" dirty="0"/>
              <a:t> con 0s a la izquierda para que ambos 0 bits estén en la misma posición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Encuentra el complemento de los dos del número que estás restando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Suma el complemento de los dos al número que estás restando, pero no crees bits adicionales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1056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Resta</a:t>
            </a:r>
            <a:r>
              <a:rPr lang="en-US" dirty="0"/>
              <a:t> </a:t>
            </a:r>
            <a:r>
              <a:rPr lang="en-US" dirty="0" err="1"/>
              <a:t>Binaria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7722416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Ejemplo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11b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BE9C4B-6D40-4C80-BEDA-A750A3000F51}"/>
              </a:ext>
            </a:extLst>
          </p:cNvPr>
          <p:cNvSpPr txBox="1">
            <a:spLocks/>
          </p:cNvSpPr>
          <p:nvPr/>
        </p:nvSpPr>
        <p:spPr>
          <a:xfrm>
            <a:off x="8355434" y="873256"/>
            <a:ext cx="3633831" cy="51114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Algoritmo</a:t>
            </a:r>
            <a:r>
              <a:rPr lang="en-US" dirty="0"/>
              <a:t> para </a:t>
            </a:r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restas</a:t>
            </a:r>
            <a:r>
              <a:rPr lang="en-US" dirty="0"/>
              <a:t> </a:t>
            </a:r>
            <a:r>
              <a:rPr lang="en-US" dirty="0" err="1"/>
              <a:t>binarias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b="1" dirty="0" err="1"/>
              <a:t>Pad</a:t>
            </a:r>
            <a:r>
              <a:rPr lang="es-ES" b="1" dirty="0"/>
              <a:t> con 0s a la izquierda para que ambos 0 bits estén en la misma posición</a:t>
            </a: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Encuentra el complemento de los dos del número que estás restando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Suma el complemento de los dos al número que estás restando, pero no crees bits adicionales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81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Adición</a:t>
            </a:r>
            <a:r>
              <a:rPr lang="en-US" dirty="0"/>
              <a:t> </a:t>
            </a:r>
            <a:r>
              <a:rPr lang="en-US" dirty="0" err="1"/>
              <a:t>Binaria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Adición</a:t>
            </a:r>
            <a:r>
              <a:rPr lang="en-US" b="1" dirty="0"/>
              <a:t> </a:t>
            </a:r>
            <a:r>
              <a:rPr lang="en-US" b="1" dirty="0" err="1"/>
              <a:t>Binaria</a:t>
            </a:r>
            <a:r>
              <a:rPr lang="en-US" dirty="0"/>
              <a:t> </a:t>
            </a:r>
            <a:r>
              <a:rPr lang="es-ES" dirty="0"/>
              <a:t>es una operación que suma dos valores binarios</a:t>
            </a:r>
            <a:endParaRPr lang="en-US" dirty="0"/>
          </a:p>
          <a:p>
            <a:r>
              <a:rPr lang="es-ES" dirty="0"/>
              <a:t>La suma binaria se asigna a nuestra comprensión común de la suma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06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Resta</a:t>
            </a:r>
            <a:r>
              <a:rPr lang="en-US" dirty="0"/>
              <a:t> </a:t>
            </a:r>
            <a:r>
              <a:rPr lang="en-US" dirty="0" err="1"/>
              <a:t>Binaria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7722416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Ejemplo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101b</a:t>
            </a:r>
          </a:p>
          <a:p>
            <a:pPr>
              <a:buFontTx/>
              <a:buChar char="-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011b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011b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101b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dirty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BE9C4B-6D40-4C80-BEDA-A750A3000F51}"/>
              </a:ext>
            </a:extLst>
          </p:cNvPr>
          <p:cNvSpPr txBox="1">
            <a:spLocks/>
          </p:cNvSpPr>
          <p:nvPr/>
        </p:nvSpPr>
        <p:spPr>
          <a:xfrm>
            <a:off x="8355434" y="873256"/>
            <a:ext cx="3633831" cy="51114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Algoritmo</a:t>
            </a:r>
            <a:r>
              <a:rPr lang="en-US" dirty="0"/>
              <a:t> para </a:t>
            </a:r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restas</a:t>
            </a:r>
            <a:r>
              <a:rPr lang="en-US" dirty="0"/>
              <a:t> </a:t>
            </a:r>
            <a:r>
              <a:rPr lang="en-US" dirty="0" err="1"/>
              <a:t>binarias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 err="1"/>
              <a:t>Pad</a:t>
            </a:r>
            <a:r>
              <a:rPr lang="es-ES" dirty="0"/>
              <a:t> con 0s a la izquierda para que ambos 0 bits estén en la misma posición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b="1" dirty="0"/>
              <a:t>Encuentra el complemento de los dos del número que estás restando</a:t>
            </a: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Suma el complemento de los dos al número que estás restando, pero no crees bits adicionales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8491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Resta</a:t>
            </a:r>
            <a:r>
              <a:rPr lang="en-US" dirty="0"/>
              <a:t> </a:t>
            </a:r>
            <a:r>
              <a:rPr lang="en-US" dirty="0" err="1"/>
              <a:t>Binaria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7722416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Ejemplo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101b</a:t>
            </a:r>
          </a:p>
          <a:p>
            <a:pPr>
              <a:buFontTx/>
              <a:buChar char="-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011b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011b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101b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101b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+    101b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=    010b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dirty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BE9C4B-6D40-4C80-BEDA-A750A3000F51}"/>
              </a:ext>
            </a:extLst>
          </p:cNvPr>
          <p:cNvSpPr txBox="1">
            <a:spLocks/>
          </p:cNvSpPr>
          <p:nvPr/>
        </p:nvSpPr>
        <p:spPr>
          <a:xfrm>
            <a:off x="8355434" y="873256"/>
            <a:ext cx="3633831" cy="51114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Algoritmo</a:t>
            </a:r>
            <a:r>
              <a:rPr lang="en-US" dirty="0"/>
              <a:t> para </a:t>
            </a:r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restas</a:t>
            </a:r>
            <a:r>
              <a:rPr lang="en-US" dirty="0"/>
              <a:t> </a:t>
            </a:r>
            <a:r>
              <a:rPr lang="en-US" dirty="0" err="1"/>
              <a:t>binarias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 err="1"/>
              <a:t>Pad</a:t>
            </a:r>
            <a:r>
              <a:rPr lang="es-ES" dirty="0"/>
              <a:t> con 0s a la izquierda para que ambos 0 bits estén en la misma posición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Encuentra el complemento de los dos del número que estás restando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b="1" dirty="0"/>
              <a:t>Suma el complemento de los dos al número que estás restando, pero no crees bits adicionales</a:t>
            </a: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5418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Resta</a:t>
            </a:r>
            <a:r>
              <a:rPr lang="en-US" dirty="0"/>
              <a:t> </a:t>
            </a:r>
            <a:r>
              <a:rPr lang="en-US" dirty="0" err="1"/>
              <a:t>Binaria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7722416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Ejemplo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101b</a:t>
            </a:r>
          </a:p>
          <a:p>
            <a:pPr>
              <a:buFontTx/>
              <a:buChar char="-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011b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011b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101b 	</a:t>
            </a:r>
            <a:r>
              <a:rPr lang="en-US" dirty="0" err="1"/>
              <a:t>Así</a:t>
            </a:r>
            <a:r>
              <a:rPr lang="en-US" dirty="0"/>
              <a:t> que, 101b – 011b = 010b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+    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=    010b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BE9C4B-6D40-4C80-BEDA-A750A3000F51}"/>
              </a:ext>
            </a:extLst>
          </p:cNvPr>
          <p:cNvSpPr txBox="1">
            <a:spLocks/>
          </p:cNvSpPr>
          <p:nvPr/>
        </p:nvSpPr>
        <p:spPr>
          <a:xfrm>
            <a:off x="8355434" y="873256"/>
            <a:ext cx="3633831" cy="51114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Algoritmo</a:t>
            </a:r>
            <a:r>
              <a:rPr lang="en-US" dirty="0"/>
              <a:t> para </a:t>
            </a:r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restas</a:t>
            </a:r>
            <a:r>
              <a:rPr lang="en-US" dirty="0"/>
              <a:t> </a:t>
            </a:r>
            <a:r>
              <a:rPr lang="en-US" dirty="0" err="1"/>
              <a:t>binarias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 err="1"/>
              <a:t>Pad</a:t>
            </a:r>
            <a:r>
              <a:rPr lang="es-ES" dirty="0"/>
              <a:t> con 0s a la izquierda para que ambos 0 bits estén en la misma posición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Encuentra el complemento de los dos del número que estás restando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Suma el complemento de los dos al número que estás restando, pero no crees bits adicionales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4766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Resta</a:t>
            </a:r>
            <a:r>
              <a:rPr lang="en-US" dirty="0"/>
              <a:t> </a:t>
            </a:r>
            <a:r>
              <a:rPr lang="en-US" dirty="0" err="1"/>
              <a:t>Binaria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7722416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Ejemplo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101b</a:t>
            </a:r>
          </a:p>
          <a:p>
            <a:pPr>
              <a:buFontTx/>
              <a:buChar char="-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011b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011b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101b 	</a:t>
            </a:r>
            <a:r>
              <a:rPr lang="en-US" dirty="0" err="1"/>
              <a:t>Así</a:t>
            </a:r>
            <a:r>
              <a:rPr lang="en-US" dirty="0"/>
              <a:t> que, 101b – 011b = 010b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	</a:t>
            </a:r>
            <a:r>
              <a:rPr lang="en-US" dirty="0" err="1"/>
              <a:t>Comprobar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decimales</a:t>
            </a:r>
            <a:r>
              <a:rPr lang="en-US" dirty="0"/>
              <a:t>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101b	</a:t>
            </a:r>
            <a:r>
              <a:rPr lang="en-US" dirty="0"/>
              <a:t> 101b = 5d| 	   5d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+    101b	</a:t>
            </a:r>
            <a:r>
              <a:rPr lang="en-US" dirty="0"/>
              <a:t> 011b = 3d|	-  3d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=    010b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dirty="0"/>
              <a:t> 010b	= 2d|	= 2d</a:t>
            </a: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BE9C4B-6D40-4C80-BEDA-A750A3000F51}"/>
              </a:ext>
            </a:extLst>
          </p:cNvPr>
          <p:cNvSpPr txBox="1">
            <a:spLocks/>
          </p:cNvSpPr>
          <p:nvPr/>
        </p:nvSpPr>
        <p:spPr>
          <a:xfrm>
            <a:off x="8355434" y="873256"/>
            <a:ext cx="3633831" cy="51114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Algoritmo</a:t>
            </a:r>
            <a:r>
              <a:rPr lang="en-US" dirty="0"/>
              <a:t> para </a:t>
            </a:r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restas</a:t>
            </a:r>
            <a:r>
              <a:rPr lang="en-US" dirty="0"/>
              <a:t> </a:t>
            </a:r>
            <a:r>
              <a:rPr lang="en-US" dirty="0" err="1"/>
              <a:t>binarias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 err="1"/>
              <a:t>Pad</a:t>
            </a:r>
            <a:r>
              <a:rPr lang="es-ES" dirty="0"/>
              <a:t> con 0s a la izquierda para que ambos 0 bits estén en la misma posición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Encuentra el complemento de los dos del número que estás restando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Suma el complemento de los dos al número que estás restando, pero no crees bits adicionales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4580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Resta</a:t>
            </a:r>
            <a:r>
              <a:rPr lang="en-US" dirty="0"/>
              <a:t> </a:t>
            </a:r>
            <a:r>
              <a:rPr lang="en-US" dirty="0" err="1"/>
              <a:t>Binaria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7722416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Ejemplo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100111010b</a:t>
            </a:r>
          </a:p>
          <a:p>
            <a:pPr>
              <a:buFontTx/>
              <a:buChar char="-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100111b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BE9C4B-6D40-4C80-BEDA-A750A3000F51}"/>
              </a:ext>
            </a:extLst>
          </p:cNvPr>
          <p:cNvSpPr txBox="1">
            <a:spLocks/>
          </p:cNvSpPr>
          <p:nvPr/>
        </p:nvSpPr>
        <p:spPr>
          <a:xfrm>
            <a:off x="8355434" y="873256"/>
            <a:ext cx="3633831" cy="51114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Algoritmo</a:t>
            </a:r>
            <a:r>
              <a:rPr lang="en-US" dirty="0"/>
              <a:t> para </a:t>
            </a:r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restas</a:t>
            </a:r>
            <a:r>
              <a:rPr lang="en-US" dirty="0"/>
              <a:t> </a:t>
            </a:r>
            <a:r>
              <a:rPr lang="en-US" dirty="0" err="1"/>
              <a:t>binarias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 err="1"/>
              <a:t>Pad</a:t>
            </a:r>
            <a:r>
              <a:rPr lang="es-ES" dirty="0"/>
              <a:t> con 0s a la izquierda para que ambos 0 bits estén en la misma posición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Encuentra el complemento de los dos del número que estás restando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Suma el complemento de los dos al número que estás restando, pero no crees bits adicionales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7199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Resta</a:t>
            </a:r>
            <a:r>
              <a:rPr lang="en-US" dirty="0"/>
              <a:t> </a:t>
            </a:r>
            <a:r>
              <a:rPr lang="en-US" dirty="0" err="1"/>
              <a:t>Binaria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7722416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Ejemplo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100111010b</a:t>
            </a:r>
          </a:p>
          <a:p>
            <a:pPr>
              <a:buFontTx/>
              <a:buChar char="-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100111b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BE9C4B-6D40-4C80-BEDA-A750A3000F51}"/>
              </a:ext>
            </a:extLst>
          </p:cNvPr>
          <p:cNvSpPr txBox="1">
            <a:spLocks/>
          </p:cNvSpPr>
          <p:nvPr/>
        </p:nvSpPr>
        <p:spPr>
          <a:xfrm>
            <a:off x="8355434" y="873256"/>
            <a:ext cx="3633831" cy="51114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Algoritmo</a:t>
            </a:r>
            <a:r>
              <a:rPr lang="en-US" dirty="0"/>
              <a:t> para </a:t>
            </a:r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restas</a:t>
            </a:r>
            <a:r>
              <a:rPr lang="en-US" dirty="0"/>
              <a:t> </a:t>
            </a:r>
            <a:r>
              <a:rPr lang="en-US" dirty="0" err="1"/>
              <a:t>binarias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b="1" dirty="0" err="1"/>
              <a:t>Pad</a:t>
            </a:r>
            <a:r>
              <a:rPr lang="es-ES" b="1" dirty="0"/>
              <a:t> con 0s a la izquierda para que ambos 0 bits estén en la misma posición</a:t>
            </a: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Encuentra el complemento de los dos del número que estás restando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Suma el complemento de los dos al número que estás restando, pero no crees bits adicionales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090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Resta</a:t>
            </a:r>
            <a:r>
              <a:rPr lang="en-US" dirty="0"/>
              <a:t> </a:t>
            </a:r>
            <a:r>
              <a:rPr lang="en-US" dirty="0" err="1"/>
              <a:t>Binaria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7722416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Ejemplo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100111010b</a:t>
            </a:r>
          </a:p>
          <a:p>
            <a:pPr>
              <a:buFontTx/>
              <a:buChar char="-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000100111b</a:t>
            </a:r>
          </a:p>
          <a:p>
            <a:pPr>
              <a:buFontTx/>
              <a:buChar char="-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000100111b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111011001b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BE9C4B-6D40-4C80-BEDA-A750A3000F51}"/>
              </a:ext>
            </a:extLst>
          </p:cNvPr>
          <p:cNvSpPr txBox="1">
            <a:spLocks/>
          </p:cNvSpPr>
          <p:nvPr/>
        </p:nvSpPr>
        <p:spPr>
          <a:xfrm>
            <a:off x="8355434" y="873256"/>
            <a:ext cx="3633831" cy="51114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Algoritmo</a:t>
            </a:r>
            <a:r>
              <a:rPr lang="en-US" dirty="0"/>
              <a:t> para </a:t>
            </a:r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restas</a:t>
            </a:r>
            <a:r>
              <a:rPr lang="en-US" dirty="0"/>
              <a:t> </a:t>
            </a:r>
            <a:r>
              <a:rPr lang="en-US" dirty="0" err="1"/>
              <a:t>binarias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 err="1"/>
              <a:t>Pad</a:t>
            </a:r>
            <a:r>
              <a:rPr lang="es-ES" dirty="0"/>
              <a:t> con 0s a la izquierda para que ambos 0 bits estén en la misma posición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b="1" dirty="0"/>
              <a:t>Encuentra el complemento de los dos del número que estás restando</a:t>
            </a: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Suma el complemento de los dos al número que estás restando, pero no crees bits adicionales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38487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Resta</a:t>
            </a:r>
            <a:r>
              <a:rPr lang="en-US" dirty="0"/>
              <a:t> </a:t>
            </a:r>
            <a:r>
              <a:rPr lang="en-US" dirty="0" err="1"/>
              <a:t>Binaria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7722416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Ejemplo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100111010b</a:t>
            </a:r>
          </a:p>
          <a:p>
            <a:pPr>
              <a:buFontTx/>
              <a:buChar char="-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000100111b</a:t>
            </a:r>
          </a:p>
          <a:p>
            <a:pPr>
              <a:buFontTx/>
              <a:buChar char="-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000100111b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111011001b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100111010b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+    111011001b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=    100010011b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BE9C4B-6D40-4C80-BEDA-A750A3000F51}"/>
              </a:ext>
            </a:extLst>
          </p:cNvPr>
          <p:cNvSpPr txBox="1">
            <a:spLocks/>
          </p:cNvSpPr>
          <p:nvPr/>
        </p:nvSpPr>
        <p:spPr>
          <a:xfrm>
            <a:off x="8355434" y="873256"/>
            <a:ext cx="3633831" cy="51114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Algoritmo</a:t>
            </a:r>
            <a:r>
              <a:rPr lang="en-US" dirty="0"/>
              <a:t> para </a:t>
            </a:r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restas</a:t>
            </a:r>
            <a:r>
              <a:rPr lang="en-US" dirty="0"/>
              <a:t> </a:t>
            </a:r>
            <a:r>
              <a:rPr lang="en-US" dirty="0" err="1"/>
              <a:t>binarias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 err="1"/>
              <a:t>Pad</a:t>
            </a:r>
            <a:r>
              <a:rPr lang="es-ES" dirty="0"/>
              <a:t> con 0s a la izquierda para que ambos 0 bits estén en la misma posición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Encuentra el complemento de los dos del número que estás restando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b="1" dirty="0"/>
              <a:t>Suma el complemento de los dos al número que estás restando, pero no crees bits adicionales</a:t>
            </a: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87220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Resta</a:t>
            </a:r>
            <a:r>
              <a:rPr lang="en-US" dirty="0"/>
              <a:t> </a:t>
            </a:r>
            <a:r>
              <a:rPr lang="en-US" dirty="0" err="1"/>
              <a:t>Binaria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8024420" cy="52457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Ejemplo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100111010b</a:t>
            </a:r>
          </a:p>
          <a:p>
            <a:pPr>
              <a:buFontTx/>
              <a:buChar char="-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000100111b</a:t>
            </a:r>
          </a:p>
          <a:p>
            <a:pPr>
              <a:buFontTx/>
              <a:buChar char="-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000100111b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111011001b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100111010b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+    111011001b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=    100010011b	</a:t>
            </a:r>
          </a:p>
          <a:p>
            <a:pPr marL="0" indent="0">
              <a:buNone/>
            </a:pPr>
            <a:r>
              <a:rPr lang="en-US" dirty="0" err="1"/>
              <a:t>Así</a:t>
            </a:r>
            <a:r>
              <a:rPr lang="en-US" dirty="0"/>
              <a:t> que,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100111010b - 000100111b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100010011b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BE9C4B-6D40-4C80-BEDA-A750A3000F51}"/>
              </a:ext>
            </a:extLst>
          </p:cNvPr>
          <p:cNvSpPr txBox="1">
            <a:spLocks/>
          </p:cNvSpPr>
          <p:nvPr/>
        </p:nvSpPr>
        <p:spPr>
          <a:xfrm>
            <a:off x="8355434" y="873256"/>
            <a:ext cx="3633831" cy="51114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Algoritmo</a:t>
            </a:r>
            <a:r>
              <a:rPr lang="en-US" dirty="0"/>
              <a:t> para </a:t>
            </a:r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restas</a:t>
            </a:r>
            <a:r>
              <a:rPr lang="en-US" dirty="0"/>
              <a:t> </a:t>
            </a:r>
            <a:r>
              <a:rPr lang="en-US" dirty="0" err="1"/>
              <a:t>binarias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 err="1"/>
              <a:t>Pad</a:t>
            </a:r>
            <a:r>
              <a:rPr lang="es-ES" dirty="0"/>
              <a:t> con 0s a la izquierda para que ambos 0 bits estén en la misma posición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Encuentra el complemento de los dos del número que estás restando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Suma el complemento de los dos al número que estás restando, pero no crees bits adicionales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6041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Resta</a:t>
            </a:r>
            <a:r>
              <a:rPr lang="en-US" dirty="0"/>
              <a:t> </a:t>
            </a:r>
            <a:r>
              <a:rPr lang="en-US" dirty="0" err="1"/>
              <a:t>Binaria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8024420" cy="524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Restar los siguientes valores binarios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1001b - 11b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111001b - 1011b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10101010b - 10101b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BE9C4B-6D40-4C80-BEDA-A750A3000F51}"/>
              </a:ext>
            </a:extLst>
          </p:cNvPr>
          <p:cNvSpPr txBox="1">
            <a:spLocks/>
          </p:cNvSpPr>
          <p:nvPr/>
        </p:nvSpPr>
        <p:spPr>
          <a:xfrm>
            <a:off x="8355434" y="873256"/>
            <a:ext cx="3633831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47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Adición</a:t>
            </a:r>
            <a:r>
              <a:rPr lang="en-US" dirty="0"/>
              <a:t> </a:t>
            </a:r>
            <a:r>
              <a:rPr lang="en-US" dirty="0" err="1"/>
              <a:t>Binaria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Adición</a:t>
            </a:r>
            <a:r>
              <a:rPr lang="en-US" b="1" dirty="0"/>
              <a:t> </a:t>
            </a:r>
            <a:r>
              <a:rPr lang="en-US" b="1" dirty="0" err="1"/>
              <a:t>Binaria</a:t>
            </a:r>
            <a:r>
              <a:rPr lang="en-US" dirty="0"/>
              <a:t> </a:t>
            </a:r>
            <a:r>
              <a:rPr lang="es-ES" dirty="0"/>
              <a:t>es una operación que suma dos valores binarios</a:t>
            </a:r>
            <a:endParaRPr lang="en-US" dirty="0"/>
          </a:p>
          <a:p>
            <a:r>
              <a:rPr lang="es-ES" dirty="0"/>
              <a:t>La suma binaria se asigna a nuestra comprensión común de la suma</a:t>
            </a:r>
            <a:endParaRPr lang="en-US" dirty="0"/>
          </a:p>
          <a:p>
            <a:r>
              <a:rPr lang="en-US" dirty="0" err="1"/>
              <a:t>Ejemplo</a:t>
            </a:r>
            <a:r>
              <a:rPr lang="en-US" dirty="0"/>
              <a:t>:</a:t>
            </a:r>
          </a:p>
          <a:p>
            <a:r>
              <a:rPr lang="en-US" dirty="0"/>
              <a:t>2d + 4d = 6d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94555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Resta</a:t>
            </a:r>
            <a:r>
              <a:rPr lang="en-US" dirty="0"/>
              <a:t> </a:t>
            </a:r>
            <a:r>
              <a:rPr lang="en-US" dirty="0" err="1"/>
              <a:t>Binaria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8024420" cy="524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Restar los siguientes valores binarios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1001b - 11b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0110b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111001b - 1011b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0101110b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10101010b - 10101b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010010101b</a:t>
            </a:r>
          </a:p>
          <a:p>
            <a:pPr lvl="2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BE9C4B-6D40-4C80-BEDA-A750A3000F51}"/>
              </a:ext>
            </a:extLst>
          </p:cNvPr>
          <p:cNvSpPr txBox="1">
            <a:spLocks/>
          </p:cNvSpPr>
          <p:nvPr/>
        </p:nvSpPr>
        <p:spPr>
          <a:xfrm>
            <a:off x="8355434" y="873256"/>
            <a:ext cx="3633831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518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Adición</a:t>
            </a:r>
            <a:r>
              <a:rPr lang="en-US" dirty="0"/>
              <a:t> </a:t>
            </a:r>
            <a:r>
              <a:rPr lang="en-US" dirty="0" err="1"/>
              <a:t>Binaria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Adición</a:t>
            </a:r>
            <a:r>
              <a:rPr lang="en-US" b="1" dirty="0"/>
              <a:t> </a:t>
            </a:r>
            <a:r>
              <a:rPr lang="en-US" b="1" dirty="0" err="1"/>
              <a:t>Binaria</a:t>
            </a:r>
            <a:r>
              <a:rPr lang="en-US" dirty="0"/>
              <a:t> </a:t>
            </a:r>
            <a:r>
              <a:rPr lang="es-ES" dirty="0"/>
              <a:t>es una operación que suma dos valores binarios</a:t>
            </a:r>
            <a:endParaRPr lang="en-US" dirty="0"/>
          </a:p>
          <a:p>
            <a:r>
              <a:rPr lang="es-ES" dirty="0"/>
              <a:t>La suma binaria se asigna a nuestra comprensión común de la suma</a:t>
            </a:r>
            <a:endParaRPr lang="en-US" dirty="0"/>
          </a:p>
          <a:p>
            <a:r>
              <a:rPr lang="en-US" dirty="0" err="1"/>
              <a:t>Ejemplo</a:t>
            </a:r>
            <a:r>
              <a:rPr lang="en-US" dirty="0"/>
              <a:t>: </a:t>
            </a:r>
          </a:p>
          <a:p>
            <a:r>
              <a:rPr lang="en-US" dirty="0"/>
              <a:t>2d + 4d = 6d</a:t>
            </a:r>
          </a:p>
          <a:p>
            <a:r>
              <a:rPr lang="en-US" dirty="0"/>
              <a:t>2d = 0010b</a:t>
            </a:r>
          </a:p>
        </p:txBody>
      </p:sp>
    </p:spTree>
    <p:extLst>
      <p:ext uri="{BB962C8B-B14F-4D97-AF65-F5344CB8AC3E}">
        <p14:creationId xmlns:p14="http://schemas.microsoft.com/office/powerpoint/2010/main" val="577781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Adición</a:t>
            </a:r>
            <a:r>
              <a:rPr lang="en-US" dirty="0"/>
              <a:t> </a:t>
            </a:r>
            <a:r>
              <a:rPr lang="en-US" dirty="0" err="1"/>
              <a:t>Binaria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Adición</a:t>
            </a:r>
            <a:r>
              <a:rPr lang="en-US" b="1" dirty="0"/>
              <a:t> </a:t>
            </a:r>
            <a:r>
              <a:rPr lang="en-US" b="1" dirty="0" err="1"/>
              <a:t>Binaria</a:t>
            </a:r>
            <a:r>
              <a:rPr lang="en-US" dirty="0"/>
              <a:t> </a:t>
            </a:r>
            <a:r>
              <a:rPr lang="es-ES" dirty="0"/>
              <a:t>es una operación que suma dos valores binarios</a:t>
            </a:r>
            <a:endParaRPr lang="en-US" dirty="0"/>
          </a:p>
          <a:p>
            <a:r>
              <a:rPr lang="es-ES" dirty="0"/>
              <a:t>La suma binaria se asigna a nuestra comprensión común de la suma</a:t>
            </a:r>
            <a:endParaRPr lang="en-US" dirty="0"/>
          </a:p>
          <a:p>
            <a:r>
              <a:rPr lang="en-US" dirty="0" err="1"/>
              <a:t>Ejemplo</a:t>
            </a:r>
            <a:r>
              <a:rPr lang="en-US" dirty="0"/>
              <a:t>: </a:t>
            </a:r>
          </a:p>
          <a:p>
            <a:r>
              <a:rPr lang="en-US" dirty="0"/>
              <a:t>2d + 4d = 6d</a:t>
            </a:r>
          </a:p>
          <a:p>
            <a:r>
              <a:rPr lang="en-US" dirty="0"/>
              <a:t>2d = 0010b</a:t>
            </a:r>
          </a:p>
          <a:p>
            <a:r>
              <a:rPr lang="en-US" dirty="0"/>
              <a:t>4d = 0100b</a:t>
            </a:r>
          </a:p>
        </p:txBody>
      </p:sp>
    </p:spTree>
    <p:extLst>
      <p:ext uri="{BB962C8B-B14F-4D97-AF65-F5344CB8AC3E}">
        <p14:creationId xmlns:p14="http://schemas.microsoft.com/office/powerpoint/2010/main" val="322648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0B5B77A830FC46B2AE00BAF7D52A54" ma:contentTypeVersion="7" ma:contentTypeDescription="Create a new document." ma:contentTypeScope="" ma:versionID="b4505af7389e3055bf286c471b435ab2">
  <xsd:schema xmlns:xsd="http://www.w3.org/2001/XMLSchema" xmlns:xs="http://www.w3.org/2001/XMLSchema" xmlns:p="http://schemas.microsoft.com/office/2006/metadata/properties" xmlns:ns3="8c07c512-1ff3-44bd-87df-82ef976e112f" targetNamespace="http://schemas.microsoft.com/office/2006/metadata/properties" ma:root="true" ma:fieldsID="6f058549addda5694cbd4e31095b42cb" ns3:_="">
    <xsd:import namespace="8c07c512-1ff3-44bd-87df-82ef976e112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07c512-1ff3-44bd-87df-82ef976e11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70B8F41-E3D1-4B46-828D-4322BB55B55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32B147-46B0-417F-A7D5-7DFC0ED134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07c512-1ff3-44bd-87df-82ef976e11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87B9900-127C-41CB-A6AE-A83973B61BC6}">
  <ds:schemaRefs>
    <ds:schemaRef ds:uri="http://purl.org/dc/elements/1.1/"/>
    <ds:schemaRef ds:uri="http://schemas.microsoft.com/office/2006/metadata/properties"/>
    <ds:schemaRef ds:uri="8c07c512-1ff3-44bd-87df-82ef976e112f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</TotalTime>
  <Words>5482</Words>
  <Application>Microsoft Office PowerPoint</Application>
  <PresentationFormat>Widescreen</PresentationFormat>
  <Paragraphs>853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6" baseType="lpstr">
      <vt:lpstr>Arial</vt:lpstr>
      <vt:lpstr>Calibri</vt:lpstr>
      <vt:lpstr>Calibri Light</vt:lpstr>
      <vt:lpstr>Courier New</vt:lpstr>
      <vt:lpstr>Wingdings</vt:lpstr>
      <vt:lpstr>Office Theme</vt:lpstr>
      <vt:lpstr>Conferencia 4</vt:lpstr>
      <vt:lpstr>Revisión</vt:lpstr>
      <vt:lpstr>Revisión</vt:lpstr>
      <vt:lpstr>Revisión</vt:lpstr>
      <vt:lpstr>Adición Binaria</vt:lpstr>
      <vt:lpstr>Adición Binaria</vt:lpstr>
      <vt:lpstr>Adición Binaria</vt:lpstr>
      <vt:lpstr>Adición Binaria</vt:lpstr>
      <vt:lpstr>Adición Binaria</vt:lpstr>
      <vt:lpstr>Adición Binaria</vt:lpstr>
      <vt:lpstr>Adición Binaria</vt:lpstr>
      <vt:lpstr>Adición Binaria</vt:lpstr>
      <vt:lpstr>Adición Binaria</vt:lpstr>
      <vt:lpstr>Adición Binaria</vt:lpstr>
      <vt:lpstr>Adición Binaria</vt:lpstr>
      <vt:lpstr>Adición Binaria</vt:lpstr>
      <vt:lpstr>Adición Binaria</vt:lpstr>
      <vt:lpstr>Adición Binaria</vt:lpstr>
      <vt:lpstr>Adición Binaria</vt:lpstr>
      <vt:lpstr>Adición Binaria</vt:lpstr>
      <vt:lpstr>Adición Binaria</vt:lpstr>
      <vt:lpstr>Adición Binaria</vt:lpstr>
      <vt:lpstr>Adición Binaria</vt:lpstr>
      <vt:lpstr>Adición Binaria</vt:lpstr>
      <vt:lpstr>Adición Binaria</vt:lpstr>
      <vt:lpstr>Adición Binaria</vt:lpstr>
      <vt:lpstr>Adición Binaria</vt:lpstr>
      <vt:lpstr>Adición Binaria</vt:lpstr>
      <vt:lpstr>Adición Binaria</vt:lpstr>
      <vt:lpstr>Adición Binaria</vt:lpstr>
      <vt:lpstr>Adición Binaria</vt:lpstr>
      <vt:lpstr>Adición Binaria</vt:lpstr>
      <vt:lpstr>Adición Binaria</vt:lpstr>
      <vt:lpstr>Adición Binaria</vt:lpstr>
      <vt:lpstr>Adición Binaria</vt:lpstr>
      <vt:lpstr>Adición Binaria</vt:lpstr>
      <vt:lpstr>Adición Binaria</vt:lpstr>
      <vt:lpstr>Adición Binaria</vt:lpstr>
      <vt:lpstr>Adición Binaria</vt:lpstr>
      <vt:lpstr>Adición Binaria</vt:lpstr>
      <vt:lpstr>Adición Binaria</vt:lpstr>
      <vt:lpstr>Adición Binaria</vt:lpstr>
      <vt:lpstr>Adición Binaria</vt:lpstr>
      <vt:lpstr>Adición Binaria</vt:lpstr>
      <vt:lpstr>Adición Binaria</vt:lpstr>
      <vt:lpstr>Adición Binaria</vt:lpstr>
      <vt:lpstr>Adición Binaria</vt:lpstr>
      <vt:lpstr>Adición Binaria</vt:lpstr>
      <vt:lpstr>Adición Binaria</vt:lpstr>
      <vt:lpstr>Adición Binaria</vt:lpstr>
      <vt:lpstr>Adición Binaria</vt:lpstr>
      <vt:lpstr>Adición Binaria</vt:lpstr>
      <vt:lpstr>Resta Binaria</vt:lpstr>
      <vt:lpstr>Resta Binaria</vt:lpstr>
      <vt:lpstr>Resta Binaria</vt:lpstr>
      <vt:lpstr>Resta Binaria</vt:lpstr>
      <vt:lpstr>Resta Binaria</vt:lpstr>
      <vt:lpstr>Resta Binaria</vt:lpstr>
      <vt:lpstr>Resta Binaria</vt:lpstr>
      <vt:lpstr>Resta Binaria</vt:lpstr>
      <vt:lpstr>Resta Binaria</vt:lpstr>
      <vt:lpstr>Resta Binaria</vt:lpstr>
      <vt:lpstr>Resta Binaria</vt:lpstr>
      <vt:lpstr>Resta Binaria</vt:lpstr>
      <vt:lpstr>Resta Binaria</vt:lpstr>
      <vt:lpstr>Resta Binaria</vt:lpstr>
      <vt:lpstr>Resta Binaria</vt:lpstr>
      <vt:lpstr>Resta Binaria</vt:lpstr>
      <vt:lpstr>Resta Binaria</vt:lpstr>
      <vt:lpstr>Resta Binaria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Joshua Gross</dc:creator>
  <cp:lastModifiedBy>Joshua Gross</cp:lastModifiedBy>
  <cp:revision>12</cp:revision>
  <dcterms:created xsi:type="dcterms:W3CDTF">2023-08-30T19:46:08Z</dcterms:created>
  <dcterms:modified xsi:type="dcterms:W3CDTF">2023-09-20T19:18:39Z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0x010100560B5B77A830FC46B2AE00BAF7D52A54</vt:lpwstr>
  </property>
</Properties>
</file>