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2" r:id="rId9"/>
    <p:sldId id="263" r:id="rId10"/>
    <p:sldId id="261" r:id="rId11"/>
    <p:sldId id="265" r:id="rId12"/>
    <p:sldId id="266" r:id="rId13"/>
    <p:sldId id="268" r:id="rId14"/>
    <p:sldId id="267" r:id="rId15"/>
    <p:sldId id="264" r:id="rId16"/>
    <p:sldId id="269" r:id="rId17"/>
    <p:sldId id="273" r:id="rId18"/>
    <p:sldId id="272" r:id="rId19"/>
    <p:sldId id="271" r:id="rId20"/>
    <p:sldId id="270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4" r:id="rId41"/>
    <p:sldId id="295" r:id="rId42"/>
    <p:sldId id="293" r:id="rId43"/>
    <p:sldId id="296" r:id="rId44"/>
    <p:sldId id="297" r:id="rId45"/>
    <p:sldId id="299" r:id="rId46"/>
    <p:sldId id="298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67" r:id="rId59"/>
    <p:sldId id="368" r:id="rId60"/>
    <p:sldId id="369" r:id="rId61"/>
    <p:sldId id="370" r:id="rId62"/>
    <p:sldId id="371" r:id="rId63"/>
    <p:sldId id="311" r:id="rId64"/>
    <p:sldId id="315" r:id="rId65"/>
    <p:sldId id="316" r:id="rId66"/>
    <p:sldId id="317" r:id="rId67"/>
    <p:sldId id="314" r:id="rId68"/>
    <p:sldId id="312" r:id="rId69"/>
    <p:sldId id="319" r:id="rId70"/>
    <p:sldId id="320" r:id="rId71"/>
    <p:sldId id="321" r:id="rId72"/>
    <p:sldId id="318" r:id="rId73"/>
    <p:sldId id="313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5" r:id="rId87"/>
    <p:sldId id="334" r:id="rId88"/>
    <p:sldId id="337" r:id="rId89"/>
    <p:sldId id="360" r:id="rId90"/>
    <p:sldId id="339" r:id="rId91"/>
    <p:sldId id="343" r:id="rId92"/>
    <p:sldId id="342" r:id="rId93"/>
    <p:sldId id="341" r:id="rId94"/>
    <p:sldId id="344" r:id="rId95"/>
    <p:sldId id="345" r:id="rId96"/>
    <p:sldId id="346" r:id="rId97"/>
    <p:sldId id="347" r:id="rId98"/>
    <p:sldId id="348" r:id="rId99"/>
    <p:sldId id="349" r:id="rId100"/>
    <p:sldId id="361" r:id="rId101"/>
    <p:sldId id="357" r:id="rId102"/>
    <p:sldId id="354" r:id="rId103"/>
    <p:sldId id="363" r:id="rId104"/>
    <p:sldId id="362" r:id="rId105"/>
    <p:sldId id="353" r:id="rId106"/>
    <p:sldId id="352" r:id="rId107"/>
    <p:sldId id="351" r:id="rId108"/>
    <p:sldId id="350" r:id="rId109"/>
    <p:sldId id="364" r:id="rId110"/>
    <p:sldId id="366" r:id="rId1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presProps" Target="presProps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slide" Target="slides/slide98.xml"/><Relationship Id="rId110" Type="http://schemas.openxmlformats.org/officeDocument/2006/relationships/slide" Target="slides/slide106.xml"/><Relationship Id="rId115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C167259B-8629-4782-A60C-F3EC4D72A2DB}"/>
    <pc:docChg chg="modSld">
      <pc:chgData name="Joshua Gross" userId="7bb6a70e-9d37-46e4-96de-748557707bd0" providerId="ADAL" clId="{C167259B-8629-4782-A60C-F3EC4D72A2DB}" dt="2023-08-29T20:47:10.769" v="57"/>
      <pc:docMkLst>
        <pc:docMk/>
      </pc:docMkLst>
      <pc:sldChg chg="modSp">
        <pc:chgData name="Joshua Gross" userId="7bb6a70e-9d37-46e4-96de-748557707bd0" providerId="ADAL" clId="{C167259B-8629-4782-A60C-F3EC4D72A2DB}" dt="2023-08-29T20:47:10.769" v="57"/>
        <pc:sldMkLst>
          <pc:docMk/>
          <pc:sldMk cId="2228241863" sldId="313"/>
        </pc:sldMkLst>
        <pc:spChg chg="mod">
          <ac:chgData name="Joshua Gross" userId="7bb6a70e-9d37-46e4-96de-748557707bd0" providerId="ADAL" clId="{C167259B-8629-4782-A60C-F3EC4D72A2DB}" dt="2023-08-29T20:47:10.769" v="57"/>
          <ac:spMkLst>
            <pc:docMk/>
            <pc:sldMk cId="2228241863" sldId="313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7:06.617" v="56"/>
        <pc:sldMkLst>
          <pc:docMk/>
          <pc:sldMk cId="3262303928" sldId="322"/>
        </pc:sldMkLst>
        <pc:spChg chg="mod">
          <ac:chgData name="Joshua Gross" userId="7bb6a70e-9d37-46e4-96de-748557707bd0" providerId="ADAL" clId="{C167259B-8629-4782-A60C-F3EC4D72A2DB}" dt="2023-08-29T20:47:06.617" v="56"/>
          <ac:spMkLst>
            <pc:docMk/>
            <pc:sldMk cId="3262303928" sldId="322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7:02.416" v="55"/>
        <pc:sldMkLst>
          <pc:docMk/>
          <pc:sldMk cId="1842311166" sldId="323"/>
        </pc:sldMkLst>
        <pc:spChg chg="mod">
          <ac:chgData name="Joshua Gross" userId="7bb6a70e-9d37-46e4-96de-748557707bd0" providerId="ADAL" clId="{C167259B-8629-4782-A60C-F3EC4D72A2DB}" dt="2023-08-29T20:47:02.416" v="55"/>
          <ac:spMkLst>
            <pc:docMk/>
            <pc:sldMk cId="1842311166" sldId="323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7:01.370" v="54"/>
        <pc:sldMkLst>
          <pc:docMk/>
          <pc:sldMk cId="3712211208" sldId="324"/>
        </pc:sldMkLst>
        <pc:spChg chg="mod">
          <ac:chgData name="Joshua Gross" userId="7bb6a70e-9d37-46e4-96de-748557707bd0" providerId="ADAL" clId="{C167259B-8629-4782-A60C-F3EC4D72A2DB}" dt="2023-08-29T20:47:01.370" v="54"/>
          <ac:spMkLst>
            <pc:docMk/>
            <pc:sldMk cId="3712211208" sldId="324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59.881" v="53"/>
        <pc:sldMkLst>
          <pc:docMk/>
          <pc:sldMk cId="3378691169" sldId="325"/>
        </pc:sldMkLst>
        <pc:spChg chg="mod">
          <ac:chgData name="Joshua Gross" userId="7bb6a70e-9d37-46e4-96de-748557707bd0" providerId="ADAL" clId="{C167259B-8629-4782-A60C-F3EC4D72A2DB}" dt="2023-08-29T20:46:59.881" v="53"/>
          <ac:spMkLst>
            <pc:docMk/>
            <pc:sldMk cId="3378691169" sldId="325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57.865" v="52"/>
        <pc:sldMkLst>
          <pc:docMk/>
          <pc:sldMk cId="3706382342" sldId="326"/>
        </pc:sldMkLst>
        <pc:spChg chg="mod">
          <ac:chgData name="Joshua Gross" userId="7bb6a70e-9d37-46e4-96de-748557707bd0" providerId="ADAL" clId="{C167259B-8629-4782-A60C-F3EC4D72A2DB}" dt="2023-08-29T20:46:57.865" v="52"/>
          <ac:spMkLst>
            <pc:docMk/>
            <pc:sldMk cId="3706382342" sldId="326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56.762" v="51"/>
        <pc:sldMkLst>
          <pc:docMk/>
          <pc:sldMk cId="2062447067" sldId="327"/>
        </pc:sldMkLst>
        <pc:spChg chg="mod">
          <ac:chgData name="Joshua Gross" userId="7bb6a70e-9d37-46e4-96de-748557707bd0" providerId="ADAL" clId="{C167259B-8629-4782-A60C-F3EC4D72A2DB}" dt="2023-08-29T20:46:56.762" v="51"/>
          <ac:spMkLst>
            <pc:docMk/>
            <pc:sldMk cId="2062447067" sldId="327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55.041" v="50"/>
        <pc:sldMkLst>
          <pc:docMk/>
          <pc:sldMk cId="2155222421" sldId="328"/>
        </pc:sldMkLst>
        <pc:spChg chg="mod">
          <ac:chgData name="Joshua Gross" userId="7bb6a70e-9d37-46e4-96de-748557707bd0" providerId="ADAL" clId="{C167259B-8629-4782-A60C-F3EC4D72A2DB}" dt="2023-08-29T20:46:55.041" v="50"/>
          <ac:spMkLst>
            <pc:docMk/>
            <pc:sldMk cId="2155222421" sldId="328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53.736" v="49"/>
        <pc:sldMkLst>
          <pc:docMk/>
          <pc:sldMk cId="2417955707" sldId="329"/>
        </pc:sldMkLst>
        <pc:spChg chg="mod">
          <ac:chgData name="Joshua Gross" userId="7bb6a70e-9d37-46e4-96de-748557707bd0" providerId="ADAL" clId="{C167259B-8629-4782-A60C-F3EC4D72A2DB}" dt="2023-08-29T20:46:53.736" v="49"/>
          <ac:spMkLst>
            <pc:docMk/>
            <pc:sldMk cId="2417955707" sldId="329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51.993" v="48"/>
        <pc:sldMkLst>
          <pc:docMk/>
          <pc:sldMk cId="2485810951" sldId="330"/>
        </pc:sldMkLst>
        <pc:spChg chg="mod">
          <ac:chgData name="Joshua Gross" userId="7bb6a70e-9d37-46e4-96de-748557707bd0" providerId="ADAL" clId="{C167259B-8629-4782-A60C-F3EC4D72A2DB}" dt="2023-08-29T20:46:51.993" v="48"/>
          <ac:spMkLst>
            <pc:docMk/>
            <pc:sldMk cId="2485810951" sldId="330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49.680" v="47"/>
        <pc:sldMkLst>
          <pc:docMk/>
          <pc:sldMk cId="329338108" sldId="331"/>
        </pc:sldMkLst>
        <pc:spChg chg="mod">
          <ac:chgData name="Joshua Gross" userId="7bb6a70e-9d37-46e4-96de-748557707bd0" providerId="ADAL" clId="{C167259B-8629-4782-A60C-F3EC4D72A2DB}" dt="2023-08-29T20:46:49.680" v="47"/>
          <ac:spMkLst>
            <pc:docMk/>
            <pc:sldMk cId="329338108" sldId="331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47.672" v="46"/>
        <pc:sldMkLst>
          <pc:docMk/>
          <pc:sldMk cId="1609317998" sldId="332"/>
        </pc:sldMkLst>
        <pc:spChg chg="mod">
          <ac:chgData name="Joshua Gross" userId="7bb6a70e-9d37-46e4-96de-748557707bd0" providerId="ADAL" clId="{C167259B-8629-4782-A60C-F3EC4D72A2DB}" dt="2023-08-29T20:46:47.672" v="46"/>
          <ac:spMkLst>
            <pc:docMk/>
            <pc:sldMk cId="1609317998" sldId="332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46.586" v="45"/>
        <pc:sldMkLst>
          <pc:docMk/>
          <pc:sldMk cId="288352015" sldId="333"/>
        </pc:sldMkLst>
        <pc:spChg chg="mod">
          <ac:chgData name="Joshua Gross" userId="7bb6a70e-9d37-46e4-96de-748557707bd0" providerId="ADAL" clId="{C167259B-8629-4782-A60C-F3EC4D72A2DB}" dt="2023-08-29T20:46:46.586" v="45"/>
          <ac:spMkLst>
            <pc:docMk/>
            <pc:sldMk cId="288352015" sldId="333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43.993" v="43"/>
        <pc:sldMkLst>
          <pc:docMk/>
          <pc:sldMk cId="1194280656" sldId="334"/>
        </pc:sldMkLst>
        <pc:spChg chg="mod">
          <ac:chgData name="Joshua Gross" userId="7bb6a70e-9d37-46e4-96de-748557707bd0" providerId="ADAL" clId="{C167259B-8629-4782-A60C-F3EC4D72A2DB}" dt="2023-08-29T20:46:43.993" v="43"/>
          <ac:spMkLst>
            <pc:docMk/>
            <pc:sldMk cId="1194280656" sldId="334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45.477" v="44"/>
        <pc:sldMkLst>
          <pc:docMk/>
          <pc:sldMk cId="2894952224" sldId="335"/>
        </pc:sldMkLst>
        <pc:spChg chg="mod">
          <ac:chgData name="Joshua Gross" userId="7bb6a70e-9d37-46e4-96de-748557707bd0" providerId="ADAL" clId="{C167259B-8629-4782-A60C-F3EC4D72A2DB}" dt="2023-08-29T20:46:45.477" v="44"/>
          <ac:spMkLst>
            <pc:docMk/>
            <pc:sldMk cId="2894952224" sldId="335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42.785" v="42"/>
        <pc:sldMkLst>
          <pc:docMk/>
          <pc:sldMk cId="53817207" sldId="337"/>
        </pc:sldMkLst>
        <pc:spChg chg="mod">
          <ac:chgData name="Joshua Gross" userId="7bb6a70e-9d37-46e4-96de-748557707bd0" providerId="ADAL" clId="{C167259B-8629-4782-A60C-F3EC4D72A2DB}" dt="2023-08-29T20:46:42.785" v="42"/>
          <ac:spMkLst>
            <pc:docMk/>
            <pc:sldMk cId="53817207" sldId="337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33.928" v="40"/>
        <pc:sldMkLst>
          <pc:docMk/>
          <pc:sldMk cId="2105438381" sldId="339"/>
        </pc:sldMkLst>
        <pc:spChg chg="mod">
          <ac:chgData name="Joshua Gross" userId="7bb6a70e-9d37-46e4-96de-748557707bd0" providerId="ADAL" clId="{C167259B-8629-4782-A60C-F3EC4D72A2DB}" dt="2023-08-29T20:46:33.928" v="40"/>
          <ac:spMkLst>
            <pc:docMk/>
            <pc:sldMk cId="2105438381" sldId="339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28.346" v="37"/>
        <pc:sldMkLst>
          <pc:docMk/>
          <pc:sldMk cId="1489716769" sldId="341"/>
        </pc:sldMkLst>
        <pc:spChg chg="mod">
          <ac:chgData name="Joshua Gross" userId="7bb6a70e-9d37-46e4-96de-748557707bd0" providerId="ADAL" clId="{C167259B-8629-4782-A60C-F3EC4D72A2DB}" dt="2023-08-29T20:46:28.346" v="37"/>
          <ac:spMkLst>
            <pc:docMk/>
            <pc:sldMk cId="1489716769" sldId="341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30.141" v="38"/>
        <pc:sldMkLst>
          <pc:docMk/>
          <pc:sldMk cId="1693352643" sldId="342"/>
        </pc:sldMkLst>
        <pc:spChg chg="mod">
          <ac:chgData name="Joshua Gross" userId="7bb6a70e-9d37-46e4-96de-748557707bd0" providerId="ADAL" clId="{C167259B-8629-4782-A60C-F3EC4D72A2DB}" dt="2023-08-29T20:46:30.141" v="38"/>
          <ac:spMkLst>
            <pc:docMk/>
            <pc:sldMk cId="1693352643" sldId="342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31.920" v="39"/>
        <pc:sldMkLst>
          <pc:docMk/>
          <pc:sldMk cId="3654374356" sldId="343"/>
        </pc:sldMkLst>
        <pc:spChg chg="mod">
          <ac:chgData name="Joshua Gross" userId="7bb6a70e-9d37-46e4-96de-748557707bd0" providerId="ADAL" clId="{C167259B-8629-4782-A60C-F3EC4D72A2DB}" dt="2023-08-29T20:46:31.920" v="39"/>
          <ac:spMkLst>
            <pc:docMk/>
            <pc:sldMk cId="3654374356" sldId="343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27.345" v="36"/>
        <pc:sldMkLst>
          <pc:docMk/>
          <pc:sldMk cId="2468105187" sldId="344"/>
        </pc:sldMkLst>
        <pc:spChg chg="mod">
          <ac:chgData name="Joshua Gross" userId="7bb6a70e-9d37-46e4-96de-748557707bd0" providerId="ADAL" clId="{C167259B-8629-4782-A60C-F3EC4D72A2DB}" dt="2023-08-29T20:46:27.345" v="36"/>
          <ac:spMkLst>
            <pc:docMk/>
            <pc:sldMk cId="2468105187" sldId="344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25.600" v="35"/>
        <pc:sldMkLst>
          <pc:docMk/>
          <pc:sldMk cId="1448728390" sldId="345"/>
        </pc:sldMkLst>
        <pc:spChg chg="mod">
          <ac:chgData name="Joshua Gross" userId="7bb6a70e-9d37-46e4-96de-748557707bd0" providerId="ADAL" clId="{C167259B-8629-4782-A60C-F3EC4D72A2DB}" dt="2023-08-29T20:46:25.600" v="35"/>
          <ac:spMkLst>
            <pc:docMk/>
            <pc:sldMk cId="1448728390" sldId="345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23.904" v="34"/>
        <pc:sldMkLst>
          <pc:docMk/>
          <pc:sldMk cId="1607481812" sldId="346"/>
        </pc:sldMkLst>
        <pc:spChg chg="mod">
          <ac:chgData name="Joshua Gross" userId="7bb6a70e-9d37-46e4-96de-748557707bd0" providerId="ADAL" clId="{C167259B-8629-4782-A60C-F3EC4D72A2DB}" dt="2023-08-29T20:46:23.904" v="34"/>
          <ac:spMkLst>
            <pc:docMk/>
            <pc:sldMk cId="1607481812" sldId="346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22.240" v="33"/>
        <pc:sldMkLst>
          <pc:docMk/>
          <pc:sldMk cId="1754274112" sldId="347"/>
        </pc:sldMkLst>
        <pc:spChg chg="mod">
          <ac:chgData name="Joshua Gross" userId="7bb6a70e-9d37-46e4-96de-748557707bd0" providerId="ADAL" clId="{C167259B-8629-4782-A60C-F3EC4D72A2DB}" dt="2023-08-29T20:46:22.240" v="33"/>
          <ac:spMkLst>
            <pc:docMk/>
            <pc:sldMk cId="1754274112" sldId="347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20.334" v="32"/>
        <pc:sldMkLst>
          <pc:docMk/>
          <pc:sldMk cId="591163137" sldId="348"/>
        </pc:sldMkLst>
        <pc:spChg chg="mod">
          <ac:chgData name="Joshua Gross" userId="7bb6a70e-9d37-46e4-96de-748557707bd0" providerId="ADAL" clId="{C167259B-8629-4782-A60C-F3EC4D72A2DB}" dt="2023-08-29T20:46:20.334" v="32"/>
          <ac:spMkLst>
            <pc:docMk/>
            <pc:sldMk cId="591163137" sldId="348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18.936" v="31"/>
        <pc:sldMkLst>
          <pc:docMk/>
          <pc:sldMk cId="1359992695" sldId="349"/>
        </pc:sldMkLst>
        <pc:spChg chg="mod">
          <ac:chgData name="Joshua Gross" userId="7bb6a70e-9d37-46e4-96de-748557707bd0" providerId="ADAL" clId="{C167259B-8629-4782-A60C-F3EC4D72A2DB}" dt="2023-08-29T20:46:18.936" v="31"/>
          <ac:spMkLst>
            <pc:docMk/>
            <pc:sldMk cId="1359992695" sldId="349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5:57.752" v="22"/>
        <pc:sldMkLst>
          <pc:docMk/>
          <pc:sldMk cId="1534278564" sldId="350"/>
        </pc:sldMkLst>
        <pc:spChg chg="mod">
          <ac:chgData name="Joshua Gross" userId="7bb6a70e-9d37-46e4-96de-748557707bd0" providerId="ADAL" clId="{C167259B-8629-4782-A60C-F3EC4D72A2DB}" dt="2023-08-29T20:45:57.752" v="22"/>
          <ac:spMkLst>
            <pc:docMk/>
            <pc:sldMk cId="1534278564" sldId="350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5:59.195" v="23"/>
        <pc:sldMkLst>
          <pc:docMk/>
          <pc:sldMk cId="3354839260" sldId="351"/>
        </pc:sldMkLst>
        <pc:spChg chg="mod">
          <ac:chgData name="Joshua Gross" userId="7bb6a70e-9d37-46e4-96de-748557707bd0" providerId="ADAL" clId="{C167259B-8629-4782-A60C-F3EC4D72A2DB}" dt="2023-08-29T20:45:59.195" v="23"/>
          <ac:spMkLst>
            <pc:docMk/>
            <pc:sldMk cId="3354839260" sldId="351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00.394" v="24"/>
        <pc:sldMkLst>
          <pc:docMk/>
          <pc:sldMk cId="1951183599" sldId="352"/>
        </pc:sldMkLst>
        <pc:spChg chg="mod">
          <ac:chgData name="Joshua Gross" userId="7bb6a70e-9d37-46e4-96de-748557707bd0" providerId="ADAL" clId="{C167259B-8629-4782-A60C-F3EC4D72A2DB}" dt="2023-08-29T20:46:00.394" v="24"/>
          <ac:spMkLst>
            <pc:docMk/>
            <pc:sldMk cId="1951183599" sldId="352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05.881" v="25"/>
        <pc:sldMkLst>
          <pc:docMk/>
          <pc:sldMk cId="963449445" sldId="353"/>
        </pc:sldMkLst>
        <pc:spChg chg="mod">
          <ac:chgData name="Joshua Gross" userId="7bb6a70e-9d37-46e4-96de-748557707bd0" providerId="ADAL" clId="{C167259B-8629-4782-A60C-F3EC4D72A2DB}" dt="2023-08-29T20:46:05.881" v="25"/>
          <ac:spMkLst>
            <pc:docMk/>
            <pc:sldMk cId="963449445" sldId="353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14.527" v="28"/>
        <pc:sldMkLst>
          <pc:docMk/>
          <pc:sldMk cId="615451659" sldId="354"/>
        </pc:sldMkLst>
        <pc:spChg chg="mod">
          <ac:chgData name="Joshua Gross" userId="7bb6a70e-9d37-46e4-96de-748557707bd0" providerId="ADAL" clId="{C167259B-8629-4782-A60C-F3EC4D72A2DB}" dt="2023-08-29T20:46:14.527" v="28"/>
          <ac:spMkLst>
            <pc:docMk/>
            <pc:sldMk cId="615451659" sldId="354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15.993" v="29"/>
        <pc:sldMkLst>
          <pc:docMk/>
          <pc:sldMk cId="512432926" sldId="357"/>
        </pc:sldMkLst>
        <pc:spChg chg="mod">
          <ac:chgData name="Joshua Gross" userId="7bb6a70e-9d37-46e4-96de-748557707bd0" providerId="ADAL" clId="{C167259B-8629-4782-A60C-F3EC4D72A2DB}" dt="2023-08-29T20:46:15.993" v="29"/>
          <ac:spMkLst>
            <pc:docMk/>
            <pc:sldMk cId="512432926" sldId="357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35.841" v="41"/>
        <pc:sldMkLst>
          <pc:docMk/>
          <pc:sldMk cId="1018498956" sldId="360"/>
        </pc:sldMkLst>
        <pc:spChg chg="mod">
          <ac:chgData name="Joshua Gross" userId="7bb6a70e-9d37-46e4-96de-748557707bd0" providerId="ADAL" clId="{C167259B-8629-4782-A60C-F3EC4D72A2DB}" dt="2023-08-29T20:46:35.841" v="41"/>
          <ac:spMkLst>
            <pc:docMk/>
            <pc:sldMk cId="1018498956" sldId="360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16.977" v="30"/>
        <pc:sldMkLst>
          <pc:docMk/>
          <pc:sldMk cId="3999051135" sldId="361"/>
        </pc:sldMkLst>
        <pc:spChg chg="mod">
          <ac:chgData name="Joshua Gross" userId="7bb6a70e-9d37-46e4-96de-748557707bd0" providerId="ADAL" clId="{C167259B-8629-4782-A60C-F3EC4D72A2DB}" dt="2023-08-29T20:46:16.977" v="30"/>
          <ac:spMkLst>
            <pc:docMk/>
            <pc:sldMk cId="3999051135" sldId="361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07.249" v="26"/>
        <pc:sldMkLst>
          <pc:docMk/>
          <pc:sldMk cId="3503523749" sldId="362"/>
        </pc:sldMkLst>
        <pc:spChg chg="mod">
          <ac:chgData name="Joshua Gross" userId="7bb6a70e-9d37-46e4-96de-748557707bd0" providerId="ADAL" clId="{C167259B-8629-4782-A60C-F3EC4D72A2DB}" dt="2023-08-29T20:46:07.249" v="26"/>
          <ac:spMkLst>
            <pc:docMk/>
            <pc:sldMk cId="3503523749" sldId="362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08.424" v="27"/>
        <pc:sldMkLst>
          <pc:docMk/>
          <pc:sldMk cId="390910167" sldId="363"/>
        </pc:sldMkLst>
        <pc:spChg chg="mod">
          <ac:chgData name="Joshua Gross" userId="7bb6a70e-9d37-46e4-96de-748557707bd0" providerId="ADAL" clId="{C167259B-8629-4782-A60C-F3EC4D72A2DB}" dt="2023-08-29T20:46:08.424" v="27"/>
          <ac:spMkLst>
            <pc:docMk/>
            <pc:sldMk cId="390910167" sldId="363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5:56.049" v="21"/>
        <pc:sldMkLst>
          <pc:docMk/>
          <pc:sldMk cId="1588100019" sldId="364"/>
        </pc:sldMkLst>
        <pc:spChg chg="mod">
          <ac:chgData name="Joshua Gross" userId="7bb6a70e-9d37-46e4-96de-748557707bd0" providerId="ADAL" clId="{C167259B-8629-4782-A60C-F3EC4D72A2DB}" dt="2023-08-29T20:45:56.049" v="21"/>
          <ac:spMkLst>
            <pc:docMk/>
            <pc:sldMk cId="1588100019" sldId="364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5:53.795" v="20" actId="6549"/>
        <pc:sldMkLst>
          <pc:docMk/>
          <pc:sldMk cId="2197832117" sldId="366"/>
        </pc:sldMkLst>
        <pc:spChg chg="mod">
          <ac:chgData name="Joshua Gross" userId="7bb6a70e-9d37-46e4-96de-748557707bd0" providerId="ADAL" clId="{C167259B-8629-4782-A60C-F3EC4D72A2DB}" dt="2023-08-29T20:45:53.795" v="20" actId="6549"/>
          <ac:spMkLst>
            <pc:docMk/>
            <pc:sldMk cId="2197832117" sldId="366"/>
            <ac:spMk id="2" creationId="{4ED975F2-38B5-4FBC-B341-C8E4DCEDFB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8BFD-BF65-4D95-A498-8E7EBAA01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1C844-0348-4E74-81AE-2F66AE431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E878-D61B-4794-AD44-C70953AAB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F7C7B-FA49-41F0-AC66-51CD9E79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69C68-F23A-4A3A-9431-611FE53C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8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A907-A920-4BBB-B691-462C39B3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A1D1A-FE97-4D85-A953-843288771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49C58-7E88-4341-86DE-F98BCF8E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9D035-36F4-44C1-94C3-E0752226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A12BA-F79D-462C-9F94-12CC52B9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9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1F2DB-FD89-4DCC-B4AF-ACC012EAE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32ABF-A463-4784-B1EF-CE37828BA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607BF-662C-428F-9311-9AB59A52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1666F-D7A9-4A69-B4D9-7C5B1CF2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7212E-C5DF-44AA-BDB1-6C1AE914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6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996C-54B8-4711-A616-560FA1D1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8EFF5-81C3-4CFA-9987-FF4F0C598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2E1E3-E67B-442C-B58C-E62782BC1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1A893-600C-47B4-8B9F-ADCE6B0B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42EA-DB80-45AD-A78C-156F4921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8218-3924-4E98-BEF5-1F1383A0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71256-9D18-40DA-8F1A-F892714B9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1676-707E-4EFB-82CA-589EB644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56024-41AA-4B5F-86BE-64AB7140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7E9E8-49E2-403E-892C-D978D8DE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A9AC9-B585-4D97-97A9-02C9AE3C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F2A72-7C1E-46AD-8568-ABDC3745E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512DF-709D-439D-91B5-C9C5D900F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B5432-1B75-4EE7-832E-54BD5224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603E0-A0C4-4121-8AEF-03AD7B88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1865E-0734-453F-8326-8A092021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3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EEA0-C0F2-48EA-AE7A-C162859CE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E5776-95F9-495A-841A-1EE20368D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9FE31-3EA3-4114-AD6C-E33C6FF5B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E2592-D56B-433A-9496-1CEB603F5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F1354-59BB-49B2-A0B2-9942790EC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18516-45C9-4868-AD91-7B8A4433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473D0-B224-4EC8-AB7B-84277DC2C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E0CA2-0FDF-4076-A95D-D819736D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1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E315-3B29-4B37-A237-1F35CACC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6F2C9-DBE7-4651-A955-7F52359C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146D4-4D9C-47C0-B43F-FD4FB013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6CB7E-FD19-423E-A422-F6E06C0C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8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503C3-A6D2-4BE7-9583-962269E0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E3D5D-AF34-4C06-870B-1E6CCF86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F1B69-6AFB-4318-B64A-FC3E37DC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0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D446-9941-4D4A-A78D-CF8DA3A9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90B0-CA7E-4DDE-B97D-23DC7D882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3B07D-1161-4898-9E46-058A84226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D64EF-8EB7-45D6-8340-04F38BFE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A7E4A-1E5F-4424-AE96-9D66600B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F79DA-C72C-439D-AF89-AD955AE9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495E-D260-4C51-B765-3BC5D4CF3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89C16-9F49-4CA2-B744-C35100F99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C23BC-9231-446E-B539-974081A72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76C83-E1DF-4C51-85BB-3BB653BF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50ADE-0FDE-49C9-A73C-93AD7519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AEF50-F747-4742-B450-B9E9D55A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8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2E08E-617B-4E2F-966D-9FD5AA9C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8BA7E-FB2D-4BDB-8ED8-A341608A2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BDC60-480C-40AE-9835-7BFD64953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2AE71-278A-423A-B5B7-DBCEDA19711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B0B0E-E9C5-4D66-844E-5A04C2430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2D637-4964-4AA7-87BD-C65ADD1F5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4F64-C2EE-4022-88EA-8A027AFED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4B360-271E-4152-8CEE-A8171491E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Representing Numbers in Binary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08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13d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13d</a:t>
            </a:r>
          </a:p>
          <a:p>
            <a:r>
              <a:rPr lang="en-US" dirty="0"/>
              <a:t>3 in the “ones” place = 3 x 1 = 3 x 10</a:t>
            </a:r>
            <a:r>
              <a:rPr lang="en-US" baseline="30000" dirty="0"/>
              <a:t>0 </a:t>
            </a:r>
            <a:r>
              <a:rPr lang="en-US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402655384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2"/>
                </a:solidFill>
              </a:rPr>
              <a:t>(1 x 2</a:t>
            </a:r>
            <a:r>
              <a:rPr lang="en-US" sz="2200" b="1" baseline="30000" dirty="0">
                <a:solidFill>
                  <a:schemeClr val="accent2"/>
                </a:solidFill>
              </a:rPr>
              <a:t>3</a:t>
            </a:r>
            <a:r>
              <a:rPr lang="en-US" sz="2200" b="1" dirty="0">
                <a:solidFill>
                  <a:schemeClr val="accent2"/>
                </a:solidFill>
              </a:rPr>
              <a:t>)</a:t>
            </a:r>
            <a:r>
              <a:rPr lang="en-US" sz="2200" b="1" dirty="0"/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2"/>
                </a:solidFill>
              </a:rPr>
              <a:t>(1 x 8)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016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rgbClr val="7030A0"/>
                </a:solidFill>
              </a:rPr>
              <a:t>(1 x 2</a:t>
            </a:r>
            <a:r>
              <a:rPr lang="en-US" sz="2200" b="1" baseline="30000" dirty="0">
                <a:solidFill>
                  <a:srgbClr val="7030A0"/>
                </a:solidFill>
              </a:rPr>
              <a:t>4</a:t>
            </a:r>
            <a:r>
              <a:rPr lang="en-US" sz="2200" b="1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rgbClr val="7030A0"/>
                </a:solidFill>
              </a:rPr>
              <a:t>(1 x 16) 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5237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(1 x 1)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rgbClr val="7030A0"/>
                </a:solidFill>
              </a:rPr>
              <a:t>(1 x 16)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44944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2"/>
                </a:solidFill>
              </a:rPr>
              <a:t>(1 x 8)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rgbClr val="7030A0"/>
                </a:solidFill>
              </a:rPr>
              <a:t>(1 x 16)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chemeClr val="accent2"/>
                </a:solidFill>
              </a:rPr>
              <a:t>8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835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rgbClr val="7030A0"/>
                </a:solidFill>
              </a:rPr>
              <a:t>(1 x 16)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dirty="0">
                <a:solidFill>
                  <a:schemeClr val="accent2"/>
                </a:solidFill>
              </a:rPr>
              <a:t>8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rgbClr val="7030A0"/>
                </a:solidFill>
              </a:rPr>
              <a:t>16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83926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rgbClr val="7030A0"/>
                </a:solidFill>
              </a:rPr>
              <a:t>(1 x 16)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dirty="0">
                <a:solidFill>
                  <a:schemeClr val="accent2"/>
                </a:solidFill>
              </a:rPr>
              <a:t>8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rgbClr val="7030A0"/>
                </a:solidFill>
              </a:rPr>
              <a:t>16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= 25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7856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So, 11001b = 25d</a:t>
            </a:r>
          </a:p>
        </p:txBody>
      </p:sp>
    </p:spTree>
    <p:extLst>
      <p:ext uri="{BB962C8B-B14F-4D97-AF65-F5344CB8AC3E}">
        <p14:creationId xmlns:p14="http://schemas.microsoft.com/office/powerpoint/2010/main" val="158810001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Algorithm for converting from binary to decimal: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Multiply all ones in the binary number by 2, raised to that bits’ position’s power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all powers of two together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3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13d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13d</a:t>
            </a:r>
          </a:p>
          <a:p>
            <a:r>
              <a:rPr lang="en-US" dirty="0"/>
              <a:t>3 in the “ones” place = 3 x 1 = 3 x 10</a:t>
            </a:r>
            <a:r>
              <a:rPr lang="en-US" baseline="30000" dirty="0"/>
              <a:t>0 </a:t>
            </a:r>
            <a:r>
              <a:rPr lang="en-US" dirty="0"/>
              <a:t>= 3</a:t>
            </a:r>
          </a:p>
          <a:p>
            <a:r>
              <a:rPr lang="en-US" dirty="0"/>
              <a:t>1 in the “tens” place = 1 x 10 = 1 x 10</a:t>
            </a:r>
            <a:r>
              <a:rPr lang="en-US" baseline="30000" dirty="0"/>
              <a:t>1 </a:t>
            </a:r>
            <a:r>
              <a:rPr lang="en-US" dirty="0"/>
              <a:t>= 10</a:t>
            </a:r>
          </a:p>
        </p:txBody>
      </p:sp>
    </p:spTree>
    <p:extLst>
      <p:ext uri="{BB962C8B-B14F-4D97-AF65-F5344CB8AC3E}">
        <p14:creationId xmlns:p14="http://schemas.microsoft.com/office/powerpoint/2010/main" val="720089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13d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13d</a:t>
            </a:r>
          </a:p>
          <a:p>
            <a:r>
              <a:rPr lang="en-US" dirty="0"/>
              <a:t>3 in the “ones” place = 3 x 1 = 3 x 10</a:t>
            </a:r>
            <a:r>
              <a:rPr lang="en-US" baseline="30000" dirty="0"/>
              <a:t>0 </a:t>
            </a:r>
            <a:r>
              <a:rPr lang="en-US" dirty="0"/>
              <a:t>= 3</a:t>
            </a:r>
          </a:p>
          <a:p>
            <a:r>
              <a:rPr lang="en-US" dirty="0"/>
              <a:t>1 in the “tens” place = 1 x 10 = 1 x 10</a:t>
            </a:r>
            <a:r>
              <a:rPr lang="en-US" baseline="30000" dirty="0"/>
              <a:t>1 </a:t>
            </a:r>
            <a:r>
              <a:rPr lang="en-US" dirty="0"/>
              <a:t>= 10</a:t>
            </a:r>
          </a:p>
          <a:p>
            <a:r>
              <a:rPr lang="en-US" dirty="0"/>
              <a:t>10 + 3 = 13</a:t>
            </a:r>
          </a:p>
        </p:txBody>
      </p:sp>
    </p:spTree>
    <p:extLst>
      <p:ext uri="{BB962C8B-B14F-4D97-AF65-F5344CB8AC3E}">
        <p14:creationId xmlns:p14="http://schemas.microsoft.com/office/powerpoint/2010/main" val="980313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476d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476d</a:t>
            </a:r>
          </a:p>
        </p:txBody>
      </p:sp>
    </p:spTree>
    <p:extLst>
      <p:ext uri="{BB962C8B-B14F-4D97-AF65-F5344CB8AC3E}">
        <p14:creationId xmlns:p14="http://schemas.microsoft.com/office/powerpoint/2010/main" val="296342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476d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476d</a:t>
            </a:r>
          </a:p>
          <a:p>
            <a:r>
              <a:rPr lang="en-US" dirty="0"/>
              <a:t>6 in the “ones” place = 6 x 1 = 6 x 10</a:t>
            </a:r>
            <a:r>
              <a:rPr lang="en-US" baseline="30000" dirty="0"/>
              <a:t>0 </a:t>
            </a:r>
            <a:r>
              <a:rPr lang="en-US" dirty="0"/>
              <a:t>= 6</a:t>
            </a:r>
          </a:p>
        </p:txBody>
      </p:sp>
    </p:spTree>
    <p:extLst>
      <p:ext uri="{BB962C8B-B14F-4D97-AF65-F5344CB8AC3E}">
        <p14:creationId xmlns:p14="http://schemas.microsoft.com/office/powerpoint/2010/main" val="162023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476d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476d</a:t>
            </a:r>
          </a:p>
          <a:p>
            <a:r>
              <a:rPr lang="en-US" dirty="0"/>
              <a:t>6 in the “ones” place = 6 x 1 = 6 x 10</a:t>
            </a:r>
            <a:r>
              <a:rPr lang="en-US" baseline="30000" dirty="0"/>
              <a:t>0 </a:t>
            </a:r>
            <a:r>
              <a:rPr lang="en-US" dirty="0"/>
              <a:t>= 6</a:t>
            </a:r>
          </a:p>
          <a:p>
            <a:r>
              <a:rPr lang="en-US" dirty="0"/>
              <a:t>7 in the “tens” place = 7 x 10 = 7 x 10</a:t>
            </a:r>
            <a:r>
              <a:rPr lang="en-US" baseline="30000" dirty="0"/>
              <a:t>1 </a:t>
            </a:r>
            <a:r>
              <a:rPr lang="en-US" dirty="0"/>
              <a:t>= 70</a:t>
            </a:r>
          </a:p>
        </p:txBody>
      </p:sp>
    </p:spTree>
    <p:extLst>
      <p:ext uri="{BB962C8B-B14F-4D97-AF65-F5344CB8AC3E}">
        <p14:creationId xmlns:p14="http://schemas.microsoft.com/office/powerpoint/2010/main" val="3490984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476d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476d</a:t>
            </a:r>
          </a:p>
          <a:p>
            <a:r>
              <a:rPr lang="en-US" dirty="0"/>
              <a:t>6 in the “ones” place = 6 x 1 = 6 x 10</a:t>
            </a:r>
            <a:r>
              <a:rPr lang="en-US" baseline="30000" dirty="0"/>
              <a:t>0 </a:t>
            </a:r>
            <a:r>
              <a:rPr lang="en-US" dirty="0"/>
              <a:t>= 6</a:t>
            </a:r>
          </a:p>
          <a:p>
            <a:r>
              <a:rPr lang="en-US" dirty="0"/>
              <a:t>7 in the “tens” place = 7 x 10 = 7 x 10</a:t>
            </a:r>
            <a:r>
              <a:rPr lang="en-US" baseline="30000" dirty="0"/>
              <a:t>1 </a:t>
            </a:r>
            <a:r>
              <a:rPr lang="en-US" dirty="0"/>
              <a:t>= 70</a:t>
            </a:r>
          </a:p>
          <a:p>
            <a:r>
              <a:rPr lang="en-US" dirty="0"/>
              <a:t>4 in the “hundreds” place = 4 x 100 = 4 x 10</a:t>
            </a:r>
            <a:r>
              <a:rPr lang="en-US" baseline="30000" dirty="0"/>
              <a:t>2 </a:t>
            </a:r>
            <a:r>
              <a:rPr lang="en-US" dirty="0"/>
              <a:t>= 400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40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476d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476d</a:t>
            </a:r>
          </a:p>
          <a:p>
            <a:r>
              <a:rPr lang="en-US" dirty="0"/>
              <a:t>6 in the “ones” place = 6 x 1 = 6 x 10</a:t>
            </a:r>
            <a:r>
              <a:rPr lang="en-US" baseline="30000" dirty="0"/>
              <a:t>0 </a:t>
            </a:r>
            <a:r>
              <a:rPr lang="en-US" dirty="0"/>
              <a:t>= 6</a:t>
            </a:r>
          </a:p>
          <a:p>
            <a:r>
              <a:rPr lang="en-US" dirty="0"/>
              <a:t>7 in the “tens” place = 7 x 10 = 7 x 10</a:t>
            </a:r>
            <a:r>
              <a:rPr lang="en-US" baseline="30000" dirty="0"/>
              <a:t>1 </a:t>
            </a:r>
            <a:r>
              <a:rPr lang="en-US" dirty="0"/>
              <a:t>= 70</a:t>
            </a:r>
          </a:p>
          <a:p>
            <a:r>
              <a:rPr lang="en-US" dirty="0"/>
              <a:t>4 in the “hundreds” place = 4 x 100 = 4 x 10</a:t>
            </a:r>
            <a:r>
              <a:rPr lang="en-US" baseline="30000" dirty="0"/>
              <a:t>2 </a:t>
            </a:r>
            <a:r>
              <a:rPr lang="en-US" dirty="0"/>
              <a:t>= 400</a:t>
            </a:r>
          </a:p>
          <a:p>
            <a:r>
              <a:rPr lang="en-US" dirty="0"/>
              <a:t>400 + 70 + 6 = 476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61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</p:txBody>
      </p:sp>
    </p:spTree>
    <p:extLst>
      <p:ext uri="{BB962C8B-B14F-4D97-AF65-F5344CB8AC3E}">
        <p14:creationId xmlns:p14="http://schemas.microsoft.com/office/powerpoint/2010/main" val="528465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</a:t>
            </a:r>
          </a:p>
        </p:txBody>
      </p:sp>
    </p:spTree>
    <p:extLst>
      <p:ext uri="{BB962C8B-B14F-4D97-AF65-F5344CB8AC3E}">
        <p14:creationId xmlns:p14="http://schemas.microsoft.com/office/powerpoint/2010/main" val="59153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only deal with 0’s and 1’s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78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</a:t>
            </a:r>
          </a:p>
        </p:txBody>
      </p:sp>
    </p:spTree>
    <p:extLst>
      <p:ext uri="{BB962C8B-B14F-4D97-AF65-F5344CB8AC3E}">
        <p14:creationId xmlns:p14="http://schemas.microsoft.com/office/powerpoint/2010/main" val="3112669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</a:t>
            </a:r>
          </a:p>
        </p:txBody>
      </p:sp>
    </p:spTree>
    <p:extLst>
      <p:ext uri="{BB962C8B-B14F-4D97-AF65-F5344CB8AC3E}">
        <p14:creationId xmlns:p14="http://schemas.microsoft.com/office/powerpoint/2010/main" val="3859036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We’ve run out of digits to use, so we go back to the beginning after prepending a digit:</a:t>
            </a:r>
          </a:p>
          <a:p>
            <a:pPr marL="0" indent="0" algn="ctr">
              <a:buNone/>
            </a:pPr>
            <a:r>
              <a:rPr lang="en-US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18473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3299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0,1,2,3,4,5,6,7,8,9,10,11,12,13,14,15,16,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6196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0,1,2,3,4,5,6,7,8,9,10,11,12,13,14,15,16,17,18,19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one to the next place value over, and go back to the starting digit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6416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0,1,2,3,4,5,6,7,8,9,10,11,12,13,14,15,16,17,18,19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one to the next place value over, and go back to the starting digit</a:t>
            </a:r>
          </a:p>
          <a:p>
            <a:pPr marL="0" indent="0" algn="ctr">
              <a:buNone/>
            </a:pPr>
            <a:r>
              <a:rPr lang="en-US" b="1" dirty="0"/>
              <a:t>20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9958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0,1,2,3,4,5,6,7,8,9,10,11,12,13,14,15,16,17,18,19,20,21,22,23,24,25,26,27,28,29</a:t>
            </a:r>
          </a:p>
          <a:p>
            <a:r>
              <a:rPr lang="en-US" dirty="0"/>
              <a:t>Add one to the next place value over, and go back to the starting digit</a:t>
            </a:r>
          </a:p>
          <a:p>
            <a:pPr marL="0" indent="0" algn="ctr">
              <a:buNone/>
            </a:pPr>
            <a:r>
              <a:rPr lang="en-US" b="1" dirty="0"/>
              <a:t>20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7426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0,1,2,3,4,5,6,7,8,9,10,11,12,13,14,15,16,17,18,19,20,21,22,23,24,25,26,27,28,29</a:t>
            </a:r>
          </a:p>
          <a:p>
            <a:r>
              <a:rPr lang="en-US" dirty="0"/>
              <a:t>Add one to the next place value over, and go back to the starting digit</a:t>
            </a:r>
          </a:p>
          <a:p>
            <a:pPr marL="0" indent="0" algn="ctr">
              <a:buNone/>
            </a:pPr>
            <a:r>
              <a:rPr lang="en-US" b="1" dirty="0"/>
              <a:t>30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0026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so on..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</a:t>
            </a:r>
          </a:p>
        </p:txBody>
      </p:sp>
    </p:spTree>
    <p:extLst>
      <p:ext uri="{BB962C8B-B14F-4D97-AF65-F5344CB8AC3E}">
        <p14:creationId xmlns:p14="http://schemas.microsoft.com/office/powerpoint/2010/main" val="357107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only deal with 0’s and 1’s</a:t>
            </a:r>
          </a:p>
          <a:p>
            <a:r>
              <a:rPr lang="en-US" dirty="0"/>
              <a:t>Question: How do computers represent numbers?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48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so on..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</a:t>
            </a:r>
          </a:p>
        </p:txBody>
      </p:sp>
    </p:spTree>
    <p:extLst>
      <p:ext uri="{BB962C8B-B14F-4D97-AF65-F5344CB8AC3E}">
        <p14:creationId xmlns:p14="http://schemas.microsoft.com/office/powerpoint/2010/main" val="1994828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so on..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</a:t>
            </a:r>
          </a:p>
        </p:txBody>
      </p:sp>
    </p:spTree>
    <p:extLst>
      <p:ext uri="{BB962C8B-B14F-4D97-AF65-F5344CB8AC3E}">
        <p14:creationId xmlns:p14="http://schemas.microsoft.com/office/powerpoint/2010/main" val="2490054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so on..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0,1,2,3,4,5…41,42,43…67,68,69…97,98,99</a:t>
            </a:r>
          </a:p>
        </p:txBody>
      </p:sp>
    </p:spTree>
    <p:extLst>
      <p:ext uri="{BB962C8B-B14F-4D97-AF65-F5344CB8AC3E}">
        <p14:creationId xmlns:p14="http://schemas.microsoft.com/office/powerpoint/2010/main" val="1227309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so on..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0,1,2,3,4,5…41,42,43…67,68,69…97,98,99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 of digits again, prepend another 1 and reset all other place values:</a:t>
            </a:r>
          </a:p>
          <a:p>
            <a:pPr marL="0" indent="0" algn="ctr">
              <a:buNone/>
            </a:pPr>
            <a:r>
              <a:rPr lang="en-US" b="1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775229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0,1,2,3,4,5…41,42,43…67,68,69…97,98,99,100,…189,190,191…765,766,767…998,999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 of digits again, prepend another 1 and reset all other place values:</a:t>
            </a:r>
          </a:p>
          <a:p>
            <a:pPr marL="0" indent="0" algn="ctr">
              <a:buNone/>
            </a:pPr>
            <a:r>
              <a:rPr lang="en-US" b="1" dirty="0"/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3678205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6307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59125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4148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93700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?</a:t>
            </a:r>
          </a:p>
          <a:p>
            <a:pPr lvl="1"/>
            <a:r>
              <a:rPr lang="en-US" dirty="0"/>
              <a:t>Out of values, prepend a 1, and reset other place values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012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represent our numbers (base 10) as binary numbers (base 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806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pPr lvl="1"/>
            <a:r>
              <a:rPr lang="en-US" dirty="0"/>
              <a:t>Out of values, prepend a 1, and reset other place values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4380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?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8276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97040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?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15690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?</a:t>
            </a:r>
          </a:p>
          <a:p>
            <a:pPr lvl="1"/>
            <a:r>
              <a:rPr lang="en-US" dirty="0"/>
              <a:t>Out of values, prepend a 1, and reset other place values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6216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pPr lvl="1"/>
            <a:r>
              <a:rPr lang="en-US" dirty="0"/>
              <a:t>Out of values, prepend a 1, and reset other place values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66875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?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20611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101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2822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101</a:t>
            </a:r>
          </a:p>
          <a:p>
            <a:r>
              <a:rPr lang="en-US" dirty="0"/>
              <a:t>Seventh value: 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30274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101</a:t>
            </a:r>
          </a:p>
          <a:p>
            <a:r>
              <a:rPr lang="en-US" dirty="0"/>
              <a:t>Seventh value: 110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380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represent our numbers (base 10) as binary numbers (base 2)</a:t>
            </a:r>
          </a:p>
          <a:p>
            <a:r>
              <a:rPr lang="en-US" dirty="0"/>
              <a:t>Base 10: {0, 1, 2, 3, 4, 5, 6, 7, 8, 9}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232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101</a:t>
            </a:r>
          </a:p>
          <a:p>
            <a:r>
              <a:rPr lang="en-US" dirty="0"/>
              <a:t>Seventh value: 110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Eighth value: ?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34092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101</a:t>
            </a:r>
          </a:p>
          <a:p>
            <a:r>
              <a:rPr lang="en-US" dirty="0"/>
              <a:t>Seventh value: 110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Eighth value: 111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70912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101</a:t>
            </a:r>
          </a:p>
          <a:p>
            <a:r>
              <a:rPr lang="en-US" dirty="0"/>
              <a:t>Seventh value: 110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Eighth value: 111</a:t>
            </a:r>
          </a:p>
          <a:p>
            <a:r>
              <a:rPr lang="en-US" dirty="0"/>
              <a:t>Ninth value: ?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82395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101</a:t>
            </a:r>
          </a:p>
          <a:p>
            <a:r>
              <a:rPr lang="en-US" dirty="0"/>
              <a:t>Seventh value: 110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Eighth value: 111</a:t>
            </a:r>
          </a:p>
          <a:p>
            <a:r>
              <a:rPr lang="en-US" dirty="0"/>
              <a:t>Ninth value: 1000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44755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r>
              <a:rPr lang="en-US" dirty="0"/>
              <a:t>Counting in binary: 0, 1, 10, 11, 100, 101, 110, 111, 1000, 1001, 1010, 1011, 1100, 1101, 1110, 1111…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76908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r>
              <a:rPr lang="en-US" dirty="0"/>
              <a:t>Counting in binary: 0, 1, 10, 11, 100, 101, 110, 111, 1000, 1001, 1010, 1011, 1100, 1101, 1110, 1111…</a:t>
            </a:r>
          </a:p>
          <a:p>
            <a:r>
              <a:rPr lang="en-US" dirty="0"/>
              <a:t>Digits are called bits; bits start at zero; the bits are numbered right to left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10386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r>
              <a:rPr lang="en-US" dirty="0"/>
              <a:t>Counting in binary: 0, 1, 10, 11, 100, 101, 110, 111, 1000, 1001, 1010, 1011, 1100, 1101, 1110, 1111…</a:t>
            </a:r>
          </a:p>
          <a:p>
            <a:r>
              <a:rPr lang="en-US" dirty="0"/>
              <a:t>Digits are called bits; bits start at zero; the bits are numbered right to left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	101</a:t>
            </a:r>
            <a:r>
              <a:rPr lang="en-US" b="1" dirty="0"/>
              <a:t>1</a:t>
            </a:r>
          </a:p>
          <a:p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F4B521-9E30-439E-B91C-24B1EF14F9EA}"/>
              </a:ext>
            </a:extLst>
          </p:cNvPr>
          <p:cNvCxnSpPr/>
          <p:nvPr/>
        </p:nvCxnSpPr>
        <p:spPr>
          <a:xfrm flipV="1">
            <a:off x="4865615" y="4815281"/>
            <a:ext cx="604007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32ABF7-5853-4308-B3AD-1948D938BC42}"/>
              </a:ext>
            </a:extLst>
          </p:cNvPr>
          <p:cNvCxnSpPr>
            <a:cxnSpLocks/>
          </p:cNvCxnSpPr>
          <p:nvPr/>
        </p:nvCxnSpPr>
        <p:spPr>
          <a:xfrm flipV="1">
            <a:off x="5469622" y="4815282"/>
            <a:ext cx="261457" cy="41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F72634-FB60-4B81-8C03-B138AB35958A}"/>
              </a:ext>
            </a:extLst>
          </p:cNvPr>
          <p:cNvCxnSpPr>
            <a:cxnSpLocks/>
          </p:cNvCxnSpPr>
          <p:nvPr/>
        </p:nvCxnSpPr>
        <p:spPr>
          <a:xfrm flipV="1">
            <a:off x="5900257" y="4815282"/>
            <a:ext cx="0" cy="83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A5CB1E-4CFB-4DB1-A22B-F4D941F6FAAC}"/>
              </a:ext>
            </a:extLst>
          </p:cNvPr>
          <p:cNvCxnSpPr>
            <a:cxnSpLocks/>
          </p:cNvCxnSpPr>
          <p:nvPr/>
        </p:nvCxnSpPr>
        <p:spPr>
          <a:xfrm flipH="1" flipV="1">
            <a:off x="6161716" y="4788715"/>
            <a:ext cx="560664" cy="42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4103F2-94BE-4031-B40D-F1FF5DB3E546}"/>
              </a:ext>
            </a:extLst>
          </p:cNvPr>
          <p:cNvSpPr txBox="1"/>
          <p:nvPr/>
        </p:nvSpPr>
        <p:spPr>
          <a:xfrm>
            <a:off x="6330894" y="5165424"/>
            <a:ext cx="92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Zero bit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2E795-06B4-4E84-8FB0-8FEBCA2885FF}"/>
              </a:ext>
            </a:extLst>
          </p:cNvPr>
          <p:cNvSpPr txBox="1"/>
          <p:nvPr/>
        </p:nvSpPr>
        <p:spPr>
          <a:xfrm>
            <a:off x="5442638" y="5624494"/>
            <a:ext cx="88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bit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7663E-57C5-47ED-9C76-C794707D829D}"/>
              </a:ext>
            </a:extLst>
          </p:cNvPr>
          <p:cNvSpPr txBox="1"/>
          <p:nvPr/>
        </p:nvSpPr>
        <p:spPr>
          <a:xfrm>
            <a:off x="4736850" y="5230536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bit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76B8D-EBB4-4734-BE73-4D861AA505B6}"/>
              </a:ext>
            </a:extLst>
          </p:cNvPr>
          <p:cNvSpPr txBox="1"/>
          <p:nvPr/>
        </p:nvSpPr>
        <p:spPr>
          <a:xfrm>
            <a:off x="3947473" y="4978402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Third bit</a:t>
            </a:r>
          </a:p>
        </p:txBody>
      </p:sp>
    </p:spTree>
    <p:extLst>
      <p:ext uri="{BB962C8B-B14F-4D97-AF65-F5344CB8AC3E}">
        <p14:creationId xmlns:p14="http://schemas.microsoft.com/office/powerpoint/2010/main" val="20205636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r>
              <a:rPr lang="en-US" dirty="0"/>
              <a:t>Counting in binary: 0, 1, 10, 11, 100, 101, 110, 111, 1000, 1001, 1010, 1011, 1100, 1101, 1110, 1111…</a:t>
            </a:r>
          </a:p>
          <a:p>
            <a:r>
              <a:rPr lang="en-US" dirty="0"/>
              <a:t>Digits are called bits; bits start at zero; the bits are numbered right to left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	10</a:t>
            </a:r>
            <a:r>
              <a:rPr lang="en-US" b="1" dirty="0"/>
              <a:t>1</a:t>
            </a:r>
            <a:r>
              <a:rPr lang="en-US" dirty="0"/>
              <a:t>1</a:t>
            </a:r>
          </a:p>
          <a:p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F4B521-9E30-439E-B91C-24B1EF14F9EA}"/>
              </a:ext>
            </a:extLst>
          </p:cNvPr>
          <p:cNvCxnSpPr/>
          <p:nvPr/>
        </p:nvCxnSpPr>
        <p:spPr>
          <a:xfrm flipV="1">
            <a:off x="4865615" y="4815281"/>
            <a:ext cx="604007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32ABF7-5853-4308-B3AD-1948D938BC42}"/>
              </a:ext>
            </a:extLst>
          </p:cNvPr>
          <p:cNvCxnSpPr>
            <a:cxnSpLocks/>
          </p:cNvCxnSpPr>
          <p:nvPr/>
        </p:nvCxnSpPr>
        <p:spPr>
          <a:xfrm flipV="1">
            <a:off x="5469622" y="4815282"/>
            <a:ext cx="261457" cy="41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F72634-FB60-4B81-8C03-B138AB35958A}"/>
              </a:ext>
            </a:extLst>
          </p:cNvPr>
          <p:cNvCxnSpPr>
            <a:cxnSpLocks/>
          </p:cNvCxnSpPr>
          <p:nvPr/>
        </p:nvCxnSpPr>
        <p:spPr>
          <a:xfrm flipV="1">
            <a:off x="5900257" y="4815282"/>
            <a:ext cx="0" cy="83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A5CB1E-4CFB-4DB1-A22B-F4D941F6FAAC}"/>
              </a:ext>
            </a:extLst>
          </p:cNvPr>
          <p:cNvCxnSpPr>
            <a:cxnSpLocks/>
          </p:cNvCxnSpPr>
          <p:nvPr/>
        </p:nvCxnSpPr>
        <p:spPr>
          <a:xfrm flipH="1" flipV="1">
            <a:off x="6161716" y="4788715"/>
            <a:ext cx="560664" cy="42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4103F2-94BE-4031-B40D-F1FF5DB3E546}"/>
              </a:ext>
            </a:extLst>
          </p:cNvPr>
          <p:cNvSpPr txBox="1"/>
          <p:nvPr/>
        </p:nvSpPr>
        <p:spPr>
          <a:xfrm>
            <a:off x="6330894" y="5165424"/>
            <a:ext cx="90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bit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2E795-06B4-4E84-8FB0-8FEBCA2885FF}"/>
              </a:ext>
            </a:extLst>
          </p:cNvPr>
          <p:cNvSpPr txBox="1"/>
          <p:nvPr/>
        </p:nvSpPr>
        <p:spPr>
          <a:xfrm>
            <a:off x="5442638" y="5624494"/>
            <a:ext cx="90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First bit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7663E-57C5-47ED-9C76-C794707D829D}"/>
              </a:ext>
            </a:extLst>
          </p:cNvPr>
          <p:cNvSpPr txBox="1"/>
          <p:nvPr/>
        </p:nvSpPr>
        <p:spPr>
          <a:xfrm>
            <a:off x="4736850" y="5230536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bit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76B8D-EBB4-4734-BE73-4D861AA505B6}"/>
              </a:ext>
            </a:extLst>
          </p:cNvPr>
          <p:cNvSpPr txBox="1"/>
          <p:nvPr/>
        </p:nvSpPr>
        <p:spPr>
          <a:xfrm>
            <a:off x="3947473" y="4978402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Third bit</a:t>
            </a:r>
          </a:p>
        </p:txBody>
      </p:sp>
    </p:spTree>
    <p:extLst>
      <p:ext uri="{BB962C8B-B14F-4D97-AF65-F5344CB8AC3E}">
        <p14:creationId xmlns:p14="http://schemas.microsoft.com/office/powerpoint/2010/main" val="25142959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r>
              <a:rPr lang="en-US" dirty="0"/>
              <a:t>Counting in binary: 0, 1, 10, 11, 100, 101, 110, 111, 1000, 1001, 1010, 1011, 1100, 1101, 1110, 1111…</a:t>
            </a:r>
          </a:p>
          <a:p>
            <a:r>
              <a:rPr lang="en-US" dirty="0"/>
              <a:t>Digits are called bits; bits start at zero; the bits are numbered right to left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	1</a:t>
            </a:r>
            <a:r>
              <a:rPr lang="en-US" b="1" dirty="0"/>
              <a:t>0</a:t>
            </a:r>
            <a:r>
              <a:rPr lang="en-US" dirty="0"/>
              <a:t>11</a:t>
            </a:r>
          </a:p>
          <a:p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F4B521-9E30-439E-B91C-24B1EF14F9EA}"/>
              </a:ext>
            </a:extLst>
          </p:cNvPr>
          <p:cNvCxnSpPr/>
          <p:nvPr/>
        </p:nvCxnSpPr>
        <p:spPr>
          <a:xfrm flipV="1">
            <a:off x="4865615" y="4815281"/>
            <a:ext cx="604007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32ABF7-5853-4308-B3AD-1948D938BC42}"/>
              </a:ext>
            </a:extLst>
          </p:cNvPr>
          <p:cNvCxnSpPr>
            <a:cxnSpLocks/>
          </p:cNvCxnSpPr>
          <p:nvPr/>
        </p:nvCxnSpPr>
        <p:spPr>
          <a:xfrm flipV="1">
            <a:off x="5469622" y="4815282"/>
            <a:ext cx="261457" cy="41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F72634-FB60-4B81-8C03-B138AB35958A}"/>
              </a:ext>
            </a:extLst>
          </p:cNvPr>
          <p:cNvCxnSpPr>
            <a:cxnSpLocks/>
          </p:cNvCxnSpPr>
          <p:nvPr/>
        </p:nvCxnSpPr>
        <p:spPr>
          <a:xfrm flipV="1">
            <a:off x="5900257" y="4815282"/>
            <a:ext cx="0" cy="83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A5CB1E-4CFB-4DB1-A22B-F4D941F6FAAC}"/>
              </a:ext>
            </a:extLst>
          </p:cNvPr>
          <p:cNvCxnSpPr>
            <a:cxnSpLocks/>
          </p:cNvCxnSpPr>
          <p:nvPr/>
        </p:nvCxnSpPr>
        <p:spPr>
          <a:xfrm flipH="1" flipV="1">
            <a:off x="6161716" y="4788715"/>
            <a:ext cx="560664" cy="42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4103F2-94BE-4031-B40D-F1FF5DB3E546}"/>
              </a:ext>
            </a:extLst>
          </p:cNvPr>
          <p:cNvSpPr txBox="1"/>
          <p:nvPr/>
        </p:nvSpPr>
        <p:spPr>
          <a:xfrm>
            <a:off x="6330894" y="5165424"/>
            <a:ext cx="90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bit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2E795-06B4-4E84-8FB0-8FEBCA2885FF}"/>
              </a:ext>
            </a:extLst>
          </p:cNvPr>
          <p:cNvSpPr txBox="1"/>
          <p:nvPr/>
        </p:nvSpPr>
        <p:spPr>
          <a:xfrm>
            <a:off x="5442638" y="5624494"/>
            <a:ext cx="88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bit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7663E-57C5-47ED-9C76-C794707D829D}"/>
              </a:ext>
            </a:extLst>
          </p:cNvPr>
          <p:cNvSpPr txBox="1"/>
          <p:nvPr/>
        </p:nvSpPr>
        <p:spPr>
          <a:xfrm>
            <a:off x="4736850" y="5230536"/>
            <a:ext cx="1186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Second bit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76B8D-EBB4-4734-BE73-4D861AA505B6}"/>
              </a:ext>
            </a:extLst>
          </p:cNvPr>
          <p:cNvSpPr txBox="1"/>
          <p:nvPr/>
        </p:nvSpPr>
        <p:spPr>
          <a:xfrm>
            <a:off x="3947473" y="4978402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Third bit</a:t>
            </a:r>
          </a:p>
        </p:txBody>
      </p:sp>
    </p:spTree>
    <p:extLst>
      <p:ext uri="{BB962C8B-B14F-4D97-AF65-F5344CB8AC3E}">
        <p14:creationId xmlns:p14="http://schemas.microsoft.com/office/powerpoint/2010/main" val="11716345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r>
              <a:rPr lang="en-US" dirty="0"/>
              <a:t>Counting in binary: 0, 1, 10, 11, 100, 101, 110, 111, 1000, 1001, 1010, 1011, 1100, 1101, 1110, 1111…</a:t>
            </a:r>
          </a:p>
          <a:p>
            <a:r>
              <a:rPr lang="en-US" dirty="0"/>
              <a:t>Digits are called bits; bits start at zero; the bits are numbered right to left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	</a:t>
            </a:r>
            <a:r>
              <a:rPr lang="en-US" b="1" dirty="0"/>
              <a:t>1</a:t>
            </a:r>
            <a:r>
              <a:rPr lang="en-US" dirty="0"/>
              <a:t>011</a:t>
            </a:r>
          </a:p>
          <a:p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F4B521-9E30-439E-B91C-24B1EF14F9EA}"/>
              </a:ext>
            </a:extLst>
          </p:cNvPr>
          <p:cNvCxnSpPr/>
          <p:nvPr/>
        </p:nvCxnSpPr>
        <p:spPr>
          <a:xfrm flipV="1">
            <a:off x="4865615" y="4815281"/>
            <a:ext cx="604007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32ABF7-5853-4308-B3AD-1948D938BC42}"/>
              </a:ext>
            </a:extLst>
          </p:cNvPr>
          <p:cNvCxnSpPr>
            <a:cxnSpLocks/>
          </p:cNvCxnSpPr>
          <p:nvPr/>
        </p:nvCxnSpPr>
        <p:spPr>
          <a:xfrm flipV="1">
            <a:off x="5469622" y="4815282"/>
            <a:ext cx="261457" cy="41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F72634-FB60-4B81-8C03-B138AB35958A}"/>
              </a:ext>
            </a:extLst>
          </p:cNvPr>
          <p:cNvCxnSpPr>
            <a:cxnSpLocks/>
          </p:cNvCxnSpPr>
          <p:nvPr/>
        </p:nvCxnSpPr>
        <p:spPr>
          <a:xfrm flipV="1">
            <a:off x="5900257" y="4815282"/>
            <a:ext cx="0" cy="83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A5CB1E-4CFB-4DB1-A22B-F4D941F6FAAC}"/>
              </a:ext>
            </a:extLst>
          </p:cNvPr>
          <p:cNvCxnSpPr>
            <a:cxnSpLocks/>
          </p:cNvCxnSpPr>
          <p:nvPr/>
        </p:nvCxnSpPr>
        <p:spPr>
          <a:xfrm flipH="1" flipV="1">
            <a:off x="6161716" y="4788715"/>
            <a:ext cx="560664" cy="42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4103F2-94BE-4031-B40D-F1FF5DB3E546}"/>
              </a:ext>
            </a:extLst>
          </p:cNvPr>
          <p:cNvSpPr txBox="1"/>
          <p:nvPr/>
        </p:nvSpPr>
        <p:spPr>
          <a:xfrm>
            <a:off x="6330894" y="5165424"/>
            <a:ext cx="90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bit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2E795-06B4-4E84-8FB0-8FEBCA2885FF}"/>
              </a:ext>
            </a:extLst>
          </p:cNvPr>
          <p:cNvSpPr txBox="1"/>
          <p:nvPr/>
        </p:nvSpPr>
        <p:spPr>
          <a:xfrm>
            <a:off x="5442638" y="5624494"/>
            <a:ext cx="88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bit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7663E-57C5-47ED-9C76-C794707D829D}"/>
              </a:ext>
            </a:extLst>
          </p:cNvPr>
          <p:cNvSpPr txBox="1"/>
          <p:nvPr/>
        </p:nvSpPr>
        <p:spPr>
          <a:xfrm>
            <a:off x="4736850" y="5230536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bit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76B8D-EBB4-4734-BE73-4D861AA505B6}"/>
              </a:ext>
            </a:extLst>
          </p:cNvPr>
          <p:cNvSpPr txBox="1"/>
          <p:nvPr/>
        </p:nvSpPr>
        <p:spPr>
          <a:xfrm>
            <a:off x="3947473" y="4978402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Third bit</a:t>
            </a:r>
          </a:p>
        </p:txBody>
      </p:sp>
    </p:spTree>
    <p:extLst>
      <p:ext uri="{BB962C8B-B14F-4D97-AF65-F5344CB8AC3E}">
        <p14:creationId xmlns:p14="http://schemas.microsoft.com/office/powerpoint/2010/main" val="268562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represent our numbers (base 10) as binary numbers (base 2)</a:t>
            </a:r>
          </a:p>
          <a:p>
            <a:r>
              <a:rPr lang="en-US" dirty="0"/>
              <a:t>Base 10: {0, 1, 2, 3, 4, 5, 6, 7, 8, 9}</a:t>
            </a:r>
          </a:p>
          <a:p>
            <a:r>
              <a:rPr lang="en-US" dirty="0"/>
              <a:t>Base 2: {0, 1}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082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0205"/>
              </p:ext>
            </p:extLst>
          </p:nvPr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9259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11360"/>
              </p:ext>
            </p:extLst>
          </p:nvPr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5880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02462"/>
              </p:ext>
            </p:extLst>
          </p:nvPr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9019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74490"/>
              </p:ext>
            </p:extLst>
          </p:nvPr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1364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1258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4ECE9-5E8D-4568-A264-59C31B213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234406"/>
              </p:ext>
            </p:extLst>
          </p:nvPr>
        </p:nvGraphicFramePr>
        <p:xfrm>
          <a:off x="6551451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4829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4ECE9-5E8D-4568-A264-59C31B213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93381"/>
              </p:ext>
            </p:extLst>
          </p:nvPr>
        </p:nvGraphicFramePr>
        <p:xfrm>
          <a:off x="6551451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3917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4ECE9-5E8D-4568-A264-59C31B213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41442"/>
              </p:ext>
            </p:extLst>
          </p:nvPr>
        </p:nvGraphicFramePr>
        <p:xfrm>
          <a:off x="6551451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4722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4ECE9-5E8D-4568-A264-59C31B213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049764"/>
              </p:ext>
            </p:extLst>
          </p:nvPr>
        </p:nvGraphicFramePr>
        <p:xfrm>
          <a:off x="6551451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2923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4ECE9-5E8D-4568-A264-59C31B213182}"/>
              </a:ext>
            </a:extLst>
          </p:cNvPr>
          <p:cNvGraphicFramePr>
            <a:graphicFrameLocks noGrp="1"/>
          </p:cNvGraphicFramePr>
          <p:nvPr/>
        </p:nvGraphicFramePr>
        <p:xfrm>
          <a:off x="6551451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61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7d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7d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681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</p:txBody>
      </p:sp>
    </p:spTree>
    <p:extLst>
      <p:ext uri="{BB962C8B-B14F-4D97-AF65-F5344CB8AC3E}">
        <p14:creationId xmlns:p14="http://schemas.microsoft.com/office/powerpoint/2010/main" val="22282418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Algorithm?</a:t>
            </a:r>
          </a:p>
        </p:txBody>
      </p:sp>
    </p:spTree>
    <p:extLst>
      <p:ext uri="{BB962C8B-B14F-4D97-AF65-F5344CB8AC3E}">
        <p14:creationId xmlns:p14="http://schemas.microsoft.com/office/powerpoint/2010/main" val="32623039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Could start counting from 0 and work up until we get the desired value</a:t>
            </a:r>
          </a:p>
        </p:txBody>
      </p:sp>
    </p:spTree>
    <p:extLst>
      <p:ext uri="{BB962C8B-B14F-4D97-AF65-F5344CB8AC3E}">
        <p14:creationId xmlns:p14="http://schemas.microsoft.com/office/powerpoint/2010/main" val="18423111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Could start counting from 0 and work up until we get the desired value</a:t>
            </a:r>
          </a:p>
          <a:p>
            <a:pPr lvl="2"/>
            <a:r>
              <a:rPr lang="en-US" dirty="0"/>
              <a:t>Takes too long for larger numbers</a:t>
            </a:r>
          </a:p>
        </p:txBody>
      </p:sp>
    </p:spTree>
    <p:extLst>
      <p:ext uri="{BB962C8B-B14F-4D97-AF65-F5344CB8AC3E}">
        <p14:creationId xmlns:p14="http://schemas.microsoft.com/office/powerpoint/2010/main" val="37122112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Could start counting from 0 and work up until we get the desired value</a:t>
            </a:r>
          </a:p>
          <a:p>
            <a:pPr lvl="2"/>
            <a:r>
              <a:rPr lang="en-US" dirty="0"/>
              <a:t>Takes too long for larger numbers</a:t>
            </a:r>
          </a:p>
          <a:p>
            <a:pPr lvl="1"/>
            <a:r>
              <a:rPr lang="en-US" dirty="0"/>
              <a:t>Seek out a direct way to convert without counting</a:t>
            </a:r>
          </a:p>
        </p:txBody>
      </p:sp>
    </p:spTree>
    <p:extLst>
      <p:ext uri="{BB962C8B-B14F-4D97-AF65-F5344CB8AC3E}">
        <p14:creationId xmlns:p14="http://schemas.microsoft.com/office/powerpoint/2010/main" val="33786911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Recall for example that 37d is</a:t>
            </a:r>
          </a:p>
          <a:p>
            <a:pPr lvl="1"/>
            <a:r>
              <a:rPr lang="en-US" dirty="0"/>
              <a:t>37d = 30 + 7 = 3 x 10</a:t>
            </a:r>
            <a:r>
              <a:rPr lang="en-US" baseline="30000" dirty="0"/>
              <a:t>1 </a:t>
            </a:r>
            <a:r>
              <a:rPr lang="en-US" dirty="0"/>
              <a:t>+ 7 x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823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Recall for example that 37d is</a:t>
            </a:r>
          </a:p>
          <a:p>
            <a:pPr lvl="1"/>
            <a:r>
              <a:rPr lang="en-US" dirty="0"/>
              <a:t>37d = 30 + 7 = 3 x 10</a:t>
            </a:r>
            <a:r>
              <a:rPr lang="en-US" baseline="30000" dirty="0"/>
              <a:t>1 </a:t>
            </a:r>
            <a:r>
              <a:rPr lang="en-US" dirty="0"/>
              <a:t>+ 7 x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endParaRPr lang="en-US" baseline="30000" dirty="0"/>
          </a:p>
          <a:p>
            <a:r>
              <a:rPr lang="en-US" dirty="0"/>
              <a:t>Notice that in decimal (base 10) the digits are multiples of the powers of the base itself</a:t>
            </a:r>
          </a:p>
        </p:txBody>
      </p:sp>
    </p:spTree>
    <p:extLst>
      <p:ext uri="{BB962C8B-B14F-4D97-AF65-F5344CB8AC3E}">
        <p14:creationId xmlns:p14="http://schemas.microsoft.com/office/powerpoint/2010/main" val="20624470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Recall for example that 37d is</a:t>
            </a:r>
          </a:p>
          <a:p>
            <a:pPr lvl="1"/>
            <a:r>
              <a:rPr lang="en-US" dirty="0"/>
              <a:t>37d = 30 + 7 = 3 x 10</a:t>
            </a:r>
            <a:r>
              <a:rPr lang="en-US" baseline="30000" dirty="0"/>
              <a:t>1 </a:t>
            </a:r>
            <a:r>
              <a:rPr lang="en-US" dirty="0"/>
              <a:t>+ 7 x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endParaRPr lang="en-US" baseline="30000" dirty="0"/>
          </a:p>
          <a:p>
            <a:r>
              <a:rPr lang="en-US" dirty="0"/>
              <a:t>Notice that in decimal (base 10) the digits are multiples of the powers of the base itself</a:t>
            </a:r>
          </a:p>
          <a:p>
            <a:pPr lvl="1"/>
            <a:r>
              <a:rPr lang="en-US" dirty="0"/>
              <a:t>Ones: 7 x 10</a:t>
            </a:r>
            <a:r>
              <a:rPr lang="en-US" baseline="30000" dirty="0"/>
              <a:t>0</a:t>
            </a:r>
            <a:r>
              <a:rPr lang="en-US" dirty="0"/>
              <a:t> = 7 x </a:t>
            </a:r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552224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Recall for example that 37d is</a:t>
            </a:r>
          </a:p>
          <a:p>
            <a:pPr lvl="1"/>
            <a:r>
              <a:rPr lang="en-US" dirty="0"/>
              <a:t>37d = 30 + 7 = 3 x 10</a:t>
            </a:r>
            <a:r>
              <a:rPr lang="en-US" baseline="30000" dirty="0"/>
              <a:t>1 </a:t>
            </a:r>
            <a:r>
              <a:rPr lang="en-US" dirty="0"/>
              <a:t>+ 7 x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endParaRPr lang="en-US" baseline="30000" dirty="0"/>
          </a:p>
          <a:p>
            <a:r>
              <a:rPr lang="en-US" dirty="0"/>
              <a:t>Notice that in decimal (base 10) the digits are multiples of the powers of the base itself</a:t>
            </a:r>
          </a:p>
          <a:p>
            <a:pPr lvl="1"/>
            <a:r>
              <a:rPr lang="en-US" dirty="0"/>
              <a:t>Ones: 7 x 10</a:t>
            </a:r>
            <a:r>
              <a:rPr lang="en-US" baseline="30000" dirty="0"/>
              <a:t>0</a:t>
            </a:r>
            <a:r>
              <a:rPr lang="en-US" dirty="0"/>
              <a:t> = 7 x </a:t>
            </a:r>
            <a:r>
              <a:rPr lang="en-US" b="1" dirty="0"/>
              <a:t>1 </a:t>
            </a:r>
            <a:r>
              <a:rPr lang="en-US" dirty="0"/>
              <a:t>= 7</a:t>
            </a:r>
          </a:p>
          <a:p>
            <a:pPr lvl="1"/>
            <a:r>
              <a:rPr lang="en-US" dirty="0"/>
              <a:t>Tens: 3 x 10</a:t>
            </a:r>
            <a:r>
              <a:rPr lang="en-US" baseline="30000" dirty="0"/>
              <a:t>1</a:t>
            </a:r>
            <a:r>
              <a:rPr lang="en-US" dirty="0"/>
              <a:t> = 3 x </a:t>
            </a:r>
            <a:r>
              <a:rPr lang="en-US" b="1" dirty="0"/>
              <a:t>10 </a:t>
            </a:r>
            <a:r>
              <a:rPr lang="en-US" dirty="0"/>
              <a:t>= 30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79557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Recall for example that 37d is</a:t>
            </a:r>
          </a:p>
          <a:p>
            <a:pPr lvl="1"/>
            <a:r>
              <a:rPr lang="en-US" dirty="0"/>
              <a:t>37d = 30 + 7 = 3 x 10</a:t>
            </a:r>
            <a:r>
              <a:rPr lang="en-US" baseline="30000" dirty="0"/>
              <a:t>1 </a:t>
            </a:r>
            <a:r>
              <a:rPr lang="en-US" dirty="0"/>
              <a:t>+ 7 x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endParaRPr lang="en-US" baseline="30000" dirty="0"/>
          </a:p>
          <a:p>
            <a:r>
              <a:rPr lang="en-US" dirty="0"/>
              <a:t>Notice that in decimal (base 10) the digits are multiples of the powers of the base itself</a:t>
            </a:r>
          </a:p>
          <a:p>
            <a:pPr lvl="1"/>
            <a:r>
              <a:rPr lang="en-US" dirty="0"/>
              <a:t>Ones: 7 x 10</a:t>
            </a:r>
            <a:r>
              <a:rPr lang="en-US" baseline="30000" dirty="0"/>
              <a:t>0</a:t>
            </a:r>
            <a:r>
              <a:rPr lang="en-US" dirty="0"/>
              <a:t> = 7 x </a:t>
            </a:r>
            <a:r>
              <a:rPr lang="en-US" b="1" dirty="0"/>
              <a:t>1 </a:t>
            </a:r>
            <a:r>
              <a:rPr lang="en-US" dirty="0"/>
              <a:t>= 7</a:t>
            </a:r>
          </a:p>
          <a:p>
            <a:pPr lvl="1"/>
            <a:r>
              <a:rPr lang="en-US" dirty="0"/>
              <a:t>Tens: 3 x 10</a:t>
            </a:r>
            <a:r>
              <a:rPr lang="en-US" baseline="30000" dirty="0"/>
              <a:t>1</a:t>
            </a:r>
            <a:r>
              <a:rPr lang="en-US" dirty="0"/>
              <a:t> = 3 x </a:t>
            </a:r>
            <a:r>
              <a:rPr lang="en-US" b="1" dirty="0"/>
              <a:t>10 </a:t>
            </a:r>
            <a:r>
              <a:rPr lang="en-US" dirty="0"/>
              <a:t>= 30</a:t>
            </a:r>
          </a:p>
          <a:p>
            <a:r>
              <a:rPr lang="en-US" dirty="0"/>
              <a:t>The same is true in binary (base 2)!</a:t>
            </a:r>
          </a:p>
        </p:txBody>
      </p:sp>
    </p:spTree>
    <p:extLst>
      <p:ext uri="{BB962C8B-B14F-4D97-AF65-F5344CB8AC3E}">
        <p14:creationId xmlns:p14="http://schemas.microsoft.com/office/powerpoint/2010/main" val="248581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7d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7d</a:t>
            </a:r>
          </a:p>
          <a:p>
            <a:r>
              <a:rPr lang="en-US" dirty="0"/>
              <a:t>7 in the “ones” place = 7 x 1 = 7 x 10</a:t>
            </a:r>
            <a:r>
              <a:rPr lang="en-US" baseline="30000" dirty="0"/>
              <a:t>0 </a:t>
            </a:r>
            <a:r>
              <a:rPr lang="en-US" dirty="0"/>
              <a:t>= 7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1757504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Algorithm for converting from binary to decimal: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Multiply all ones in the binary number by 2, raised to that bits’ position’s power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all powers of two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81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/>
              <a:t>100</a:t>
            </a:r>
            <a:r>
              <a:rPr lang="en-US" b="1" dirty="0"/>
              <a:t>1</a:t>
            </a:r>
            <a:r>
              <a:rPr lang="en-US" dirty="0"/>
              <a:t>b = 1 x 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179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/>
              <a:t>100</a:t>
            </a:r>
            <a:r>
              <a:rPr lang="en-US" b="1" dirty="0"/>
              <a:t>1</a:t>
            </a:r>
            <a:r>
              <a:rPr lang="en-US" dirty="0"/>
              <a:t>b = 1 x 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US" baseline="30000" dirty="0"/>
          </a:p>
          <a:p>
            <a:r>
              <a:rPr lang="en-US" dirty="0"/>
              <a:t>10</a:t>
            </a:r>
            <a:r>
              <a:rPr lang="en-US" b="1" dirty="0"/>
              <a:t>0</a:t>
            </a:r>
            <a:r>
              <a:rPr lang="en-US" dirty="0"/>
              <a:t>1b = 0 x 2</a:t>
            </a:r>
            <a:r>
              <a:rPr lang="en-US" baseline="30000" dirty="0"/>
              <a:t>1 </a:t>
            </a:r>
            <a:r>
              <a:rPr lang="en-US" dirty="0"/>
              <a:t>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20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/>
              <a:t>100</a:t>
            </a:r>
            <a:r>
              <a:rPr lang="en-US" b="1" dirty="0"/>
              <a:t>1</a:t>
            </a:r>
            <a:r>
              <a:rPr lang="en-US" dirty="0"/>
              <a:t>b = 1 x 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US" baseline="30000" dirty="0"/>
          </a:p>
          <a:p>
            <a:r>
              <a:rPr lang="en-US" dirty="0"/>
              <a:t>10</a:t>
            </a:r>
            <a:r>
              <a:rPr lang="en-US" b="1" dirty="0"/>
              <a:t>0</a:t>
            </a:r>
            <a:r>
              <a:rPr lang="en-US" dirty="0"/>
              <a:t>1b = 0 x 2</a:t>
            </a:r>
            <a:r>
              <a:rPr lang="en-US" baseline="30000" dirty="0"/>
              <a:t>1 </a:t>
            </a:r>
            <a:r>
              <a:rPr lang="en-US" dirty="0"/>
              <a:t>= 0</a:t>
            </a:r>
          </a:p>
          <a:p>
            <a:r>
              <a:rPr lang="en-US" dirty="0"/>
              <a:t>1</a:t>
            </a:r>
            <a:r>
              <a:rPr lang="en-US" b="1" dirty="0"/>
              <a:t>0</a:t>
            </a:r>
            <a:r>
              <a:rPr lang="en-US" dirty="0"/>
              <a:t>01b = 0 x 2</a:t>
            </a:r>
            <a:r>
              <a:rPr lang="en-US" baseline="30000" dirty="0"/>
              <a:t>2 </a:t>
            </a:r>
            <a:r>
              <a:rPr lang="en-US" dirty="0"/>
              <a:t>= 0</a:t>
            </a:r>
          </a:p>
          <a:p>
            <a:endParaRPr lang="en-US" baseline="30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5222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/>
              <a:t>100</a:t>
            </a:r>
            <a:r>
              <a:rPr lang="en-US" b="1" dirty="0"/>
              <a:t>1</a:t>
            </a:r>
            <a:r>
              <a:rPr lang="en-US" dirty="0"/>
              <a:t>b = 1 x 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US" baseline="30000" dirty="0"/>
          </a:p>
          <a:p>
            <a:r>
              <a:rPr lang="en-US" dirty="0"/>
              <a:t>10</a:t>
            </a:r>
            <a:r>
              <a:rPr lang="en-US" b="1" dirty="0"/>
              <a:t>0</a:t>
            </a:r>
            <a:r>
              <a:rPr lang="en-US" dirty="0"/>
              <a:t>1b = 0 x 2</a:t>
            </a:r>
            <a:r>
              <a:rPr lang="en-US" baseline="30000" dirty="0"/>
              <a:t>1 </a:t>
            </a:r>
            <a:r>
              <a:rPr lang="en-US" dirty="0"/>
              <a:t>= 0</a:t>
            </a:r>
          </a:p>
          <a:p>
            <a:r>
              <a:rPr lang="en-US" dirty="0"/>
              <a:t>1</a:t>
            </a:r>
            <a:r>
              <a:rPr lang="en-US" b="1" dirty="0"/>
              <a:t>0</a:t>
            </a:r>
            <a:r>
              <a:rPr lang="en-US" dirty="0"/>
              <a:t>01b = 0 x 2</a:t>
            </a:r>
            <a:r>
              <a:rPr lang="en-US" baseline="30000" dirty="0"/>
              <a:t>2 </a:t>
            </a:r>
            <a:r>
              <a:rPr lang="en-US" dirty="0"/>
              <a:t>= 0</a:t>
            </a:r>
          </a:p>
          <a:p>
            <a:r>
              <a:rPr lang="en-US" b="1" dirty="0"/>
              <a:t>1</a:t>
            </a:r>
            <a:r>
              <a:rPr lang="en-US" dirty="0"/>
              <a:t>001b = 1 x 2</a:t>
            </a:r>
            <a:r>
              <a:rPr lang="en-US" baseline="30000" dirty="0"/>
              <a:t>3 </a:t>
            </a:r>
            <a:r>
              <a:rPr lang="en-US" dirty="0"/>
              <a:t>= 8</a:t>
            </a:r>
          </a:p>
          <a:p>
            <a:endParaRPr lang="en-US" baseline="30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806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/>
              <a:t>100</a:t>
            </a:r>
            <a:r>
              <a:rPr lang="en-US" b="1" dirty="0"/>
              <a:t>1</a:t>
            </a:r>
            <a:r>
              <a:rPr lang="en-US" dirty="0"/>
              <a:t>b = 1 x 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US" baseline="30000" dirty="0"/>
          </a:p>
          <a:p>
            <a:r>
              <a:rPr lang="en-US" dirty="0"/>
              <a:t>10</a:t>
            </a:r>
            <a:r>
              <a:rPr lang="en-US" b="1" dirty="0"/>
              <a:t>0</a:t>
            </a:r>
            <a:r>
              <a:rPr lang="en-US" dirty="0"/>
              <a:t>1b = 0 x 2</a:t>
            </a:r>
            <a:r>
              <a:rPr lang="en-US" baseline="30000" dirty="0"/>
              <a:t>1 </a:t>
            </a:r>
            <a:r>
              <a:rPr lang="en-US" dirty="0"/>
              <a:t>= 0</a:t>
            </a:r>
          </a:p>
          <a:p>
            <a:r>
              <a:rPr lang="en-US" dirty="0"/>
              <a:t>1</a:t>
            </a:r>
            <a:r>
              <a:rPr lang="en-US" b="1" dirty="0"/>
              <a:t>0</a:t>
            </a:r>
            <a:r>
              <a:rPr lang="en-US" dirty="0"/>
              <a:t>01b = 0 x 2</a:t>
            </a:r>
            <a:r>
              <a:rPr lang="en-US" baseline="30000" dirty="0"/>
              <a:t>2 </a:t>
            </a:r>
            <a:r>
              <a:rPr lang="en-US" dirty="0"/>
              <a:t>= 0</a:t>
            </a:r>
          </a:p>
          <a:p>
            <a:r>
              <a:rPr lang="en-US" b="1" dirty="0"/>
              <a:t>1</a:t>
            </a:r>
            <a:r>
              <a:rPr lang="en-US" dirty="0"/>
              <a:t>001b = 1 x 2</a:t>
            </a:r>
            <a:r>
              <a:rPr lang="en-US" baseline="30000" dirty="0"/>
              <a:t>3 </a:t>
            </a:r>
            <a:r>
              <a:rPr lang="en-US" dirty="0"/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</a:t>
            </a:r>
          </a:p>
        </p:txBody>
      </p:sp>
    </p:spTree>
    <p:extLst>
      <p:ext uri="{BB962C8B-B14F-4D97-AF65-F5344CB8AC3E}">
        <p14:creationId xmlns:p14="http://schemas.microsoft.com/office/powerpoint/2010/main" val="538172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84989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b="1" dirty="0">
                <a:solidFill>
                  <a:srgbClr val="FF0000"/>
                </a:solidFill>
              </a:rPr>
              <a:t>(1 x 2</a:t>
            </a:r>
            <a:r>
              <a:rPr lang="en-US" sz="2200" b="1" baseline="30000" dirty="0">
                <a:solidFill>
                  <a:srgbClr val="FF0000"/>
                </a:solidFill>
              </a:rPr>
              <a:t>0</a:t>
            </a:r>
            <a:r>
              <a:rPr lang="en-US" sz="2200" b="1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(1 x 1)</a:t>
            </a:r>
          </a:p>
        </p:txBody>
      </p:sp>
    </p:spTree>
    <p:extLst>
      <p:ext uri="{BB962C8B-B14F-4D97-AF65-F5344CB8AC3E}">
        <p14:creationId xmlns:p14="http://schemas.microsoft.com/office/powerpoint/2010/main" val="21054383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6"/>
                </a:solidFill>
              </a:rPr>
              <a:t>(0 x 2</a:t>
            </a:r>
            <a:r>
              <a:rPr lang="en-US" sz="2200" b="1" baseline="30000" dirty="0">
                <a:solidFill>
                  <a:schemeClr val="accent6"/>
                </a:solidFill>
              </a:rPr>
              <a:t>1</a:t>
            </a:r>
            <a:r>
              <a:rPr lang="en-US" sz="2200" b="1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6"/>
                </a:solidFill>
              </a:rPr>
              <a:t>(0 x 2)</a:t>
            </a:r>
          </a:p>
        </p:txBody>
      </p:sp>
    </p:spTree>
    <p:extLst>
      <p:ext uri="{BB962C8B-B14F-4D97-AF65-F5344CB8AC3E}">
        <p14:creationId xmlns:p14="http://schemas.microsoft.com/office/powerpoint/2010/main" val="36543743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1"/>
                </a:solidFill>
              </a:rPr>
              <a:t>(0 x 2</a:t>
            </a:r>
            <a:r>
              <a:rPr lang="en-US" sz="2200" b="1" baseline="30000" dirty="0">
                <a:solidFill>
                  <a:schemeClr val="accent1"/>
                </a:solidFill>
              </a:rPr>
              <a:t>2</a:t>
            </a:r>
            <a:r>
              <a:rPr lang="en-US" sz="2200" b="1" dirty="0">
                <a:solidFill>
                  <a:schemeClr val="accent1"/>
                </a:solidFill>
              </a:rPr>
              <a:t>)</a:t>
            </a:r>
            <a:r>
              <a:rPr lang="en-US" sz="2200" b="1" dirty="0"/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2)</a:t>
            </a:r>
            <a:r>
              <a:rPr lang="en-US" sz="2200" b="1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1"/>
                </a:solidFill>
              </a:rPr>
              <a:t>(0 x 4)</a:t>
            </a:r>
          </a:p>
        </p:txBody>
      </p:sp>
    </p:spTree>
    <p:extLst>
      <p:ext uri="{BB962C8B-B14F-4D97-AF65-F5344CB8AC3E}">
        <p14:creationId xmlns:p14="http://schemas.microsoft.com/office/powerpoint/2010/main" val="169335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13d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13d</a:t>
            </a:r>
          </a:p>
        </p:txBody>
      </p:sp>
    </p:spTree>
    <p:extLst>
      <p:ext uri="{BB962C8B-B14F-4D97-AF65-F5344CB8AC3E}">
        <p14:creationId xmlns:p14="http://schemas.microsoft.com/office/powerpoint/2010/main" val="1067189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2"/>
                </a:solidFill>
              </a:rPr>
              <a:t>(1 x 2</a:t>
            </a:r>
            <a:r>
              <a:rPr lang="en-US" sz="2200" b="1" baseline="30000" dirty="0">
                <a:solidFill>
                  <a:schemeClr val="accent2"/>
                </a:solidFill>
              </a:rPr>
              <a:t>3</a:t>
            </a:r>
            <a:r>
              <a:rPr lang="en-US" sz="2200" b="1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2"/>
                </a:solidFill>
              </a:rPr>
              <a:t>(1 x 8)</a:t>
            </a:r>
          </a:p>
        </p:txBody>
      </p:sp>
    </p:spTree>
    <p:extLst>
      <p:ext uri="{BB962C8B-B14F-4D97-AF65-F5344CB8AC3E}">
        <p14:creationId xmlns:p14="http://schemas.microsoft.com/office/powerpoint/2010/main" val="14897167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810518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30886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2"/>
                </a:solidFill>
              </a:rPr>
              <a:t>(1 x 8)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1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chemeClr val="accent2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4872839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</a:t>
            </a:r>
            <a:r>
              <a:rPr lang="en-US" sz="2200" b="1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1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chemeClr val="accent2"/>
                </a:solidFill>
              </a:rPr>
              <a:t>8 </a:t>
            </a:r>
            <a:r>
              <a:rPr lang="en-US" sz="2200" dirty="0"/>
              <a:t>= </a:t>
            </a:r>
            <a:r>
              <a:rPr lang="en-US" sz="22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0748181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So, 1001b = 9d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542741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</p:txBody>
      </p:sp>
    </p:spTree>
    <p:extLst>
      <p:ext uri="{BB962C8B-B14F-4D97-AF65-F5344CB8AC3E}">
        <p14:creationId xmlns:p14="http://schemas.microsoft.com/office/powerpoint/2010/main" val="5911631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926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b="1" dirty="0">
                <a:solidFill>
                  <a:srgbClr val="FF0000"/>
                </a:solidFill>
              </a:rPr>
              <a:t>(1 x 2</a:t>
            </a:r>
            <a:r>
              <a:rPr lang="en-US" sz="2200" b="1" baseline="30000" dirty="0">
                <a:solidFill>
                  <a:srgbClr val="FF0000"/>
                </a:solidFill>
              </a:rPr>
              <a:t>0</a:t>
            </a:r>
            <a:r>
              <a:rPr lang="en-US" sz="2200" b="1" dirty="0">
                <a:solidFill>
                  <a:srgbClr val="FF0000"/>
                </a:solidFill>
              </a:rPr>
              <a:t>)</a:t>
            </a:r>
            <a:r>
              <a:rPr lang="en-US" sz="2200" b="1" dirty="0"/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(1 x 1)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511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6"/>
                </a:solidFill>
              </a:rPr>
              <a:t>(0 x 2</a:t>
            </a:r>
            <a:r>
              <a:rPr lang="en-US" sz="2200" b="1" baseline="30000" dirty="0">
                <a:solidFill>
                  <a:schemeClr val="accent6"/>
                </a:solidFill>
              </a:rPr>
              <a:t>1</a:t>
            </a:r>
            <a:r>
              <a:rPr lang="en-US" sz="2200" b="1" dirty="0">
                <a:solidFill>
                  <a:schemeClr val="accent6"/>
                </a:solidFill>
              </a:rPr>
              <a:t>)</a:t>
            </a:r>
            <a:r>
              <a:rPr lang="en-US" sz="2200" b="1" dirty="0"/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</a:t>
            </a:r>
            <a:r>
              <a:rPr lang="en-US" sz="2200" b="1" dirty="0">
                <a:solidFill>
                  <a:schemeClr val="accent6"/>
                </a:solidFill>
              </a:rPr>
              <a:t>(0 x 2)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3292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1"/>
                </a:solidFill>
              </a:rPr>
              <a:t>(0 x 2</a:t>
            </a:r>
            <a:r>
              <a:rPr lang="en-US" sz="2200" b="1" baseline="30000" dirty="0">
                <a:solidFill>
                  <a:schemeClr val="accent1"/>
                </a:solidFill>
              </a:rPr>
              <a:t>2</a:t>
            </a:r>
            <a:r>
              <a:rPr lang="en-US" sz="2200" b="1" dirty="0">
                <a:solidFill>
                  <a:schemeClr val="accent1"/>
                </a:solidFill>
              </a:rPr>
              <a:t>)</a:t>
            </a:r>
            <a:r>
              <a:rPr lang="en-US" sz="2200" b="1" dirty="0"/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1"/>
                </a:solidFill>
              </a:rPr>
              <a:t>(0 x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5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BA0017-AA77-4379-A737-2874EF0D50A4}">
  <ds:schemaRefs>
    <ds:schemaRef ds:uri="http://purl.org/dc/elements/1.1/"/>
    <ds:schemaRef ds:uri="http://schemas.microsoft.com/office/2006/metadata/properties"/>
    <ds:schemaRef ds:uri="8c07c512-1ff3-44bd-87df-82ef976e112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1401AE1-3A9E-4D46-B40F-5F7925B09B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E84D59B-40AB-45F9-806D-516CD318AB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5231</Words>
  <Application>Microsoft Office PowerPoint</Application>
  <PresentationFormat>Widescreen</PresentationFormat>
  <Paragraphs>1004</Paragraphs>
  <Slides>107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1" baseType="lpstr">
      <vt:lpstr>Arial</vt:lpstr>
      <vt:lpstr>Calibri</vt:lpstr>
      <vt:lpstr>Calibri Light</vt:lpstr>
      <vt:lpstr>Office Theme</vt:lpstr>
      <vt:lpstr>Lecture 3</vt:lpstr>
      <vt:lpstr>Review</vt:lpstr>
      <vt:lpstr>Review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Joshua Gross</dc:creator>
  <cp:lastModifiedBy>Joshua Gross</cp:lastModifiedBy>
  <cp:revision>13</cp:revision>
  <dcterms:created xsi:type="dcterms:W3CDTF">2023-08-29T13:02:00Z</dcterms:created>
  <dcterms:modified xsi:type="dcterms:W3CDTF">2023-08-29T20:47:23Z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