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7" r:id="rId23"/>
    <p:sldId id="281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9" r:id="rId40"/>
    <p:sldId id="301" r:id="rId41"/>
    <p:sldId id="302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Gross" userId="7bb6a70e-9d37-46e4-96de-748557707bd0" providerId="ADAL" clId="{607FDEE8-456F-4244-B85A-3F4ABCF8138A}"/>
    <pc:docChg chg="custSel modSld">
      <pc:chgData name="Joshua Gross" userId="7bb6a70e-9d37-46e4-96de-748557707bd0" providerId="ADAL" clId="{607FDEE8-456F-4244-B85A-3F4ABCF8138A}" dt="2023-10-11T11:57:33.800" v="137" actId="14100"/>
      <pc:docMkLst>
        <pc:docMk/>
      </pc:docMkLst>
      <pc:sldChg chg="modSp">
        <pc:chgData name="Joshua Gross" userId="7bb6a70e-9d37-46e4-96de-748557707bd0" providerId="ADAL" clId="{607FDEE8-456F-4244-B85A-3F4ABCF8138A}" dt="2023-10-11T11:43:25.656" v="0" actId="113"/>
        <pc:sldMkLst>
          <pc:docMk/>
          <pc:sldMk cId="0" sldId="261"/>
        </pc:sldMkLst>
        <pc:spChg chg="mod">
          <ac:chgData name="Joshua Gross" userId="7bb6a70e-9d37-46e4-96de-748557707bd0" providerId="ADAL" clId="{607FDEE8-456F-4244-B85A-3F4ABCF8138A}" dt="2023-10-11T11:43:25.656" v="0" actId="113"/>
          <ac:spMkLst>
            <pc:docMk/>
            <pc:sldMk cId="0" sldId="261"/>
            <ac:spMk id="5" creationId="{00000000-0000-0000-0000-000000000000}"/>
          </ac:spMkLst>
        </pc:spChg>
      </pc:sldChg>
      <pc:sldChg chg="modSp">
        <pc:chgData name="Joshua Gross" userId="7bb6a70e-9d37-46e4-96de-748557707bd0" providerId="ADAL" clId="{607FDEE8-456F-4244-B85A-3F4ABCF8138A}" dt="2023-10-11T11:44:36.059" v="25" actId="20577"/>
        <pc:sldMkLst>
          <pc:docMk/>
          <pc:sldMk cId="0" sldId="269"/>
        </pc:sldMkLst>
        <pc:spChg chg="mod">
          <ac:chgData name="Joshua Gross" userId="7bb6a70e-9d37-46e4-96de-748557707bd0" providerId="ADAL" clId="{607FDEE8-456F-4244-B85A-3F4ABCF8138A}" dt="2023-10-11T11:44:36.059" v="25" actId="20577"/>
          <ac:spMkLst>
            <pc:docMk/>
            <pc:sldMk cId="0" sldId="269"/>
            <ac:spMk id="3" creationId="{00000000-0000-0000-0000-000000000000}"/>
          </ac:spMkLst>
        </pc:spChg>
      </pc:sldChg>
      <pc:sldChg chg="modSp">
        <pc:chgData name="Joshua Gross" userId="7bb6a70e-9d37-46e4-96de-748557707bd0" providerId="ADAL" clId="{607FDEE8-456F-4244-B85A-3F4ABCF8138A}" dt="2023-10-11T11:54:04.272" v="105" actId="20577"/>
        <pc:sldMkLst>
          <pc:docMk/>
          <pc:sldMk cId="0" sldId="272"/>
        </pc:sldMkLst>
        <pc:spChg chg="mod">
          <ac:chgData name="Joshua Gross" userId="7bb6a70e-9d37-46e4-96de-748557707bd0" providerId="ADAL" clId="{607FDEE8-456F-4244-B85A-3F4ABCF8138A}" dt="2023-10-11T11:54:04.272" v="105" actId="20577"/>
          <ac:spMkLst>
            <pc:docMk/>
            <pc:sldMk cId="0" sldId="272"/>
            <ac:spMk id="2" creationId="{00000000-0000-0000-0000-000000000000}"/>
          </ac:spMkLst>
        </pc:spChg>
      </pc:sldChg>
      <pc:sldChg chg="modSp">
        <pc:chgData name="Joshua Gross" userId="7bb6a70e-9d37-46e4-96de-748557707bd0" providerId="ADAL" clId="{607FDEE8-456F-4244-B85A-3F4ABCF8138A}" dt="2023-10-11T11:46:41.229" v="74" actId="20577"/>
        <pc:sldMkLst>
          <pc:docMk/>
          <pc:sldMk cId="0" sldId="276"/>
        </pc:sldMkLst>
        <pc:spChg chg="mod">
          <ac:chgData name="Joshua Gross" userId="7bb6a70e-9d37-46e4-96de-748557707bd0" providerId="ADAL" clId="{607FDEE8-456F-4244-B85A-3F4ABCF8138A}" dt="2023-10-11T11:46:41.229" v="74" actId="20577"/>
          <ac:spMkLst>
            <pc:docMk/>
            <pc:sldMk cId="0" sldId="276"/>
            <ac:spMk id="5" creationId="{00000000-0000-0000-0000-000000000000}"/>
          </ac:spMkLst>
        </pc:spChg>
      </pc:sldChg>
      <pc:sldChg chg="modSp">
        <pc:chgData name="Joshua Gross" userId="7bb6a70e-9d37-46e4-96de-748557707bd0" providerId="ADAL" clId="{607FDEE8-456F-4244-B85A-3F4ABCF8138A}" dt="2023-10-11T11:54:54.575" v="107" actId="27636"/>
        <pc:sldMkLst>
          <pc:docMk/>
          <pc:sldMk cId="0" sldId="288"/>
        </pc:sldMkLst>
        <pc:spChg chg="mod">
          <ac:chgData name="Joshua Gross" userId="7bb6a70e-9d37-46e4-96de-748557707bd0" providerId="ADAL" clId="{607FDEE8-456F-4244-B85A-3F4ABCF8138A}" dt="2023-10-11T11:54:54.575" v="107" actId="27636"/>
          <ac:spMkLst>
            <pc:docMk/>
            <pc:sldMk cId="0" sldId="288"/>
            <ac:spMk id="5" creationId="{00000000-0000-0000-0000-000000000000}"/>
          </ac:spMkLst>
        </pc:spChg>
      </pc:sldChg>
      <pc:sldChg chg="modSp">
        <pc:chgData name="Joshua Gross" userId="7bb6a70e-9d37-46e4-96de-748557707bd0" providerId="ADAL" clId="{607FDEE8-456F-4244-B85A-3F4ABCF8138A}" dt="2023-10-11T11:54:54.585" v="108" actId="27636"/>
        <pc:sldMkLst>
          <pc:docMk/>
          <pc:sldMk cId="0" sldId="289"/>
        </pc:sldMkLst>
        <pc:spChg chg="mod">
          <ac:chgData name="Joshua Gross" userId="7bb6a70e-9d37-46e4-96de-748557707bd0" providerId="ADAL" clId="{607FDEE8-456F-4244-B85A-3F4ABCF8138A}" dt="2023-10-11T11:54:54.585" v="108" actId="27636"/>
          <ac:spMkLst>
            <pc:docMk/>
            <pc:sldMk cId="0" sldId="289"/>
            <ac:spMk id="5" creationId="{00000000-0000-0000-0000-000000000000}"/>
          </ac:spMkLst>
        </pc:spChg>
      </pc:sldChg>
      <pc:sldChg chg="modSp">
        <pc:chgData name="Joshua Gross" userId="7bb6a70e-9d37-46e4-96de-748557707bd0" providerId="ADAL" clId="{607FDEE8-456F-4244-B85A-3F4ABCF8138A}" dt="2023-10-11T11:54:54.595" v="109" actId="27636"/>
        <pc:sldMkLst>
          <pc:docMk/>
          <pc:sldMk cId="0" sldId="290"/>
        </pc:sldMkLst>
        <pc:spChg chg="mod">
          <ac:chgData name="Joshua Gross" userId="7bb6a70e-9d37-46e4-96de-748557707bd0" providerId="ADAL" clId="{607FDEE8-456F-4244-B85A-3F4ABCF8138A}" dt="2023-10-11T11:54:54.595" v="109" actId="27636"/>
          <ac:spMkLst>
            <pc:docMk/>
            <pc:sldMk cId="0" sldId="290"/>
            <ac:spMk id="5" creationId="{00000000-0000-0000-0000-000000000000}"/>
          </ac:spMkLst>
        </pc:spChg>
      </pc:sldChg>
      <pc:sldChg chg="modSp">
        <pc:chgData name="Joshua Gross" userId="7bb6a70e-9d37-46e4-96de-748557707bd0" providerId="ADAL" clId="{607FDEE8-456F-4244-B85A-3F4ABCF8138A}" dt="2023-10-11T11:54:54.603" v="110" actId="27636"/>
        <pc:sldMkLst>
          <pc:docMk/>
          <pc:sldMk cId="0" sldId="291"/>
        </pc:sldMkLst>
        <pc:spChg chg="mod">
          <ac:chgData name="Joshua Gross" userId="7bb6a70e-9d37-46e4-96de-748557707bd0" providerId="ADAL" clId="{607FDEE8-456F-4244-B85A-3F4ABCF8138A}" dt="2023-10-11T11:54:54.603" v="110" actId="27636"/>
          <ac:spMkLst>
            <pc:docMk/>
            <pc:sldMk cId="0" sldId="291"/>
            <ac:spMk id="5" creationId="{00000000-0000-0000-0000-000000000000}"/>
          </ac:spMkLst>
        </pc:spChg>
      </pc:sldChg>
      <pc:sldChg chg="modSp">
        <pc:chgData name="Joshua Gross" userId="7bb6a70e-9d37-46e4-96de-748557707bd0" providerId="ADAL" clId="{607FDEE8-456F-4244-B85A-3F4ABCF8138A}" dt="2023-10-11T11:54:54.612" v="111" actId="27636"/>
        <pc:sldMkLst>
          <pc:docMk/>
          <pc:sldMk cId="0" sldId="292"/>
        </pc:sldMkLst>
        <pc:spChg chg="mod">
          <ac:chgData name="Joshua Gross" userId="7bb6a70e-9d37-46e4-96de-748557707bd0" providerId="ADAL" clId="{607FDEE8-456F-4244-B85A-3F4ABCF8138A}" dt="2023-10-11T11:54:54.612" v="111" actId="27636"/>
          <ac:spMkLst>
            <pc:docMk/>
            <pc:sldMk cId="0" sldId="292"/>
            <ac:spMk id="5" creationId="{00000000-0000-0000-0000-000000000000}"/>
          </ac:spMkLst>
        </pc:spChg>
      </pc:sldChg>
      <pc:sldChg chg="modSp">
        <pc:chgData name="Joshua Gross" userId="7bb6a70e-9d37-46e4-96de-748557707bd0" providerId="ADAL" clId="{607FDEE8-456F-4244-B85A-3F4ABCF8138A}" dt="2023-10-11T11:54:54.622" v="112" actId="27636"/>
        <pc:sldMkLst>
          <pc:docMk/>
          <pc:sldMk cId="0" sldId="293"/>
        </pc:sldMkLst>
        <pc:spChg chg="mod">
          <ac:chgData name="Joshua Gross" userId="7bb6a70e-9d37-46e4-96de-748557707bd0" providerId="ADAL" clId="{607FDEE8-456F-4244-B85A-3F4ABCF8138A}" dt="2023-10-11T11:54:54.622" v="112" actId="27636"/>
          <ac:spMkLst>
            <pc:docMk/>
            <pc:sldMk cId="0" sldId="293"/>
            <ac:spMk id="5" creationId="{00000000-0000-0000-0000-000000000000}"/>
          </ac:spMkLst>
        </pc:spChg>
      </pc:sldChg>
      <pc:sldChg chg="modSp">
        <pc:chgData name="Joshua Gross" userId="7bb6a70e-9d37-46e4-96de-748557707bd0" providerId="ADAL" clId="{607FDEE8-456F-4244-B85A-3F4ABCF8138A}" dt="2023-10-11T11:54:54.635" v="113" actId="27636"/>
        <pc:sldMkLst>
          <pc:docMk/>
          <pc:sldMk cId="0" sldId="294"/>
        </pc:sldMkLst>
        <pc:spChg chg="mod">
          <ac:chgData name="Joshua Gross" userId="7bb6a70e-9d37-46e4-96de-748557707bd0" providerId="ADAL" clId="{607FDEE8-456F-4244-B85A-3F4ABCF8138A}" dt="2023-10-11T11:54:54.635" v="113" actId="27636"/>
          <ac:spMkLst>
            <pc:docMk/>
            <pc:sldMk cId="0" sldId="294"/>
            <ac:spMk id="5" creationId="{00000000-0000-0000-0000-000000000000}"/>
          </ac:spMkLst>
        </pc:spChg>
      </pc:sldChg>
      <pc:sldChg chg="modSp">
        <pc:chgData name="Joshua Gross" userId="7bb6a70e-9d37-46e4-96de-748557707bd0" providerId="ADAL" clId="{607FDEE8-456F-4244-B85A-3F4ABCF8138A}" dt="2023-10-11T11:50:29.034" v="78" actId="113"/>
        <pc:sldMkLst>
          <pc:docMk/>
          <pc:sldMk cId="0" sldId="295"/>
        </pc:sldMkLst>
        <pc:spChg chg="mod">
          <ac:chgData name="Joshua Gross" userId="7bb6a70e-9d37-46e4-96de-748557707bd0" providerId="ADAL" clId="{607FDEE8-456F-4244-B85A-3F4ABCF8138A}" dt="2023-10-11T11:50:29.034" v="78" actId="113"/>
          <ac:spMkLst>
            <pc:docMk/>
            <pc:sldMk cId="0" sldId="295"/>
            <ac:spMk id="5" creationId="{00000000-0000-0000-0000-000000000000}"/>
          </ac:spMkLst>
        </pc:spChg>
      </pc:sldChg>
      <pc:sldChg chg="modSp">
        <pc:chgData name="Joshua Gross" userId="7bb6a70e-9d37-46e4-96de-748557707bd0" providerId="ADAL" clId="{607FDEE8-456F-4244-B85A-3F4ABCF8138A}" dt="2023-10-11T11:54:54.645" v="114" actId="27636"/>
        <pc:sldMkLst>
          <pc:docMk/>
          <pc:sldMk cId="0" sldId="296"/>
        </pc:sldMkLst>
        <pc:spChg chg="mod">
          <ac:chgData name="Joshua Gross" userId="7bb6a70e-9d37-46e4-96de-748557707bd0" providerId="ADAL" clId="{607FDEE8-456F-4244-B85A-3F4ABCF8138A}" dt="2023-10-11T11:54:54.645" v="114" actId="27636"/>
          <ac:spMkLst>
            <pc:docMk/>
            <pc:sldMk cId="0" sldId="296"/>
            <ac:spMk id="5" creationId="{00000000-0000-0000-0000-000000000000}"/>
          </ac:spMkLst>
        </pc:spChg>
      </pc:sldChg>
      <pc:sldChg chg="addSp modSp">
        <pc:chgData name="Joshua Gross" userId="7bb6a70e-9d37-46e4-96de-748557707bd0" providerId="ADAL" clId="{607FDEE8-456F-4244-B85A-3F4ABCF8138A}" dt="2023-10-11T11:54:59.959" v="116" actId="14100"/>
        <pc:sldMkLst>
          <pc:docMk/>
          <pc:sldMk cId="0" sldId="299"/>
        </pc:sldMkLst>
        <pc:picChg chg="add mod">
          <ac:chgData name="Joshua Gross" userId="7bb6a70e-9d37-46e4-96de-748557707bd0" providerId="ADAL" clId="{607FDEE8-456F-4244-B85A-3F4ABCF8138A}" dt="2023-10-11T11:54:59.959" v="116" actId="14100"/>
          <ac:picMkLst>
            <pc:docMk/>
            <pc:sldMk cId="0" sldId="299"/>
            <ac:picMk id="3" creationId="{BC71B0C1-9E09-47CE-8AD2-3F4BADB7757A}"/>
          </ac:picMkLst>
        </pc:picChg>
      </pc:sldChg>
      <pc:sldChg chg="addSp modSp">
        <pc:chgData name="Joshua Gross" userId="7bb6a70e-9d37-46e4-96de-748557707bd0" providerId="ADAL" clId="{607FDEE8-456F-4244-B85A-3F4ABCF8138A}" dt="2023-10-11T11:55:53.859" v="118" actId="1076"/>
        <pc:sldMkLst>
          <pc:docMk/>
          <pc:sldMk cId="0" sldId="301"/>
        </pc:sldMkLst>
        <pc:picChg chg="add mod">
          <ac:chgData name="Joshua Gross" userId="7bb6a70e-9d37-46e4-96de-748557707bd0" providerId="ADAL" clId="{607FDEE8-456F-4244-B85A-3F4ABCF8138A}" dt="2023-10-11T11:55:53.859" v="118" actId="1076"/>
          <ac:picMkLst>
            <pc:docMk/>
            <pc:sldMk cId="0" sldId="301"/>
            <ac:picMk id="3" creationId="{9E0C4CDB-7DA1-4D2A-B50D-135B113E8D6A}"/>
          </ac:picMkLst>
        </pc:picChg>
      </pc:sldChg>
      <pc:sldChg chg="addSp modSp">
        <pc:chgData name="Joshua Gross" userId="7bb6a70e-9d37-46e4-96de-748557707bd0" providerId="ADAL" clId="{607FDEE8-456F-4244-B85A-3F4ABCF8138A}" dt="2023-10-11T11:57:33.800" v="137" actId="14100"/>
        <pc:sldMkLst>
          <pc:docMk/>
          <pc:sldMk cId="0" sldId="302"/>
        </pc:sldMkLst>
        <pc:spChg chg="mod">
          <ac:chgData name="Joshua Gross" userId="7bb6a70e-9d37-46e4-96de-748557707bd0" providerId="ADAL" clId="{607FDEE8-456F-4244-B85A-3F4ABCF8138A}" dt="2023-10-11T11:57:23.564" v="133" actId="27636"/>
          <ac:spMkLst>
            <pc:docMk/>
            <pc:sldMk cId="0" sldId="302"/>
            <ac:spMk id="5" creationId="{00000000-0000-0000-0000-000000000000}"/>
          </ac:spMkLst>
        </pc:spChg>
        <pc:picChg chg="add mod">
          <ac:chgData name="Joshua Gross" userId="7bb6a70e-9d37-46e4-96de-748557707bd0" providerId="ADAL" clId="{607FDEE8-456F-4244-B85A-3F4ABCF8138A}" dt="2023-10-11T11:57:33.800" v="137" actId="14100"/>
          <ac:picMkLst>
            <pc:docMk/>
            <pc:sldMk cId="0" sldId="302"/>
            <ac:picMk id="3" creationId="{14C3599D-E546-486D-B242-2C8717E5D9C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Introduction to JavaScript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Running JS in a Web Browser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order to run JS in a browser, it must be included in an HTML file.</a:t>
            </a:r>
          </a:p>
          <a:p>
            <a:pPr lvl="1"/>
            <a:r>
              <a:rPr lang="en-US"/>
              <a:t>Either </a:t>
            </a:r>
            <a:r>
              <a:rPr lang="en-US">
                <a:sym typeface="+mn-ea"/>
              </a:rPr>
              <a:t>inline</a:t>
            </a:r>
            <a:r>
              <a:rPr lang="en-US"/>
              <a:t>, external, or internal</a:t>
            </a:r>
          </a:p>
          <a:p>
            <a:pPr lvl="1"/>
            <a:endParaRPr lang="en-US"/>
          </a:p>
          <a:p>
            <a:pPr lvl="0"/>
            <a:r>
              <a:rPr lang="en-US"/>
              <a:t>Internal Solution (in a .HTML file):</a:t>
            </a:r>
          </a:p>
          <a:p>
            <a:pPr marL="457200" lvl="1" indent="0">
              <a:buNone/>
            </a:pPr>
            <a:r>
              <a:rPr lang="en-US"/>
              <a:t>&lt;script&gt;</a:t>
            </a:r>
          </a:p>
          <a:p>
            <a:pPr marL="457200" lvl="1" indent="457200">
              <a:buNone/>
            </a:pPr>
            <a:r>
              <a:rPr lang="en-US"/>
              <a:t>console.log(“Hello, World!”);</a:t>
            </a:r>
          </a:p>
          <a:p>
            <a:pPr marL="457200" lvl="1" indent="0">
              <a:buNone/>
            </a:pPr>
            <a:r>
              <a:rPr lang="en-US"/>
              <a:t>&lt;/script&gt;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Running JS in a Web Browser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After typing the console statement into a blank .html and opening it, we see: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310" y="2576830"/>
            <a:ext cx="6391275" cy="36004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Running JS in a Web Browser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After typing the console statement into a blank .html and opening it, we see: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85" y="2673350"/>
            <a:ext cx="6391275" cy="360045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7625715" y="3805555"/>
            <a:ext cx="4064000" cy="14636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/>
              <a:t>Where’s the message?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Running JS in a Web Browser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After typing the console statement into a blank .html and opening it, we see: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85" y="2673350"/>
            <a:ext cx="6391275" cy="360045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7625715" y="3805555"/>
            <a:ext cx="4064000" cy="14636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Where’s the message?</a:t>
            </a:r>
          </a:p>
          <a:p>
            <a:pPr indent="457200"/>
            <a:r>
              <a:rPr lang="en-US" dirty="0"/>
              <a:t>- The message is displayed in the </a:t>
            </a:r>
            <a:r>
              <a:rPr lang="en-US" i="1" dirty="0"/>
              <a:t>console</a:t>
            </a:r>
            <a:r>
              <a:rPr lang="en-US" dirty="0"/>
              <a:t>, but what we view by default is the </a:t>
            </a:r>
            <a:r>
              <a:rPr lang="en-US" i="1" dirty="0"/>
              <a:t>document / body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Anatomy of a Web Browser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5" y="1607820"/>
            <a:ext cx="6419850" cy="45720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" name="Right Arrow 7"/>
          <p:cNvSpPr/>
          <p:nvPr/>
        </p:nvSpPr>
        <p:spPr>
          <a:xfrm>
            <a:off x="408305" y="1542415"/>
            <a:ext cx="2367280" cy="455930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Webpage Title</a:t>
            </a:r>
          </a:p>
        </p:txBody>
      </p:sp>
      <p:sp>
        <p:nvSpPr>
          <p:cNvPr id="9" name="Right Arrow 8"/>
          <p:cNvSpPr/>
          <p:nvPr/>
        </p:nvSpPr>
        <p:spPr>
          <a:xfrm flipH="1">
            <a:off x="8940800" y="1892300"/>
            <a:ext cx="2644140" cy="455930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Webpage URL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215265" y="3540760"/>
            <a:ext cx="3130550" cy="979170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Webpage Body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(aka webpage document)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Anatomy of a Web Browser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5" y="1607820"/>
            <a:ext cx="6419850" cy="45720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" name="Right Arrow 7"/>
          <p:cNvSpPr/>
          <p:nvPr/>
        </p:nvSpPr>
        <p:spPr>
          <a:xfrm>
            <a:off x="408305" y="1542415"/>
            <a:ext cx="2367280" cy="455930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Webpage Title</a:t>
            </a:r>
          </a:p>
        </p:txBody>
      </p:sp>
      <p:sp>
        <p:nvSpPr>
          <p:cNvPr id="9" name="Right Arrow 8"/>
          <p:cNvSpPr/>
          <p:nvPr/>
        </p:nvSpPr>
        <p:spPr>
          <a:xfrm flipH="1">
            <a:off x="8940800" y="1892300"/>
            <a:ext cx="2644140" cy="455930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Webpage URL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215265" y="3540760"/>
            <a:ext cx="3130550" cy="979170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Webpage Body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(aka webpage document)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8940800" y="39808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Where’s the console??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Anatomy of a Web Browser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5" y="1607820"/>
            <a:ext cx="6419850" cy="45720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" name="Right Arrow 7"/>
          <p:cNvSpPr/>
          <p:nvPr/>
        </p:nvSpPr>
        <p:spPr>
          <a:xfrm>
            <a:off x="408305" y="1542415"/>
            <a:ext cx="2367280" cy="455930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Webpage Title</a:t>
            </a:r>
          </a:p>
        </p:txBody>
      </p:sp>
      <p:sp>
        <p:nvSpPr>
          <p:cNvPr id="9" name="Right Arrow 8"/>
          <p:cNvSpPr/>
          <p:nvPr/>
        </p:nvSpPr>
        <p:spPr>
          <a:xfrm flipH="1">
            <a:off x="8940800" y="1892300"/>
            <a:ext cx="2644140" cy="455930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Webpage URL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215265" y="3540760"/>
            <a:ext cx="3130550" cy="979170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Webpage Body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(aka webpage document)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8940800" y="3980815"/>
            <a:ext cx="30657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Where’s the console??</a:t>
            </a:r>
          </a:p>
          <a:p>
            <a:pPr indent="457200"/>
            <a:r>
              <a:rPr lang="en-US" dirty="0"/>
              <a:t>- The console is hidden by default but is viewable by hitting the F12 button, or CTRL + SHIFT + I (</a:t>
            </a:r>
            <a:r>
              <a:rPr lang="en-US" dirty="0" err="1"/>
              <a:t>i</a:t>
            </a:r>
            <a:r>
              <a:rPr lang="en-US" dirty="0"/>
              <a:t>).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Anatomy of a Web Browser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315" y="1542415"/>
            <a:ext cx="6267450" cy="362712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" name="Right Arrow 7"/>
          <p:cNvSpPr/>
          <p:nvPr/>
        </p:nvSpPr>
        <p:spPr>
          <a:xfrm>
            <a:off x="408305" y="1542415"/>
            <a:ext cx="2367280" cy="455930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Webpage Title</a:t>
            </a:r>
          </a:p>
        </p:txBody>
      </p:sp>
      <p:sp>
        <p:nvSpPr>
          <p:cNvPr id="9" name="Right Arrow 8"/>
          <p:cNvSpPr/>
          <p:nvPr/>
        </p:nvSpPr>
        <p:spPr>
          <a:xfrm flipH="1">
            <a:off x="8670290" y="1998345"/>
            <a:ext cx="2914650" cy="455930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Webpage URL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215265" y="3540760"/>
            <a:ext cx="3130550" cy="979170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Webpage Body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(aka webpage document)</a:t>
            </a:r>
          </a:p>
        </p:txBody>
      </p:sp>
      <p:sp>
        <p:nvSpPr>
          <p:cNvPr id="6" name="Right Arrow 5"/>
          <p:cNvSpPr/>
          <p:nvPr/>
        </p:nvSpPr>
        <p:spPr>
          <a:xfrm flipH="1">
            <a:off x="7853680" y="3793490"/>
            <a:ext cx="3924300" cy="563245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Webpage Console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to the Body (Document)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Writing to the console is good for troubleshooting purposes, but not great when trying to display information to a normal user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to the Body (Document)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Writing to the console is good for troubleshooting purposes, but not great when trying to display information to a normal user </a:t>
            </a:r>
          </a:p>
          <a:p>
            <a:r>
              <a:rPr lang="en-US"/>
              <a:t>Writing to the body of a document is more involved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it?	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JavaScript (JS) is a programming language used in a wide range of programs, including both web and game design.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to the Body (Document)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to the console is good for troubleshooting purposes, but not great when trying to display information to a normal user </a:t>
            </a:r>
          </a:p>
          <a:p>
            <a:r>
              <a:rPr lang="en-US" dirty="0"/>
              <a:t>Writing to the body of a document is more involved</a:t>
            </a:r>
          </a:p>
          <a:p>
            <a:r>
              <a:rPr lang="en-US" dirty="0"/>
              <a:t>Things needed to write to the body of a document:</a:t>
            </a:r>
          </a:p>
          <a:p>
            <a:pPr lvl="1"/>
            <a:r>
              <a:rPr lang="en-US" dirty="0"/>
              <a:t>A body</a:t>
            </a:r>
          </a:p>
          <a:p>
            <a:pPr lvl="1"/>
            <a:r>
              <a:rPr lang="en-US" dirty="0"/>
              <a:t>Information to write (“Hello, World”)</a:t>
            </a:r>
          </a:p>
          <a:p>
            <a:pPr lvl="1"/>
            <a:r>
              <a:rPr lang="en-US" dirty="0"/>
              <a:t>An element (p, b, div, etc.) with an id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to the Body (Document)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Example: Set the contents of a paragraph with an id of “writehere” to “Hello, World!”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&lt;p id=”writehere”&gt;&lt;/p&gt;</a:t>
            </a:r>
          </a:p>
          <a:p>
            <a:pPr marL="0" indent="0">
              <a:buNone/>
            </a:pPr>
            <a:r>
              <a:rPr lang="en-US"/>
              <a:t>&lt;script&gt;</a:t>
            </a:r>
          </a:p>
          <a:p>
            <a:pPr marL="0" indent="457200">
              <a:buNone/>
            </a:pPr>
            <a:r>
              <a:rPr lang="en-US"/>
              <a:t>let pText = document.getElementById(“writehere”);</a:t>
            </a:r>
          </a:p>
          <a:p>
            <a:pPr marL="0" indent="457200">
              <a:buNone/>
            </a:pPr>
            <a:r>
              <a:rPr lang="en-US"/>
              <a:t>pText.innerHTML = “Hello, World!”</a:t>
            </a:r>
          </a:p>
          <a:p>
            <a:pPr marL="0" indent="0">
              <a:buNone/>
            </a:pPr>
            <a:r>
              <a:rPr lang="en-US"/>
              <a:t>&lt;/script&gt;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to the Body (Document)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622280" cy="4351655"/>
          </a:xfrm>
        </p:spPr>
        <p:txBody>
          <a:bodyPr/>
          <a:lstStyle/>
          <a:p>
            <a:r>
              <a:rPr lang="en-US"/>
              <a:t>Algorithm to write to the body of a document:</a:t>
            </a:r>
          </a:p>
          <a:p>
            <a:pPr marL="914400" lvl="1" indent="-457200">
              <a:buAutoNum type="arabicPeriod"/>
            </a:pPr>
            <a:r>
              <a:rPr lang="en-US"/>
              <a:t>Create an element with a specific id</a:t>
            </a:r>
          </a:p>
          <a:p>
            <a:pPr marL="914400" lvl="1" indent="-457200">
              <a:buAutoNum type="arabicPeriod"/>
            </a:pPr>
            <a:r>
              <a:rPr lang="en-US"/>
              <a:t>Create a new JS script </a:t>
            </a:r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Obtain a reference to the element to write in via it’s id and store in a variable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Set the innerHTML property of the element to the text to write to the page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to the Body (Document)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5990590" cy="4351655"/>
          </a:xfrm>
        </p:spPr>
        <p:txBody>
          <a:bodyPr/>
          <a:lstStyle/>
          <a:p>
            <a:r>
              <a:rPr lang="en-US"/>
              <a:t>Example: Set the contents of a paragraph with an id of “writehere” to “Hello, World!”</a:t>
            </a:r>
          </a:p>
        </p:txBody>
      </p:sp>
      <p:sp>
        <p:nvSpPr>
          <p:cNvPr id="2" name="Content Placeholder 4"/>
          <p:cNvSpPr>
            <a:spLocks noGrp="1"/>
          </p:cNvSpPr>
          <p:nvPr/>
        </p:nvSpPr>
        <p:spPr>
          <a:xfrm>
            <a:off x="8257540" y="483870"/>
            <a:ext cx="3933825" cy="5970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Algorithm to write to the body of a document:</a:t>
            </a:r>
          </a:p>
          <a:p>
            <a:pPr marL="914400" lvl="1" indent="-457200">
              <a:buAutoNum type="arabicPeriod"/>
            </a:pPr>
            <a:r>
              <a:rPr lang="en-US"/>
              <a:t>Create an element with a specific id</a:t>
            </a:r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Create a new JS script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Obtain a reference to the element to write in via it’s id and store in a variable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Set the innerHTML property of the element to the text to write to the page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to the Body (Document)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5990590" cy="4351655"/>
          </a:xfrm>
        </p:spPr>
        <p:txBody>
          <a:bodyPr/>
          <a:lstStyle/>
          <a:p>
            <a:r>
              <a:rPr lang="en-US"/>
              <a:t>Example: Set the contents of a paragraph with an id of “writehere” to “Hello, World!”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&lt;p id=”writehere”&gt;&lt;/p&gt;</a:t>
            </a:r>
          </a:p>
        </p:txBody>
      </p:sp>
      <p:sp>
        <p:nvSpPr>
          <p:cNvPr id="2" name="Content Placeholder 4"/>
          <p:cNvSpPr>
            <a:spLocks noGrp="1"/>
          </p:cNvSpPr>
          <p:nvPr/>
        </p:nvSpPr>
        <p:spPr>
          <a:xfrm>
            <a:off x="8257540" y="483870"/>
            <a:ext cx="3933825" cy="5970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Algorithm to write to the body of a document:</a:t>
            </a:r>
          </a:p>
          <a:p>
            <a:pPr marL="914400" lvl="1" indent="-457200">
              <a:buAutoNum type="arabicPeriod"/>
            </a:pPr>
            <a:r>
              <a:rPr lang="en-US" b="1"/>
              <a:t>Create an element with a specific id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Create a new JS script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Obtain a reference to the element to write in via it’s id and store in a variable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Set the innerHTML property of the element to the text to write to the page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to the Body (Document)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5990590" cy="4351655"/>
          </a:xfrm>
        </p:spPr>
        <p:txBody>
          <a:bodyPr/>
          <a:lstStyle/>
          <a:p>
            <a:r>
              <a:rPr lang="en-US"/>
              <a:t>Example: Set the contents of a </a:t>
            </a:r>
            <a:r>
              <a:rPr lang="en-US" b="1"/>
              <a:t>paragraph </a:t>
            </a:r>
            <a:r>
              <a:rPr lang="en-US"/>
              <a:t>with an id of “writehere” to “Hello, World!”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&lt;p</a:t>
            </a:r>
            <a:r>
              <a:rPr lang="en-US"/>
              <a:t> id=”writehere”</a:t>
            </a:r>
            <a:r>
              <a:rPr lang="en-US" b="1"/>
              <a:t>&gt;&lt;/p&gt;</a:t>
            </a:r>
          </a:p>
        </p:txBody>
      </p:sp>
      <p:sp>
        <p:nvSpPr>
          <p:cNvPr id="2" name="Content Placeholder 4"/>
          <p:cNvSpPr>
            <a:spLocks noGrp="1"/>
          </p:cNvSpPr>
          <p:nvPr/>
        </p:nvSpPr>
        <p:spPr>
          <a:xfrm>
            <a:off x="8257540" y="483870"/>
            <a:ext cx="3933825" cy="5970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Algorithm to write to the body of a document:</a:t>
            </a:r>
          </a:p>
          <a:p>
            <a:pPr marL="914400" lvl="1" indent="-457200">
              <a:buAutoNum type="arabicPeriod"/>
            </a:pPr>
            <a:r>
              <a:rPr lang="en-US" b="1"/>
              <a:t>Create an element with a specific id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Create a new JS script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Obtain a reference to the element to write in via it’s id and store in a variable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Set the innerHTML property of the element to the text to write to the page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to the Body (Document)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5990590" cy="4351655"/>
          </a:xfrm>
        </p:spPr>
        <p:txBody>
          <a:bodyPr/>
          <a:lstStyle/>
          <a:p>
            <a:r>
              <a:rPr lang="en-US"/>
              <a:t>Example: Set the contents of a paragraph with an </a:t>
            </a:r>
            <a:r>
              <a:rPr lang="en-US" b="1"/>
              <a:t>id </a:t>
            </a:r>
            <a:r>
              <a:rPr lang="en-US"/>
              <a:t>of “writehere” to “Hello, World!”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&lt;p</a:t>
            </a:r>
            <a:r>
              <a:rPr lang="en-US" b="1"/>
              <a:t> id=</a:t>
            </a:r>
            <a:r>
              <a:rPr lang="en-US"/>
              <a:t>”writehere”&gt;&lt;/p&gt;</a:t>
            </a:r>
          </a:p>
        </p:txBody>
      </p:sp>
      <p:sp>
        <p:nvSpPr>
          <p:cNvPr id="2" name="Content Placeholder 4"/>
          <p:cNvSpPr>
            <a:spLocks noGrp="1"/>
          </p:cNvSpPr>
          <p:nvPr/>
        </p:nvSpPr>
        <p:spPr>
          <a:xfrm>
            <a:off x="8257540" y="483870"/>
            <a:ext cx="3933825" cy="5970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Algorithm to write to the body of a document:</a:t>
            </a:r>
          </a:p>
          <a:p>
            <a:pPr marL="914400" lvl="1" indent="-457200">
              <a:buAutoNum type="arabicPeriod"/>
            </a:pPr>
            <a:r>
              <a:rPr lang="en-US" b="1"/>
              <a:t>Create an element with a specific id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Create a new JS script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Obtain a reference to the element to write in via it’s id and store in a variable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Set the innerHTML property of the element to the text to write to the page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to the Body (Document)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5990590" cy="4351655"/>
          </a:xfrm>
        </p:spPr>
        <p:txBody>
          <a:bodyPr/>
          <a:lstStyle/>
          <a:p>
            <a:r>
              <a:rPr lang="en-US"/>
              <a:t>Example: Set the contents of a paragraph with an id</a:t>
            </a:r>
            <a:r>
              <a:rPr lang="en-US" b="1"/>
              <a:t> </a:t>
            </a:r>
            <a:r>
              <a:rPr lang="en-US"/>
              <a:t>of </a:t>
            </a:r>
            <a:r>
              <a:rPr lang="en-US" b="1"/>
              <a:t>“writehere”</a:t>
            </a:r>
            <a:r>
              <a:rPr lang="en-US"/>
              <a:t> to “Hello, World!”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&lt;p</a:t>
            </a:r>
            <a:r>
              <a:rPr lang="en-US" b="1"/>
              <a:t> </a:t>
            </a:r>
            <a:r>
              <a:rPr lang="en-US"/>
              <a:t>id=</a:t>
            </a:r>
            <a:r>
              <a:rPr lang="en-US" b="1"/>
              <a:t>”writehere”</a:t>
            </a:r>
            <a:r>
              <a:rPr lang="en-US"/>
              <a:t>&gt;&lt;/p&gt;</a:t>
            </a:r>
          </a:p>
        </p:txBody>
      </p:sp>
      <p:sp>
        <p:nvSpPr>
          <p:cNvPr id="2" name="Content Placeholder 4"/>
          <p:cNvSpPr>
            <a:spLocks noGrp="1"/>
          </p:cNvSpPr>
          <p:nvPr/>
        </p:nvSpPr>
        <p:spPr>
          <a:xfrm>
            <a:off x="8257540" y="483870"/>
            <a:ext cx="3933825" cy="5970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Algorithm to write to the body of a document:</a:t>
            </a:r>
          </a:p>
          <a:p>
            <a:pPr marL="914400" lvl="1" indent="-457200">
              <a:buAutoNum type="arabicPeriod"/>
            </a:pPr>
            <a:r>
              <a:rPr lang="en-US" b="1"/>
              <a:t>Create an element with a specific id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Create a new JS script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Obtain a reference to the element to write in via it’s id and store in a variable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Set the innerHTML property of the element to the text to write to the page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to the Body (Document)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5990590" cy="4351655"/>
          </a:xfrm>
        </p:spPr>
        <p:txBody>
          <a:bodyPr/>
          <a:lstStyle/>
          <a:p>
            <a:r>
              <a:rPr lang="en-US"/>
              <a:t>Example: Set the contents of a paragraph with an id</a:t>
            </a:r>
            <a:r>
              <a:rPr lang="en-US" b="1"/>
              <a:t> </a:t>
            </a:r>
            <a:r>
              <a:rPr lang="en-US"/>
              <a:t>of “writehere” to “Hello, World!”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&lt;p</a:t>
            </a:r>
            <a:r>
              <a:rPr lang="en-US" b="1"/>
              <a:t> </a:t>
            </a:r>
            <a:r>
              <a:rPr lang="en-US"/>
              <a:t>id=”writehere”&gt;&lt;/p&gt;</a:t>
            </a:r>
          </a:p>
          <a:p>
            <a:pPr marL="0" indent="0">
              <a:buNone/>
            </a:pPr>
            <a:r>
              <a:rPr lang="en-US" b="1"/>
              <a:t>&lt;script&gt;</a:t>
            </a:r>
          </a:p>
          <a:p>
            <a:pPr marL="0" indent="0">
              <a:buNone/>
            </a:pPr>
            <a:r>
              <a:rPr lang="en-US" b="1"/>
              <a:t>&lt;/script&gt;</a:t>
            </a:r>
          </a:p>
        </p:txBody>
      </p:sp>
      <p:sp>
        <p:nvSpPr>
          <p:cNvPr id="2" name="Content Placeholder 4"/>
          <p:cNvSpPr>
            <a:spLocks noGrp="1"/>
          </p:cNvSpPr>
          <p:nvPr/>
        </p:nvSpPr>
        <p:spPr>
          <a:xfrm>
            <a:off x="8257540" y="483870"/>
            <a:ext cx="3933825" cy="5970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Algorithm to write to the body of a document:</a:t>
            </a:r>
          </a:p>
          <a:p>
            <a:pPr marL="914400" lvl="1" indent="-457200">
              <a:buAutoNum type="arabicPeriod"/>
            </a:pPr>
            <a:r>
              <a:rPr lang="en-US"/>
              <a:t>Create an element with a specific id</a:t>
            </a:r>
          </a:p>
          <a:p>
            <a:pPr marL="914400" lvl="1" indent="-457200">
              <a:buAutoNum type="arabicPeriod"/>
            </a:pPr>
            <a:r>
              <a:rPr lang="en-US" b="1">
                <a:sym typeface="+mn-ea"/>
              </a:rPr>
              <a:t>Create a new JS script</a:t>
            </a:r>
            <a:endParaRPr lang="en-US" b="1"/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Obtain a reference to the element to write in via it’s id and store in a variable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Set the innerHTML property of the element to the text to write to the page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to the Body (Document)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7419340" cy="4351655"/>
          </a:xfrm>
        </p:spPr>
        <p:txBody>
          <a:bodyPr>
            <a:normAutofit/>
          </a:bodyPr>
          <a:lstStyle/>
          <a:p>
            <a:r>
              <a:rPr lang="en-US"/>
              <a:t>Example: Set the contents of a paragraph with an id</a:t>
            </a:r>
            <a:r>
              <a:rPr lang="en-US" b="1"/>
              <a:t> </a:t>
            </a:r>
            <a:r>
              <a:rPr lang="en-US"/>
              <a:t>of “writehere” to “Hello, World!”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&lt;p</a:t>
            </a:r>
            <a:r>
              <a:rPr lang="en-US" b="1"/>
              <a:t> </a:t>
            </a:r>
            <a:r>
              <a:rPr lang="en-US"/>
              <a:t>id=”writehere”&gt;&lt;/p&gt;</a:t>
            </a:r>
          </a:p>
          <a:p>
            <a:pPr marL="0" indent="0">
              <a:buNone/>
            </a:pPr>
            <a:r>
              <a:rPr lang="en-US"/>
              <a:t>&lt;script&gt;</a:t>
            </a:r>
          </a:p>
          <a:p>
            <a:pPr marL="0" indent="457200">
              <a:buNone/>
            </a:pPr>
            <a:r>
              <a:rPr lang="en-US" sz="2000" b="1"/>
              <a:t>let pElement = document.getElementById(“writehere”);</a:t>
            </a:r>
            <a:endParaRPr lang="en-US" sz="2000"/>
          </a:p>
          <a:p>
            <a:pPr marL="0" indent="0">
              <a:buNone/>
            </a:pPr>
            <a:r>
              <a:rPr lang="en-US"/>
              <a:t>&lt;/script&gt;</a:t>
            </a:r>
          </a:p>
        </p:txBody>
      </p:sp>
      <p:sp>
        <p:nvSpPr>
          <p:cNvPr id="2" name="Content Placeholder 4"/>
          <p:cNvSpPr>
            <a:spLocks noGrp="1"/>
          </p:cNvSpPr>
          <p:nvPr/>
        </p:nvSpPr>
        <p:spPr>
          <a:xfrm>
            <a:off x="8257540" y="483870"/>
            <a:ext cx="3933825" cy="5970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Algorithm to write to the body of a document:</a:t>
            </a:r>
          </a:p>
          <a:p>
            <a:pPr marL="914400" lvl="1" indent="-457200">
              <a:buAutoNum type="arabicPeriod"/>
            </a:pPr>
            <a:r>
              <a:rPr lang="en-US"/>
              <a:t>Create an element with a specific id</a:t>
            </a:r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Create a new JS script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 b="1">
                <a:sym typeface="+mn-ea"/>
              </a:rPr>
              <a:t>Obtain a reference to the element to write in via it’s id and store in a variable</a:t>
            </a:r>
            <a:endParaRPr lang="en-US" b="1"/>
          </a:p>
          <a:p>
            <a:pPr marL="914400" lvl="1" indent="-457200">
              <a:buAutoNum type="arabicPeriod"/>
            </a:pPr>
            <a:r>
              <a:rPr lang="en-US"/>
              <a:t>Set the innerHTML property of the element to the text to write to the page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“Hello, World” in JS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console.log(“Hello, world!”);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to the Body (Document)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7419340" cy="4351655"/>
          </a:xfrm>
        </p:spPr>
        <p:txBody>
          <a:bodyPr>
            <a:normAutofit/>
          </a:bodyPr>
          <a:lstStyle/>
          <a:p>
            <a:r>
              <a:rPr lang="en-US"/>
              <a:t>Example: Set the contents of a paragraph with an id</a:t>
            </a:r>
            <a:r>
              <a:rPr lang="en-US" b="1"/>
              <a:t> </a:t>
            </a:r>
            <a:r>
              <a:rPr lang="en-US"/>
              <a:t>of “writehere” to “Hello, World!”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&lt;p</a:t>
            </a:r>
            <a:r>
              <a:rPr lang="en-US" b="1"/>
              <a:t> </a:t>
            </a:r>
            <a:r>
              <a:rPr lang="en-US"/>
              <a:t>id=”writehere”&gt;&lt;/p&gt;</a:t>
            </a:r>
          </a:p>
          <a:p>
            <a:pPr marL="0" indent="0">
              <a:buNone/>
            </a:pPr>
            <a:r>
              <a:rPr lang="en-US"/>
              <a:t>&lt;script&gt;</a:t>
            </a:r>
          </a:p>
          <a:p>
            <a:pPr marL="0" indent="457200">
              <a:buNone/>
            </a:pPr>
            <a:r>
              <a:rPr lang="en-US" sz="2000"/>
              <a:t>let pElement = </a:t>
            </a:r>
            <a:r>
              <a:rPr lang="en-US" sz="2000" b="1"/>
              <a:t>document.getElementById(“writehere”);</a:t>
            </a:r>
            <a:endParaRPr lang="en-US" sz="2000"/>
          </a:p>
          <a:p>
            <a:pPr marL="0" indent="0">
              <a:buNone/>
            </a:pPr>
            <a:r>
              <a:rPr lang="en-US"/>
              <a:t>&lt;/script&gt;</a:t>
            </a:r>
          </a:p>
        </p:txBody>
      </p:sp>
      <p:sp>
        <p:nvSpPr>
          <p:cNvPr id="2" name="Content Placeholder 4"/>
          <p:cNvSpPr>
            <a:spLocks noGrp="1"/>
          </p:cNvSpPr>
          <p:nvPr/>
        </p:nvSpPr>
        <p:spPr>
          <a:xfrm>
            <a:off x="8257540" y="483870"/>
            <a:ext cx="3933825" cy="5970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Algorithm to write to the body of a document:</a:t>
            </a:r>
          </a:p>
          <a:p>
            <a:pPr marL="914400" lvl="1" indent="-457200">
              <a:buAutoNum type="arabicPeriod"/>
            </a:pPr>
            <a:r>
              <a:rPr lang="en-US"/>
              <a:t>Create an element with a specific id</a:t>
            </a:r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Create a new JS script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Obtain a </a:t>
            </a:r>
            <a:r>
              <a:rPr lang="en-US" b="1">
                <a:sym typeface="+mn-ea"/>
              </a:rPr>
              <a:t>reference</a:t>
            </a:r>
            <a:r>
              <a:rPr lang="en-US">
                <a:sym typeface="+mn-ea"/>
              </a:rPr>
              <a:t> to the element to write in via it’s id and store in a variable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Set the innerHTML property of the element to the text to write to the page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to the Body (Document)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7419340" cy="4351655"/>
          </a:xfrm>
        </p:spPr>
        <p:txBody>
          <a:bodyPr>
            <a:normAutofit/>
          </a:bodyPr>
          <a:lstStyle/>
          <a:p>
            <a:r>
              <a:rPr lang="en-US"/>
              <a:t>Example: Set the contents of a paragraph with an id</a:t>
            </a:r>
            <a:r>
              <a:rPr lang="en-US" b="1"/>
              <a:t> </a:t>
            </a:r>
            <a:r>
              <a:rPr lang="en-US"/>
              <a:t>of “writehere” to “Hello, World!”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&lt;p</a:t>
            </a:r>
            <a:r>
              <a:rPr lang="en-US" b="1"/>
              <a:t> </a:t>
            </a:r>
            <a:r>
              <a:rPr lang="en-US"/>
              <a:t>id=”writehere”&gt;&lt;/p&gt;</a:t>
            </a:r>
          </a:p>
          <a:p>
            <a:pPr marL="0" indent="0">
              <a:buNone/>
            </a:pPr>
            <a:r>
              <a:rPr lang="en-US"/>
              <a:t>&lt;script&gt;</a:t>
            </a:r>
          </a:p>
          <a:p>
            <a:pPr marL="0" indent="457200">
              <a:buNone/>
            </a:pPr>
            <a:r>
              <a:rPr lang="en-US" sz="2000"/>
              <a:t>let pElement = document.getElementById(</a:t>
            </a:r>
            <a:r>
              <a:rPr lang="en-US" sz="2000" b="1"/>
              <a:t>“writehere”</a:t>
            </a:r>
            <a:r>
              <a:rPr lang="en-US" sz="2000"/>
              <a:t>);</a:t>
            </a:r>
          </a:p>
          <a:p>
            <a:pPr marL="0" indent="0">
              <a:buNone/>
            </a:pPr>
            <a:r>
              <a:rPr lang="en-US"/>
              <a:t>&lt;/script&gt;</a:t>
            </a:r>
          </a:p>
        </p:txBody>
      </p:sp>
      <p:sp>
        <p:nvSpPr>
          <p:cNvPr id="2" name="Content Placeholder 4"/>
          <p:cNvSpPr>
            <a:spLocks noGrp="1"/>
          </p:cNvSpPr>
          <p:nvPr/>
        </p:nvSpPr>
        <p:spPr>
          <a:xfrm>
            <a:off x="8257540" y="483870"/>
            <a:ext cx="3933825" cy="5970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Algorithm to write to the body of a document:</a:t>
            </a:r>
          </a:p>
          <a:p>
            <a:pPr marL="914400" lvl="1" indent="-457200">
              <a:buAutoNum type="arabicPeriod"/>
            </a:pPr>
            <a:r>
              <a:rPr lang="en-US"/>
              <a:t>Create an element with a specific id</a:t>
            </a:r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Create a new JS script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Obtain a reference to the element to write in </a:t>
            </a:r>
            <a:r>
              <a:rPr lang="en-US" b="1">
                <a:sym typeface="+mn-ea"/>
              </a:rPr>
              <a:t>via it’s id</a:t>
            </a:r>
            <a:r>
              <a:rPr lang="en-US">
                <a:sym typeface="+mn-ea"/>
              </a:rPr>
              <a:t> and store in a variable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Set the innerHTML property of the element to the text to write to the page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to the Body (Document)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7419340" cy="4351655"/>
          </a:xfrm>
        </p:spPr>
        <p:txBody>
          <a:bodyPr>
            <a:normAutofit/>
          </a:bodyPr>
          <a:lstStyle/>
          <a:p>
            <a:r>
              <a:rPr lang="en-US"/>
              <a:t>Example: Set the contents of a paragraph with an id</a:t>
            </a:r>
            <a:r>
              <a:rPr lang="en-US" b="1"/>
              <a:t> </a:t>
            </a:r>
            <a:r>
              <a:rPr lang="en-US"/>
              <a:t>of “writehere” to “Hello, World!”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&lt;p</a:t>
            </a:r>
            <a:r>
              <a:rPr lang="en-US" b="1"/>
              <a:t> </a:t>
            </a:r>
            <a:r>
              <a:rPr lang="en-US"/>
              <a:t>id=”writehere”&gt;&lt;/p&gt;</a:t>
            </a:r>
          </a:p>
          <a:p>
            <a:pPr marL="0" indent="0">
              <a:buNone/>
            </a:pPr>
            <a:r>
              <a:rPr lang="en-US"/>
              <a:t>&lt;script&gt;</a:t>
            </a:r>
          </a:p>
          <a:p>
            <a:pPr marL="0" indent="457200">
              <a:buNone/>
            </a:pPr>
            <a:r>
              <a:rPr lang="en-US" sz="2000" b="1"/>
              <a:t>let pElement =</a:t>
            </a:r>
            <a:r>
              <a:rPr lang="en-US" sz="2000"/>
              <a:t> document.getElementById(“writehere”);</a:t>
            </a:r>
          </a:p>
          <a:p>
            <a:pPr marL="0" indent="0">
              <a:buNone/>
            </a:pPr>
            <a:r>
              <a:rPr lang="en-US"/>
              <a:t>&lt;/script&gt;</a:t>
            </a:r>
          </a:p>
        </p:txBody>
      </p:sp>
      <p:sp>
        <p:nvSpPr>
          <p:cNvPr id="2" name="Content Placeholder 4"/>
          <p:cNvSpPr>
            <a:spLocks noGrp="1"/>
          </p:cNvSpPr>
          <p:nvPr/>
        </p:nvSpPr>
        <p:spPr>
          <a:xfrm>
            <a:off x="8257540" y="483870"/>
            <a:ext cx="3933825" cy="5970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Algorithm to write to the body of a document:</a:t>
            </a:r>
          </a:p>
          <a:p>
            <a:pPr marL="914400" lvl="1" indent="-457200">
              <a:buAutoNum type="arabicPeriod"/>
            </a:pPr>
            <a:r>
              <a:rPr lang="en-US"/>
              <a:t>Create an element with a specific id</a:t>
            </a:r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Create a new JS script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Obtain a reference to the element to write in via it’s id and </a:t>
            </a:r>
            <a:r>
              <a:rPr lang="en-US" b="1">
                <a:sym typeface="+mn-ea"/>
              </a:rPr>
              <a:t>store in a variable</a:t>
            </a:r>
            <a:endParaRPr lang="en-US" b="1"/>
          </a:p>
          <a:p>
            <a:pPr marL="914400" lvl="1" indent="-457200">
              <a:buAutoNum type="arabicPeriod"/>
            </a:pPr>
            <a:r>
              <a:rPr lang="en-US"/>
              <a:t>Set the innerHTML property of the element to the text to write to the page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to the Body (Document)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7419340" cy="4351655"/>
          </a:xfrm>
        </p:spPr>
        <p:txBody>
          <a:bodyPr>
            <a:normAutofit/>
          </a:bodyPr>
          <a:lstStyle/>
          <a:p>
            <a:r>
              <a:rPr lang="en-US"/>
              <a:t>Example: Set the contents of a paragraph with an id</a:t>
            </a:r>
            <a:r>
              <a:rPr lang="en-US" b="1"/>
              <a:t> </a:t>
            </a:r>
            <a:r>
              <a:rPr lang="en-US"/>
              <a:t>of “writehere” to “Hello, World!”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&lt;p</a:t>
            </a:r>
            <a:r>
              <a:rPr lang="en-US" b="1"/>
              <a:t> </a:t>
            </a:r>
            <a:r>
              <a:rPr lang="en-US"/>
              <a:t>id=”writehere”&gt;&lt;/p&gt;</a:t>
            </a:r>
          </a:p>
          <a:p>
            <a:pPr marL="0" indent="0">
              <a:buNone/>
            </a:pPr>
            <a:r>
              <a:rPr lang="en-US"/>
              <a:t>&lt;script&gt;</a:t>
            </a:r>
          </a:p>
          <a:p>
            <a:pPr marL="0" indent="457200">
              <a:buNone/>
            </a:pPr>
            <a:r>
              <a:rPr lang="en-US" sz="2000"/>
              <a:t>let pElement = document.getElementById(“writehere”);</a:t>
            </a:r>
          </a:p>
          <a:p>
            <a:pPr marL="0" indent="457200">
              <a:buNone/>
            </a:pPr>
            <a:r>
              <a:rPr lang="en-US" sz="2000" b="1"/>
              <a:t>pElement.innerHTML = “Hello, World!”;</a:t>
            </a:r>
          </a:p>
          <a:p>
            <a:pPr marL="0" indent="0">
              <a:buNone/>
            </a:pPr>
            <a:r>
              <a:rPr lang="en-US"/>
              <a:t>&lt;/script&gt;</a:t>
            </a:r>
          </a:p>
        </p:txBody>
      </p:sp>
      <p:sp>
        <p:nvSpPr>
          <p:cNvPr id="2" name="Content Placeholder 4"/>
          <p:cNvSpPr>
            <a:spLocks noGrp="1"/>
          </p:cNvSpPr>
          <p:nvPr/>
        </p:nvSpPr>
        <p:spPr>
          <a:xfrm>
            <a:off x="8257540" y="483870"/>
            <a:ext cx="3933825" cy="5970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Algorithm to write to the body of a document:</a:t>
            </a:r>
          </a:p>
          <a:p>
            <a:pPr marL="914400" lvl="1" indent="-457200">
              <a:buAutoNum type="arabicPeriod"/>
            </a:pPr>
            <a:r>
              <a:rPr lang="en-US"/>
              <a:t>Create an element with a specific id</a:t>
            </a:r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Create a new JS script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Obtain a reference to the element to write in via it’s id and store in a variable</a:t>
            </a:r>
            <a:endParaRPr lang="en-US" b="1"/>
          </a:p>
          <a:p>
            <a:pPr marL="914400" lvl="1" indent="-457200">
              <a:buAutoNum type="arabicPeriod"/>
            </a:pPr>
            <a:r>
              <a:rPr lang="en-US" b="1"/>
              <a:t>Set the innerHTML property of the element to the text to write to the page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to the Body (Document)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7419340" cy="4351655"/>
          </a:xfrm>
        </p:spPr>
        <p:txBody>
          <a:bodyPr>
            <a:normAutofit/>
          </a:bodyPr>
          <a:lstStyle/>
          <a:p>
            <a:r>
              <a:rPr lang="en-US"/>
              <a:t>Example: Set the contents of a paragraph with an id</a:t>
            </a:r>
            <a:r>
              <a:rPr lang="en-US" b="1"/>
              <a:t> </a:t>
            </a:r>
            <a:r>
              <a:rPr lang="en-US"/>
              <a:t>of “writehere” to “Hello, World!”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&lt;p</a:t>
            </a:r>
            <a:r>
              <a:rPr lang="en-US" b="1"/>
              <a:t> </a:t>
            </a:r>
            <a:r>
              <a:rPr lang="en-US"/>
              <a:t>id=”writehere”&gt;&lt;/p&gt;</a:t>
            </a:r>
          </a:p>
          <a:p>
            <a:pPr marL="0" indent="0">
              <a:buNone/>
            </a:pPr>
            <a:r>
              <a:rPr lang="en-US"/>
              <a:t>&lt;script&gt;</a:t>
            </a:r>
          </a:p>
          <a:p>
            <a:pPr marL="0" indent="457200">
              <a:buNone/>
            </a:pPr>
            <a:r>
              <a:rPr lang="en-US" sz="2000"/>
              <a:t>let pElement = document.getElementById(“writehere”);</a:t>
            </a:r>
          </a:p>
          <a:p>
            <a:pPr marL="0" indent="457200">
              <a:buNone/>
            </a:pPr>
            <a:r>
              <a:rPr lang="en-US" sz="2000"/>
              <a:t>pElement</a:t>
            </a:r>
            <a:r>
              <a:rPr lang="en-US" sz="2000" b="1"/>
              <a:t>.innerHTML</a:t>
            </a:r>
            <a:r>
              <a:rPr lang="en-US" sz="2000"/>
              <a:t> = “Hello, World!”;</a:t>
            </a:r>
          </a:p>
          <a:p>
            <a:pPr marL="0" indent="0">
              <a:buNone/>
            </a:pPr>
            <a:r>
              <a:rPr lang="en-US"/>
              <a:t>&lt;/script&gt;</a:t>
            </a:r>
          </a:p>
        </p:txBody>
      </p:sp>
      <p:sp>
        <p:nvSpPr>
          <p:cNvPr id="2" name="Content Placeholder 4"/>
          <p:cNvSpPr>
            <a:spLocks noGrp="1"/>
          </p:cNvSpPr>
          <p:nvPr/>
        </p:nvSpPr>
        <p:spPr>
          <a:xfrm>
            <a:off x="8257540" y="483870"/>
            <a:ext cx="3933825" cy="5970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Algorithm to write to the body of a document:</a:t>
            </a:r>
          </a:p>
          <a:p>
            <a:pPr marL="914400" lvl="1" indent="-457200">
              <a:buAutoNum type="arabicPeriod"/>
            </a:pPr>
            <a:r>
              <a:rPr lang="en-US"/>
              <a:t>Create an element with a specific id</a:t>
            </a:r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Create a new JS script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Obtain a reference to the element to write in via it’s id and store in a variable</a:t>
            </a:r>
            <a:endParaRPr lang="en-US" b="1"/>
          </a:p>
          <a:p>
            <a:pPr marL="914400" lvl="1" indent="-457200">
              <a:buAutoNum type="arabicPeriod"/>
            </a:pPr>
            <a:r>
              <a:rPr lang="en-US"/>
              <a:t>Set the </a:t>
            </a:r>
            <a:r>
              <a:rPr lang="en-US" b="1"/>
              <a:t>innerHTML property</a:t>
            </a:r>
            <a:r>
              <a:rPr lang="en-US"/>
              <a:t> of the element to the text to write to the page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to the Body (Document)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7419340" cy="4351655"/>
          </a:xfrm>
        </p:spPr>
        <p:txBody>
          <a:bodyPr>
            <a:normAutofit/>
          </a:bodyPr>
          <a:lstStyle/>
          <a:p>
            <a:r>
              <a:rPr lang="en-US"/>
              <a:t>Example: Set the contents of a paragraph with an id</a:t>
            </a:r>
            <a:r>
              <a:rPr lang="en-US" b="1"/>
              <a:t> </a:t>
            </a:r>
            <a:r>
              <a:rPr lang="en-US"/>
              <a:t>of “writehere” to “Hello, World!”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&lt;p</a:t>
            </a:r>
            <a:r>
              <a:rPr lang="en-US" b="1"/>
              <a:t> </a:t>
            </a:r>
            <a:r>
              <a:rPr lang="en-US"/>
              <a:t>id=”writehere”&gt;&lt;/p&gt;</a:t>
            </a:r>
          </a:p>
          <a:p>
            <a:pPr marL="0" indent="0">
              <a:buNone/>
            </a:pPr>
            <a:r>
              <a:rPr lang="en-US"/>
              <a:t>&lt;script&gt;</a:t>
            </a:r>
          </a:p>
          <a:p>
            <a:pPr marL="0" indent="457200">
              <a:buNone/>
            </a:pPr>
            <a:r>
              <a:rPr lang="en-US" sz="2000"/>
              <a:t>let pElement = document.getElementById(“writehere”);</a:t>
            </a:r>
          </a:p>
          <a:p>
            <a:pPr marL="0" indent="457200">
              <a:buNone/>
            </a:pPr>
            <a:r>
              <a:rPr lang="en-US" sz="2000" b="1"/>
              <a:t>pElement</a:t>
            </a:r>
            <a:r>
              <a:rPr lang="en-US" sz="2000"/>
              <a:t>.innerHTML = “Hello, World!”;</a:t>
            </a:r>
          </a:p>
          <a:p>
            <a:pPr marL="0" indent="0">
              <a:buNone/>
            </a:pPr>
            <a:r>
              <a:rPr lang="en-US"/>
              <a:t>&lt;/script&gt;</a:t>
            </a:r>
          </a:p>
        </p:txBody>
      </p:sp>
      <p:sp>
        <p:nvSpPr>
          <p:cNvPr id="2" name="Content Placeholder 4"/>
          <p:cNvSpPr>
            <a:spLocks noGrp="1"/>
          </p:cNvSpPr>
          <p:nvPr/>
        </p:nvSpPr>
        <p:spPr>
          <a:xfrm>
            <a:off x="8257540" y="483870"/>
            <a:ext cx="3933825" cy="5970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Algorithm to write to the body of a document:</a:t>
            </a:r>
          </a:p>
          <a:p>
            <a:pPr marL="914400" lvl="1" indent="-457200">
              <a:buAutoNum type="arabicPeriod"/>
            </a:pPr>
            <a:r>
              <a:rPr lang="en-US"/>
              <a:t>Create an element with a specific id</a:t>
            </a:r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Create a new JS script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Obtain a reference to the element to write in via it’s id and store in a variable</a:t>
            </a:r>
            <a:endParaRPr lang="en-US" b="1"/>
          </a:p>
          <a:p>
            <a:pPr marL="914400" lvl="1" indent="-457200">
              <a:buAutoNum type="arabicPeriod"/>
            </a:pPr>
            <a:r>
              <a:rPr lang="en-US"/>
              <a:t>Set the innerHTML property of </a:t>
            </a:r>
            <a:r>
              <a:rPr lang="en-US" b="1"/>
              <a:t>the element</a:t>
            </a:r>
            <a:r>
              <a:rPr lang="en-US"/>
              <a:t> to the text to write to the page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to the Body (Document)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7419340" cy="4351655"/>
          </a:xfrm>
        </p:spPr>
        <p:txBody>
          <a:bodyPr>
            <a:normAutofit/>
          </a:bodyPr>
          <a:lstStyle/>
          <a:p>
            <a:r>
              <a:rPr lang="en-US" dirty="0"/>
              <a:t>Example: Set the contents of a paragraph with an id</a:t>
            </a:r>
            <a:r>
              <a:rPr lang="en-US" b="1" dirty="0"/>
              <a:t> </a:t>
            </a:r>
            <a:r>
              <a:rPr lang="en-US" dirty="0"/>
              <a:t>of “</a:t>
            </a:r>
            <a:r>
              <a:rPr lang="en-US" dirty="0" err="1"/>
              <a:t>writehere</a:t>
            </a:r>
            <a:r>
              <a:rPr lang="en-US" dirty="0"/>
              <a:t>” to “Hello, World!”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&lt;p</a:t>
            </a:r>
            <a:r>
              <a:rPr lang="en-US" b="1" dirty="0"/>
              <a:t> </a:t>
            </a:r>
            <a:r>
              <a:rPr lang="en-US" dirty="0"/>
              <a:t>id=”</a:t>
            </a:r>
            <a:r>
              <a:rPr lang="en-US" dirty="0" err="1"/>
              <a:t>writehere</a:t>
            </a:r>
            <a:r>
              <a:rPr lang="en-US" dirty="0"/>
              <a:t>”&gt;&lt;/p&gt;</a:t>
            </a:r>
          </a:p>
          <a:p>
            <a:pPr marL="0" indent="0">
              <a:buNone/>
            </a:pPr>
            <a:r>
              <a:rPr lang="en-US" dirty="0"/>
              <a:t>&lt;script&gt;</a:t>
            </a:r>
          </a:p>
          <a:p>
            <a:pPr marL="0" indent="457200">
              <a:buNone/>
            </a:pPr>
            <a:r>
              <a:rPr lang="en-US" sz="2000" dirty="0"/>
              <a:t>let </a:t>
            </a:r>
            <a:r>
              <a:rPr lang="en-US" sz="2000" dirty="0" err="1"/>
              <a:t>pElement</a:t>
            </a:r>
            <a:r>
              <a:rPr lang="en-US" sz="2000" dirty="0"/>
              <a:t> = </a:t>
            </a:r>
            <a:r>
              <a:rPr lang="en-US" sz="2000" dirty="0" err="1"/>
              <a:t>document.getElementById</a:t>
            </a:r>
            <a:r>
              <a:rPr lang="en-US" sz="2000" dirty="0"/>
              <a:t>(“</a:t>
            </a:r>
            <a:r>
              <a:rPr lang="en-US" sz="2000" dirty="0" err="1"/>
              <a:t>writehere</a:t>
            </a:r>
            <a:r>
              <a:rPr lang="en-US" sz="2000" dirty="0"/>
              <a:t>”);</a:t>
            </a:r>
          </a:p>
          <a:p>
            <a:pPr marL="0" indent="457200">
              <a:buNone/>
            </a:pPr>
            <a:r>
              <a:rPr lang="en-US" sz="2000" dirty="0" err="1"/>
              <a:t>pElement.innerHTML</a:t>
            </a:r>
            <a:r>
              <a:rPr lang="en-US" sz="2000" dirty="0"/>
              <a:t> </a:t>
            </a:r>
            <a:r>
              <a:rPr lang="en-US" sz="2000" b="1" dirty="0"/>
              <a:t>= “Hello, World!”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</p:txBody>
      </p:sp>
      <p:sp>
        <p:nvSpPr>
          <p:cNvPr id="2" name="Content Placeholder 4"/>
          <p:cNvSpPr>
            <a:spLocks noGrp="1"/>
          </p:cNvSpPr>
          <p:nvPr/>
        </p:nvSpPr>
        <p:spPr>
          <a:xfrm>
            <a:off x="8257540" y="483870"/>
            <a:ext cx="3933825" cy="5970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Algorithm to write to the body of a document:</a:t>
            </a:r>
          </a:p>
          <a:p>
            <a:pPr marL="914400" lvl="1" indent="-457200">
              <a:buAutoNum type="arabicPeriod"/>
            </a:pPr>
            <a:r>
              <a:rPr lang="en-US"/>
              <a:t>Create an element with a specific id</a:t>
            </a:r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Create a new JS script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Obtain a reference to the element to write in via it’s id and store in a variable</a:t>
            </a:r>
            <a:endParaRPr lang="en-US" b="1"/>
          </a:p>
          <a:p>
            <a:pPr marL="914400" lvl="1" indent="-457200">
              <a:buAutoNum type="arabicPeriod"/>
            </a:pPr>
            <a:r>
              <a:rPr lang="en-US" b="1"/>
              <a:t>Set</a:t>
            </a:r>
            <a:r>
              <a:rPr lang="en-US"/>
              <a:t> the innerHTML property of the element </a:t>
            </a:r>
            <a:r>
              <a:rPr lang="en-US" b="1"/>
              <a:t>to the text</a:t>
            </a:r>
            <a:r>
              <a:rPr lang="en-US"/>
              <a:t> to write to the page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to the Body (Document)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7419340" cy="4351655"/>
          </a:xfrm>
        </p:spPr>
        <p:txBody>
          <a:bodyPr>
            <a:normAutofit/>
          </a:bodyPr>
          <a:lstStyle/>
          <a:p>
            <a:r>
              <a:rPr lang="en-US"/>
              <a:t>Example: Set the contents of a paragraph with an id</a:t>
            </a:r>
            <a:r>
              <a:rPr lang="en-US" b="1"/>
              <a:t> </a:t>
            </a:r>
            <a:r>
              <a:rPr lang="en-US"/>
              <a:t>of “writehere” to “Hello, World!”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&lt;p</a:t>
            </a:r>
            <a:r>
              <a:rPr lang="en-US" b="1"/>
              <a:t> </a:t>
            </a:r>
            <a:r>
              <a:rPr lang="en-US"/>
              <a:t>id=”writehere”&gt;&lt;/p&gt;</a:t>
            </a:r>
          </a:p>
          <a:p>
            <a:pPr marL="0" indent="0">
              <a:buNone/>
            </a:pPr>
            <a:r>
              <a:rPr lang="en-US"/>
              <a:t>&lt;script&gt;</a:t>
            </a:r>
          </a:p>
          <a:p>
            <a:pPr marL="0" indent="457200">
              <a:buNone/>
            </a:pPr>
            <a:r>
              <a:rPr lang="en-US" sz="2000"/>
              <a:t>let pElement = document.getElementById(“writehere”);</a:t>
            </a:r>
          </a:p>
          <a:p>
            <a:pPr marL="0" indent="457200">
              <a:buNone/>
            </a:pPr>
            <a:r>
              <a:rPr lang="en-US" sz="2000"/>
              <a:t>pElement.innerHTML = “Hello, World!”;</a:t>
            </a:r>
          </a:p>
          <a:p>
            <a:pPr marL="0" indent="0">
              <a:buNone/>
            </a:pPr>
            <a:r>
              <a:rPr lang="en-US"/>
              <a:t>&lt;/script&gt;</a:t>
            </a:r>
          </a:p>
        </p:txBody>
      </p:sp>
      <p:sp>
        <p:nvSpPr>
          <p:cNvPr id="2" name="Content Placeholder 4"/>
          <p:cNvSpPr>
            <a:spLocks noGrp="1"/>
          </p:cNvSpPr>
          <p:nvPr/>
        </p:nvSpPr>
        <p:spPr>
          <a:xfrm>
            <a:off x="8257540" y="483870"/>
            <a:ext cx="3933825" cy="5970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Algorithm to write to the body of a document:</a:t>
            </a:r>
          </a:p>
          <a:p>
            <a:pPr marL="914400" lvl="1" indent="-457200">
              <a:buAutoNum type="arabicPeriod"/>
            </a:pPr>
            <a:r>
              <a:rPr lang="en-US"/>
              <a:t>Create an element with a specific id</a:t>
            </a:r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Create a new JS script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Obtain a reference to the element to write in via it’s id and store in a variable</a:t>
            </a:r>
            <a:endParaRPr lang="en-US" b="1"/>
          </a:p>
          <a:p>
            <a:pPr marL="914400" lvl="1" indent="-457200">
              <a:buAutoNum type="arabicPeriod"/>
            </a:pPr>
            <a:r>
              <a:rPr lang="en-US"/>
              <a:t>Set the innerHTML property of the element to the text to write to the page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825" y="4694555"/>
            <a:ext cx="5400675" cy="210502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54660" y="5696585"/>
            <a:ext cx="27654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“Hello, World” now in the body of the document, not in the console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to the Body (Document)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7419340" cy="4351655"/>
          </a:xfrm>
        </p:spPr>
        <p:txBody>
          <a:bodyPr>
            <a:normAutofit/>
          </a:bodyPr>
          <a:lstStyle/>
          <a:p>
            <a:r>
              <a:rPr lang="en-US"/>
              <a:t>Exercises</a:t>
            </a:r>
          </a:p>
          <a:p>
            <a:pPr lvl="1"/>
            <a:r>
              <a:rPr lang="en-US"/>
              <a:t>Set the contents of a div with an id of “container” to “You can’t contain me!”</a:t>
            </a:r>
          </a:p>
          <a:p>
            <a:pPr lvl="1"/>
            <a:r>
              <a:rPr lang="en-US"/>
              <a:t>Set the contents of a span with an id of “name” to “Scott Calvin”</a:t>
            </a:r>
          </a:p>
          <a:p>
            <a:pPr lvl="1"/>
            <a:r>
              <a:rPr lang="en-US"/>
              <a:t>Set the contents of a paragraph with an id of “part1” to “Wait until the second half...” Then, print “...when the curtain falls!” to the console</a:t>
            </a:r>
          </a:p>
        </p:txBody>
      </p:sp>
      <p:sp>
        <p:nvSpPr>
          <p:cNvPr id="2" name="Content Placeholder 4"/>
          <p:cNvSpPr>
            <a:spLocks noGrp="1"/>
          </p:cNvSpPr>
          <p:nvPr/>
        </p:nvSpPr>
        <p:spPr>
          <a:xfrm>
            <a:off x="8257540" y="483870"/>
            <a:ext cx="3933825" cy="5970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Algorithm to write to the body of a document:</a:t>
            </a:r>
          </a:p>
          <a:p>
            <a:pPr marL="914400" lvl="1" indent="-457200">
              <a:buAutoNum type="arabicPeriod"/>
            </a:pPr>
            <a:r>
              <a:rPr lang="en-US"/>
              <a:t>Create an element with a specific id</a:t>
            </a:r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Create a new JS script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Obtain a reference to the element to write in via it’s id and store in a variable</a:t>
            </a:r>
            <a:endParaRPr lang="en-US" b="1"/>
          </a:p>
          <a:p>
            <a:pPr marL="914400" lvl="1" indent="-457200">
              <a:buAutoNum type="arabicPeriod"/>
            </a:pPr>
            <a:r>
              <a:rPr lang="en-US"/>
              <a:t>Set the innerHTML property of the element to the text to write to the page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to the Body (Document)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7419340" cy="4351655"/>
          </a:xfrm>
        </p:spPr>
        <p:txBody>
          <a:bodyPr>
            <a:normAutofit/>
          </a:bodyPr>
          <a:lstStyle/>
          <a:p>
            <a:r>
              <a:rPr lang="en-US" dirty="0"/>
              <a:t>Exercises</a:t>
            </a:r>
          </a:p>
          <a:p>
            <a:pPr lvl="1"/>
            <a:r>
              <a:rPr lang="en-US" dirty="0"/>
              <a:t>Set the contents of a div with an id of “container” to “You can’t contain me!”</a:t>
            </a:r>
          </a:p>
          <a:p>
            <a:pPr marL="457200" lvl="1" indent="0">
              <a:buNone/>
            </a:pPr>
            <a:r>
              <a:rPr lang="en-US" dirty="0"/>
              <a:t>&lt;div id=”container”&gt;&lt;/div&gt;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&lt;script&gt;</a:t>
            </a:r>
          </a:p>
          <a:p>
            <a:pPr marL="457200" lvl="1" indent="457200">
              <a:buNone/>
            </a:pPr>
            <a:r>
              <a:rPr lang="en-US" sz="2000" dirty="0"/>
              <a:t>let </a:t>
            </a:r>
            <a:r>
              <a:rPr lang="en-US" sz="2000" dirty="0" err="1"/>
              <a:t>divElement</a:t>
            </a:r>
            <a:r>
              <a:rPr lang="en-US" sz="2000" dirty="0"/>
              <a:t> = </a:t>
            </a:r>
            <a:r>
              <a:rPr lang="en-US" sz="2000" dirty="0" err="1"/>
              <a:t>document.getElementById</a:t>
            </a:r>
            <a:r>
              <a:rPr lang="en-US" sz="2000" dirty="0"/>
              <a:t>(“container”);</a:t>
            </a:r>
          </a:p>
          <a:p>
            <a:pPr marL="457200" lvl="1" indent="457200">
              <a:buNone/>
            </a:pPr>
            <a:r>
              <a:rPr lang="en-US" sz="2000" dirty="0" err="1"/>
              <a:t>divElement.innerHTML</a:t>
            </a:r>
            <a:r>
              <a:rPr lang="en-US" sz="2000" dirty="0"/>
              <a:t> = “You can’t contain me!”;</a:t>
            </a:r>
          </a:p>
          <a:p>
            <a:pPr marL="457200" lvl="1" indent="0">
              <a:buNone/>
            </a:pPr>
            <a:r>
              <a:rPr lang="en-US" dirty="0"/>
              <a:t>&lt;/script&gt;</a:t>
            </a:r>
          </a:p>
        </p:txBody>
      </p:sp>
      <p:sp>
        <p:nvSpPr>
          <p:cNvPr id="2" name="Content Placeholder 4"/>
          <p:cNvSpPr>
            <a:spLocks noGrp="1"/>
          </p:cNvSpPr>
          <p:nvPr/>
        </p:nvSpPr>
        <p:spPr>
          <a:xfrm>
            <a:off x="8257540" y="483870"/>
            <a:ext cx="3933825" cy="5970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Algorithm to write to the body of a document:</a:t>
            </a:r>
          </a:p>
          <a:p>
            <a:pPr marL="914400" lvl="1" indent="-457200">
              <a:buAutoNum type="arabicPeriod"/>
            </a:pPr>
            <a:r>
              <a:rPr lang="en-US"/>
              <a:t>Create an element with a specific id</a:t>
            </a:r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Create a new JS script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Obtain a reference to the element to write in via it’s id and store in a variable</a:t>
            </a:r>
            <a:endParaRPr lang="en-US" b="1"/>
          </a:p>
          <a:p>
            <a:pPr marL="914400" lvl="1" indent="-457200">
              <a:buAutoNum type="arabicPeriod"/>
            </a:pPr>
            <a:r>
              <a:rPr lang="en-US"/>
              <a:t>Set the innerHTML property of the element to the text to write to the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71B0C1-9E09-47CE-8AD2-3F4BADB77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215" y="4914900"/>
            <a:ext cx="5267325" cy="185501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“Hello, World” in JS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console</a:t>
            </a:r>
            <a:r>
              <a:rPr lang="en-US"/>
              <a:t>.log(“Hello, world!”);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console: </a:t>
            </a:r>
            <a:r>
              <a:rPr lang="en-US"/>
              <a:t>where the information will be displayed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to the Body (Document)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7419340" cy="4351655"/>
          </a:xfrm>
        </p:spPr>
        <p:txBody>
          <a:bodyPr>
            <a:normAutofit/>
          </a:bodyPr>
          <a:lstStyle/>
          <a:p>
            <a:r>
              <a:rPr lang="en-US" dirty="0"/>
              <a:t>Exercises</a:t>
            </a:r>
          </a:p>
          <a:p>
            <a:pPr lvl="1"/>
            <a:r>
              <a:rPr lang="en-US" dirty="0"/>
              <a:t>Set the contents of a span with an id of “name” to “Scott Calvin”</a:t>
            </a:r>
          </a:p>
          <a:p>
            <a:pPr marL="457200" lvl="1" indent="0">
              <a:buNone/>
            </a:pPr>
            <a:r>
              <a:rPr lang="en-US" dirty="0"/>
              <a:t>&lt;span id=”name”&gt;&lt;/span&gt;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&lt;script&gt;</a:t>
            </a:r>
          </a:p>
          <a:p>
            <a:pPr marL="457200" lvl="1" indent="457200">
              <a:buNone/>
            </a:pPr>
            <a:r>
              <a:rPr lang="en-US" sz="2000" dirty="0"/>
              <a:t>let </a:t>
            </a:r>
            <a:r>
              <a:rPr lang="en-US" sz="2000" dirty="0" err="1"/>
              <a:t>spanElement</a:t>
            </a:r>
            <a:r>
              <a:rPr lang="en-US" sz="2000" dirty="0"/>
              <a:t> = </a:t>
            </a:r>
            <a:r>
              <a:rPr lang="en-US" sz="2000" dirty="0" err="1"/>
              <a:t>document.getElementById</a:t>
            </a:r>
            <a:r>
              <a:rPr lang="en-US" sz="2000" dirty="0"/>
              <a:t>(“name”);</a:t>
            </a:r>
          </a:p>
          <a:p>
            <a:pPr marL="457200" lvl="1" indent="457200">
              <a:buNone/>
            </a:pPr>
            <a:r>
              <a:rPr lang="en-US" sz="2000" dirty="0" err="1"/>
              <a:t>spanElement.innerHTML</a:t>
            </a:r>
            <a:r>
              <a:rPr lang="en-US" sz="2000" dirty="0"/>
              <a:t> = “Scott Calvin!”;</a:t>
            </a:r>
          </a:p>
          <a:p>
            <a:pPr marL="457200" lvl="1" indent="0">
              <a:buNone/>
            </a:pPr>
            <a:r>
              <a:rPr lang="en-US" dirty="0"/>
              <a:t>&lt;/script&gt;</a:t>
            </a:r>
          </a:p>
        </p:txBody>
      </p:sp>
      <p:sp>
        <p:nvSpPr>
          <p:cNvPr id="2" name="Content Placeholder 4"/>
          <p:cNvSpPr>
            <a:spLocks noGrp="1"/>
          </p:cNvSpPr>
          <p:nvPr/>
        </p:nvSpPr>
        <p:spPr>
          <a:xfrm>
            <a:off x="8257540" y="483870"/>
            <a:ext cx="3933825" cy="5970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Algorithm to write to the body of a document:</a:t>
            </a:r>
          </a:p>
          <a:p>
            <a:pPr marL="914400" lvl="1" indent="-457200">
              <a:buAutoNum type="arabicPeriod"/>
            </a:pPr>
            <a:r>
              <a:rPr lang="en-US"/>
              <a:t>Create an element with a specific id</a:t>
            </a:r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Create a new JS script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Obtain a reference to the element to write in via it’s id and store in a variable</a:t>
            </a:r>
            <a:endParaRPr lang="en-US" b="1"/>
          </a:p>
          <a:p>
            <a:pPr marL="914400" lvl="1" indent="-457200">
              <a:buAutoNum type="arabicPeriod"/>
            </a:pPr>
            <a:r>
              <a:rPr lang="en-US"/>
              <a:t>Set the innerHTML property of the element to the text to write to the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0C4CDB-7DA1-4D2A-B50D-135B113E8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597" y="4812484"/>
            <a:ext cx="5295900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to the Body (Document)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2280" y="1825625"/>
            <a:ext cx="6719582" cy="5032375"/>
          </a:xfrm>
        </p:spPr>
        <p:txBody>
          <a:bodyPr>
            <a:normAutofit/>
          </a:bodyPr>
          <a:lstStyle/>
          <a:p>
            <a:r>
              <a:rPr lang="en-US" dirty="0"/>
              <a:t>Exercises</a:t>
            </a:r>
          </a:p>
          <a:p>
            <a:pPr lvl="1"/>
            <a:r>
              <a:rPr lang="en-US" dirty="0"/>
              <a:t>Set the contents of a paragraph with an id of “part1” to “Wait until the second half...” Then, print “...when the curtain falls!” to the console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&lt;p id=”part1”&gt;&lt;/p&gt;</a:t>
            </a:r>
          </a:p>
          <a:p>
            <a:pPr marL="457200" lvl="1" indent="0">
              <a:buNone/>
            </a:pPr>
            <a:r>
              <a:rPr lang="en-US" dirty="0"/>
              <a:t>&lt;script&gt;</a:t>
            </a:r>
          </a:p>
          <a:p>
            <a:pPr marL="457200" lvl="1" indent="457200">
              <a:buNone/>
            </a:pPr>
            <a:r>
              <a:rPr lang="en-US" sz="2000" dirty="0"/>
              <a:t>let </a:t>
            </a:r>
            <a:r>
              <a:rPr lang="en-US" sz="2000" dirty="0" err="1"/>
              <a:t>pElement</a:t>
            </a:r>
            <a:r>
              <a:rPr lang="en-US" sz="2000" dirty="0"/>
              <a:t>= </a:t>
            </a:r>
            <a:r>
              <a:rPr lang="en-US" sz="2000" dirty="0" err="1"/>
              <a:t>document.getElementById</a:t>
            </a:r>
            <a:r>
              <a:rPr lang="en-US" sz="2000" dirty="0"/>
              <a:t>(“part1”);</a:t>
            </a:r>
          </a:p>
          <a:p>
            <a:pPr marL="457200" lvl="1" indent="457200">
              <a:buNone/>
            </a:pPr>
            <a:r>
              <a:rPr lang="en-US" sz="2000" dirty="0" err="1"/>
              <a:t>pElement.innerHTML</a:t>
            </a:r>
            <a:r>
              <a:rPr lang="en-US" sz="2000" dirty="0"/>
              <a:t> = “Wait until the second half...”;</a:t>
            </a:r>
          </a:p>
          <a:p>
            <a:pPr marL="457200" lvl="1" indent="457200">
              <a:buNone/>
            </a:pPr>
            <a:r>
              <a:rPr lang="en-US" sz="2000" dirty="0"/>
              <a:t>console.log(“...when the curtain falls!”);</a:t>
            </a:r>
          </a:p>
          <a:p>
            <a:pPr marL="457200" lvl="1" indent="0">
              <a:buNone/>
            </a:pPr>
            <a:r>
              <a:rPr lang="en-US" dirty="0"/>
              <a:t>&lt;/script&gt;</a:t>
            </a:r>
          </a:p>
        </p:txBody>
      </p:sp>
      <p:sp>
        <p:nvSpPr>
          <p:cNvPr id="2" name="Content Placeholder 4"/>
          <p:cNvSpPr>
            <a:spLocks noGrp="1"/>
          </p:cNvSpPr>
          <p:nvPr/>
        </p:nvSpPr>
        <p:spPr>
          <a:xfrm>
            <a:off x="8257540" y="483870"/>
            <a:ext cx="3933825" cy="5970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Algorithm to write to the body of a document:</a:t>
            </a:r>
          </a:p>
          <a:p>
            <a:pPr marL="914400" lvl="1" indent="-457200">
              <a:buAutoNum type="arabicPeriod"/>
            </a:pPr>
            <a:r>
              <a:rPr lang="en-US"/>
              <a:t>Create an element with a specific id</a:t>
            </a:r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Create a new JS script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Obtain a reference to the element to write in via it’s id and store in a variable</a:t>
            </a:r>
            <a:endParaRPr lang="en-US" b="1"/>
          </a:p>
          <a:p>
            <a:pPr marL="914400" lvl="1" indent="-457200">
              <a:buAutoNum type="arabicPeriod"/>
            </a:pPr>
            <a:r>
              <a:rPr lang="en-US"/>
              <a:t>Set the innerHTML property of the element to the text to write to the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C3599D-E546-486D-B242-2C8717E5D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926" y="3296874"/>
            <a:ext cx="4707753" cy="195384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“Hello, World” in JS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console</a:t>
            </a:r>
            <a:r>
              <a:rPr lang="en-US" b="1" dirty="0"/>
              <a:t>.log(</a:t>
            </a:r>
            <a:r>
              <a:rPr lang="en-US" dirty="0"/>
              <a:t>“Hello, world!”</a:t>
            </a:r>
            <a:r>
              <a:rPr lang="en-US" b="1" dirty="0"/>
              <a:t>)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console</a:t>
            </a:r>
            <a:r>
              <a:rPr lang="en-US" b="1" dirty="0"/>
              <a:t>: </a:t>
            </a:r>
            <a:r>
              <a:rPr lang="en-US" dirty="0"/>
              <a:t>where the information will be displayed</a:t>
            </a:r>
          </a:p>
          <a:p>
            <a:pPr marL="0" indent="0">
              <a:buNone/>
            </a:pPr>
            <a:r>
              <a:rPr lang="en-US" b="1" dirty="0"/>
              <a:t>log</a:t>
            </a:r>
            <a:r>
              <a:rPr lang="en-US" b="1" dirty="0">
                <a:sym typeface="+mn-ea"/>
              </a:rPr>
              <a:t>(...)</a:t>
            </a:r>
            <a:r>
              <a:rPr lang="en-US" b="1" dirty="0"/>
              <a:t>: </a:t>
            </a:r>
            <a:r>
              <a:rPr lang="en-US" dirty="0"/>
              <a:t>means ‘write this information’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“Hello, World” in JS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console.log(</a:t>
            </a:r>
            <a:r>
              <a:rPr lang="en-US" b="1"/>
              <a:t>“Hello, world!”</a:t>
            </a:r>
            <a:r>
              <a:rPr lang="en-US"/>
              <a:t>);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console</a:t>
            </a:r>
            <a:r>
              <a:rPr lang="en-US" b="1"/>
              <a:t>: </a:t>
            </a:r>
            <a:r>
              <a:rPr lang="en-US"/>
              <a:t>where the information will be displayed</a:t>
            </a:r>
          </a:p>
          <a:p>
            <a:pPr marL="0" indent="0">
              <a:buNone/>
            </a:pPr>
            <a:r>
              <a:rPr lang="en-US"/>
              <a:t>log(...)</a:t>
            </a:r>
            <a:r>
              <a:rPr lang="en-US" b="1"/>
              <a:t>: </a:t>
            </a:r>
            <a:r>
              <a:rPr lang="en-US"/>
              <a:t>means ‘write this information’ </a:t>
            </a:r>
          </a:p>
          <a:p>
            <a:pPr marL="0" indent="0">
              <a:buNone/>
            </a:pPr>
            <a:r>
              <a:rPr lang="en-US" b="1"/>
              <a:t>“Hello, world!”</a:t>
            </a:r>
            <a:r>
              <a:rPr lang="en-US"/>
              <a:t>: the specific information to write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“Hello, World” in JS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console.log(“Hello, world!”)</a:t>
            </a:r>
            <a:r>
              <a:rPr lang="en-US" b="1"/>
              <a:t>;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console</a:t>
            </a:r>
            <a:r>
              <a:rPr lang="en-US" b="1"/>
              <a:t>: </a:t>
            </a:r>
            <a:r>
              <a:rPr lang="en-US"/>
              <a:t>where the information will be displayed</a:t>
            </a:r>
          </a:p>
          <a:p>
            <a:pPr marL="0" indent="0">
              <a:buNone/>
            </a:pPr>
            <a:r>
              <a:rPr lang="en-US"/>
              <a:t>log(...)</a:t>
            </a:r>
            <a:r>
              <a:rPr lang="en-US" b="1"/>
              <a:t>: </a:t>
            </a:r>
            <a:r>
              <a:rPr lang="en-US"/>
              <a:t>means ‘write this information’ </a:t>
            </a:r>
          </a:p>
          <a:p>
            <a:pPr marL="0" indent="0">
              <a:buNone/>
            </a:pPr>
            <a:r>
              <a:rPr lang="en-US"/>
              <a:t>“Hello, world!”: the specific information to write </a:t>
            </a:r>
          </a:p>
          <a:p>
            <a:pPr marL="0" indent="0">
              <a:buNone/>
            </a:pPr>
            <a:r>
              <a:rPr lang="en-US" b="1"/>
              <a:t>; </a:t>
            </a:r>
            <a:r>
              <a:rPr lang="en-US"/>
              <a:t>: marks the end of this line of code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Running JS in a Web Browser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order to run JS in a browser, it must be included in an HTML file.</a:t>
            </a:r>
          </a:p>
          <a:p>
            <a:pPr lvl="1"/>
            <a:r>
              <a:rPr lang="en-US"/>
              <a:t>Either </a:t>
            </a:r>
            <a:r>
              <a:rPr lang="en-US">
                <a:sym typeface="+mn-ea"/>
              </a:rPr>
              <a:t>inline</a:t>
            </a:r>
            <a:r>
              <a:rPr lang="en-US"/>
              <a:t>, external, or internal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Running JS in a Web Browser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order to run JS in a browser, it must be included in an HTML file.</a:t>
            </a:r>
          </a:p>
          <a:p>
            <a:pPr lvl="1"/>
            <a:r>
              <a:rPr lang="en-US"/>
              <a:t>Either </a:t>
            </a:r>
            <a:r>
              <a:rPr lang="en-US">
                <a:sym typeface="+mn-ea"/>
              </a:rPr>
              <a:t>inline</a:t>
            </a:r>
            <a:r>
              <a:rPr lang="en-US"/>
              <a:t>, external, or internal</a:t>
            </a:r>
          </a:p>
          <a:p>
            <a:pPr lvl="1"/>
            <a:endParaRPr lang="en-US"/>
          </a:p>
          <a:p>
            <a:pPr lvl="0"/>
            <a:r>
              <a:rPr lang="en-US"/>
              <a:t>External Solution (in a separate .JS file):</a:t>
            </a:r>
          </a:p>
          <a:p>
            <a:pPr marL="457200" lvl="1" indent="0">
              <a:buNone/>
            </a:pPr>
            <a:r>
              <a:rPr lang="en-US"/>
              <a:t>console.log(“Hello, World!”);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2829</Words>
  <Application>Microsoft Office PowerPoint</Application>
  <PresentationFormat>Widescreen</PresentationFormat>
  <Paragraphs>327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Lecture 10</vt:lpstr>
      <vt:lpstr>What is it? </vt:lpstr>
      <vt:lpstr>“Hello, World” in JS</vt:lpstr>
      <vt:lpstr>“Hello, World” in JS</vt:lpstr>
      <vt:lpstr>“Hello, World” in JS</vt:lpstr>
      <vt:lpstr>“Hello, World” in JS</vt:lpstr>
      <vt:lpstr>“Hello, World” in JS</vt:lpstr>
      <vt:lpstr>Running JS in a Web Browser</vt:lpstr>
      <vt:lpstr>Running JS in a Web Browser</vt:lpstr>
      <vt:lpstr>Running JS in a Web Browser</vt:lpstr>
      <vt:lpstr>Running JS in a Web Browser</vt:lpstr>
      <vt:lpstr>Running JS in a Web Browser</vt:lpstr>
      <vt:lpstr>Running JS in a Web Browser</vt:lpstr>
      <vt:lpstr>Anatomy of a Web Browser</vt:lpstr>
      <vt:lpstr>Anatomy of a Web Browser</vt:lpstr>
      <vt:lpstr>Anatomy of a Web Browser</vt:lpstr>
      <vt:lpstr>Anatomy of a Web Browser</vt:lpstr>
      <vt:lpstr>Writing to the Body (Document)</vt:lpstr>
      <vt:lpstr>Writing to the Body (Document)</vt:lpstr>
      <vt:lpstr>Writing to the Body (Document)</vt:lpstr>
      <vt:lpstr>Writing to the Body (Document)</vt:lpstr>
      <vt:lpstr>Writing to the Body (Document)</vt:lpstr>
      <vt:lpstr>Writing to the Body (Document)</vt:lpstr>
      <vt:lpstr>Writing to the Body (Document)</vt:lpstr>
      <vt:lpstr>Writing to the Body (Document)</vt:lpstr>
      <vt:lpstr>Writing to the Body (Document)</vt:lpstr>
      <vt:lpstr>Writing to the Body (Document)</vt:lpstr>
      <vt:lpstr>Writing to the Body (Document)</vt:lpstr>
      <vt:lpstr>Writing to the Body (Document)</vt:lpstr>
      <vt:lpstr>Writing to the Body (Document)</vt:lpstr>
      <vt:lpstr>Writing to the Body (Document)</vt:lpstr>
      <vt:lpstr>Writing to the Body (Document)</vt:lpstr>
      <vt:lpstr>Writing to the Body (Document)</vt:lpstr>
      <vt:lpstr>Writing to the Body (Document)</vt:lpstr>
      <vt:lpstr>Writing to the Body (Document)</vt:lpstr>
      <vt:lpstr>Writing to the Body (Document)</vt:lpstr>
      <vt:lpstr>Writing to the Body (Document)</vt:lpstr>
      <vt:lpstr>Writing to the Body (Document)</vt:lpstr>
      <vt:lpstr>Writing to the Body (Document)</vt:lpstr>
      <vt:lpstr>Writing to the Body (Document)</vt:lpstr>
      <vt:lpstr>Writing to the Body (Document)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</dc:title>
  <dc:creator>Mr. Gross</dc:creator>
  <cp:lastModifiedBy>Joshua Gross</cp:lastModifiedBy>
  <cp:revision>34</cp:revision>
  <dcterms:created xsi:type="dcterms:W3CDTF">2023-10-11T00:57:07Z</dcterms:created>
  <dcterms:modified xsi:type="dcterms:W3CDTF">2023-10-11T12:00:49Z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77D0A2C2395741B1A137868164F7C8DE_11</vt:lpwstr>
  </property>
  <property fmtid="{D5CDD505-2E9C-101B-9397-08002B2CF9AE}" pid="3" name="KSOProductBuildVer">
    <vt:lpwstr>1033-12.2.0.13215</vt:lpwstr>
  </property>
</Properties>
</file>