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302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A06-3E4A-4755-9F65-164FE9086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D04E-AE8E-4089-B24B-FF124803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A18F-0F0C-436C-9AFC-9EC7C70C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988D-9809-4462-AF8D-93FB9E0B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B60F-0953-4314-B483-245D5FE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4F22-6A1E-44D2-87EC-AFEC2B4E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780F-A077-4068-97DE-E189903F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BF34-8B50-4F79-AE5B-057479C9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1096-949B-4DDA-80B2-AF2521B9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DB01-CCB1-4217-A0B9-DC068DFC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F242D-B6EE-4316-B1E2-8B379B30D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3E633-A7CA-47B9-8906-A6A5CCF0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D7AE-469E-49D7-ADE4-750B4BC1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817D-34BC-448C-9657-840303F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5CF3-FA54-458A-B125-56E7337B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424-6845-4F7D-9BBF-AAF5B8F2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ABDE-1618-4F39-8E38-5FDA672F0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0C3E-6DA3-4DB1-98FA-0FBD3BF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E523-1C79-4DFB-852D-8FF5D5A0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33E2-36F2-4A94-8DD6-E126D532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AAC2-DF58-42D9-8845-B367326D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3259-F3A1-4CD8-A8F3-A9746ECD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571A-433F-455F-9083-FD87FA3E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2CB3-6A24-47B6-B81E-C1063385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8F15-F96D-474E-AC7A-768C16B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F2DE-DC49-437A-BC7C-6D9CD12A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949E-6413-472D-BC69-02A333A79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426B6-019C-495A-8571-E9EB0997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88E75-969B-430B-AE58-F9EF98DE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51A9-FEB5-4047-83DF-87C365BC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E13E-5213-4461-84F3-687B2E19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6BE2-3719-48AA-82AA-103F9D4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83F7-CC86-4AA7-9296-605A1385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5EB6E-EF5D-4286-9147-FE027C5AF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997BB-D489-4F47-99DD-7A46B38D0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931C4-AF99-44CB-A790-64D0D3DC8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BC178-6C88-4881-A641-2425595A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4658C-9406-4EDA-A921-3650020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7F8D1-6CBA-4E59-8480-1D00434A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860C-E53C-4E10-8C6E-1C49FA2E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B5B26-B04F-4A27-BC58-B0FB14F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9160-7FB3-4C36-ACDB-7EFA7C55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B2FE-1B65-4135-9D79-67DF5F2A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914BD-9A70-4748-901A-DCE5ABD2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17C38-23BD-45BF-9D45-43F0BB9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EBAC-AA38-4890-A180-E3D05FC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9349-D51B-443A-878B-9E730D27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DBA0-319D-4595-87BD-DB863685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434BA-C0C8-45E8-B4BE-F779FBF7D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2CED-48A8-447A-94C1-347DD81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F059-F4C0-42DB-8738-188A62F0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9B9D8-81F6-46A0-93AE-F64CECD3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DC0-47DD-4E23-BE72-2581E69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04E86-856A-4C05-8416-263A9026D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078B-631A-4921-9BD9-75E0451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AE34-4B5B-4DA2-8685-3456042D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EBC43-3923-481B-9B0F-B1D5E0E1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8D507-A058-4F62-B15A-287D82D0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0EE48-0970-41BE-9F1E-7C6E8252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9CE4-0684-43B4-8DE5-2FAD163C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9270-915A-4D1E-AE87-7CD4B2EBC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3511-7BB0-4700-A3CC-30E722CC896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C724-65B9-4369-A6C9-25EA8C3C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BD58-3F1C-4956-A795-1B0E9D5D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A4E0-B271-4CE8-9972-8BF163F9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4A6A-F306-414A-A211-CF1BB77F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B2788-FFB8-41C0-8B83-8FA35E8C5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60245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</p:txBody>
      </p:sp>
    </p:spTree>
    <p:extLst>
      <p:ext uri="{BB962C8B-B14F-4D97-AF65-F5344CB8AC3E}">
        <p14:creationId xmlns:p14="http://schemas.microsoft.com/office/powerpoint/2010/main" val="2082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  <a:p>
            <a:r>
              <a:rPr lang="en-US" dirty="0"/>
              <a:t>6d = 0110b</a:t>
            </a:r>
          </a:p>
          <a:p>
            <a:r>
              <a:rPr lang="en-US" dirty="0"/>
              <a:t>0010b + 0100b = 0110b</a:t>
            </a:r>
          </a:p>
        </p:txBody>
      </p:sp>
    </p:spTree>
    <p:extLst>
      <p:ext uri="{BB962C8B-B14F-4D97-AF65-F5344CB8AC3E}">
        <p14:creationId xmlns:p14="http://schemas.microsoft.com/office/powerpoint/2010/main" val="62982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070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7475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Start at the 0 bit and perform the following operation on the vertically stacked binary strings: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34484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b="1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 0b    </a:t>
            </a:r>
          </a:p>
        </p:txBody>
      </p:sp>
    </p:spTree>
    <p:extLst>
      <p:ext uri="{BB962C8B-B14F-4D97-AF65-F5344CB8AC3E}">
        <p14:creationId xmlns:p14="http://schemas.microsoft.com/office/powerpoint/2010/main" val="290782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 10b    </a:t>
            </a:r>
          </a:p>
        </p:txBody>
      </p:sp>
    </p:spTree>
    <p:extLst>
      <p:ext uri="{BB962C8B-B14F-4D97-AF65-F5344CB8AC3E}">
        <p14:creationId xmlns:p14="http://schemas.microsoft.com/office/powerpoint/2010/main" val="241494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07322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 010b    </a:t>
            </a:r>
          </a:p>
        </p:txBody>
      </p:sp>
    </p:spTree>
    <p:extLst>
      <p:ext uri="{BB962C8B-B14F-4D97-AF65-F5344CB8AC3E}">
        <p14:creationId xmlns:p14="http://schemas.microsoft.com/office/powerpoint/2010/main" val="37596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7506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	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	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3271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4186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681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</p:txBody>
      </p:sp>
    </p:spTree>
    <p:extLst>
      <p:ext uri="{BB962C8B-B14F-4D97-AF65-F5344CB8AC3E}">
        <p14:creationId xmlns:p14="http://schemas.microsoft.com/office/powerpoint/2010/main" val="384064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?d</a:t>
            </a:r>
          </a:p>
        </p:txBody>
      </p:sp>
    </p:spTree>
    <p:extLst>
      <p:ext uri="{BB962C8B-B14F-4D97-AF65-F5344CB8AC3E}">
        <p14:creationId xmlns:p14="http://schemas.microsoft.com/office/powerpoint/2010/main" val="258598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10010b </a:t>
            </a:r>
          </a:p>
          <a:p>
            <a:r>
              <a:rPr lang="en-US" dirty="0"/>
              <a:t>So, 1101b + 0101b = 10010b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Double check decimal math:</a:t>
            </a:r>
          </a:p>
          <a:p>
            <a:pPr lvl="1"/>
            <a:r>
              <a:rPr lang="en-US" dirty="0"/>
              <a:t>1101b = 13d</a:t>
            </a:r>
          </a:p>
          <a:p>
            <a:pPr lvl="1"/>
            <a:r>
              <a:rPr lang="en-US" dirty="0"/>
              <a:t>0101b = 5d</a:t>
            </a:r>
          </a:p>
          <a:p>
            <a:pPr lvl="1"/>
            <a:r>
              <a:rPr lang="en-US" dirty="0"/>
              <a:t>10010b = 18d</a:t>
            </a:r>
          </a:p>
        </p:txBody>
      </p:sp>
    </p:spTree>
    <p:extLst>
      <p:ext uri="{BB962C8B-B14F-4D97-AF65-F5344CB8AC3E}">
        <p14:creationId xmlns:p14="http://schemas.microsoft.com/office/powerpoint/2010/main" val="46401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6513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5917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Start at the 0 bit and perform the following operation on the vertically stacked binary strings:</a:t>
            </a:r>
          </a:p>
          <a:p>
            <a:pPr lvl="2"/>
            <a:r>
              <a:rPr lang="en-US" b="1" dirty="0"/>
              <a:t>0 + 0 = 0</a:t>
            </a:r>
          </a:p>
          <a:p>
            <a:pPr lvl="2"/>
            <a:r>
              <a:rPr lang="en-US" b="1" dirty="0"/>
              <a:t>0 + 1 = 1</a:t>
            </a:r>
          </a:p>
          <a:p>
            <a:pPr lvl="2"/>
            <a:r>
              <a:rPr lang="en-US" b="1" dirty="0"/>
              <a:t>1 + 0 = 1</a:t>
            </a:r>
          </a:p>
          <a:p>
            <a:pPr lvl="2"/>
            <a:r>
              <a:rPr lang="en-US" b="1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3559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r>
              <a:rPr lang="en-US" dirty="0"/>
              <a:t>Numbers are represented in base 2 (binary), rather than base 10 (decimal)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6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b="1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 0b</a:t>
            </a:r>
          </a:p>
        </p:txBody>
      </p:sp>
    </p:spTree>
    <p:extLst>
      <p:ext uri="{BB962C8B-B14F-4D97-AF65-F5344CB8AC3E}">
        <p14:creationId xmlns:p14="http://schemas.microsoft.com/office/powerpoint/2010/main" val="355023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3597271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 00b</a:t>
            </a:r>
          </a:p>
        </p:txBody>
      </p:sp>
    </p:spTree>
    <p:extLst>
      <p:ext uri="{BB962C8B-B14F-4D97-AF65-F5344CB8AC3E}">
        <p14:creationId xmlns:p14="http://schemas.microsoft.com/office/powerpoint/2010/main" val="205974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2239483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 000b</a:t>
            </a:r>
          </a:p>
        </p:txBody>
      </p:sp>
    </p:spTree>
    <p:extLst>
      <p:ext uri="{BB962C8B-B14F-4D97-AF65-F5344CB8AC3E}">
        <p14:creationId xmlns:p14="http://schemas.microsoft.com/office/powerpoint/2010/main" val="395248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 1000b</a:t>
            </a:r>
          </a:p>
        </p:txBody>
      </p:sp>
    </p:spTree>
    <p:extLst>
      <p:ext uri="{BB962C8B-B14F-4D97-AF65-F5344CB8AC3E}">
        <p14:creationId xmlns:p14="http://schemas.microsoft.com/office/powerpoint/2010/main" val="12585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 11000b</a:t>
            </a:r>
          </a:p>
        </p:txBody>
      </p:sp>
    </p:spTree>
    <p:extLst>
      <p:ext uri="{BB962C8B-B14F-4D97-AF65-F5344CB8AC3E}">
        <p14:creationId xmlns:p14="http://schemas.microsoft.com/office/powerpoint/2010/main" val="777011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212779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 011000b</a:t>
            </a:r>
          </a:p>
        </p:txBody>
      </p:sp>
    </p:spTree>
    <p:extLst>
      <p:ext uri="{BB962C8B-B14F-4D97-AF65-F5344CB8AC3E}">
        <p14:creationId xmlns:p14="http://schemas.microsoft.com/office/powerpoint/2010/main" val="3113116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 1011000b</a:t>
            </a:r>
          </a:p>
        </p:txBody>
      </p:sp>
    </p:spTree>
    <p:extLst>
      <p:ext uri="{BB962C8B-B14F-4D97-AF65-F5344CB8AC3E}">
        <p14:creationId xmlns:p14="http://schemas.microsoft.com/office/powerpoint/2010/main" val="24936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deal in only binary</a:t>
            </a:r>
          </a:p>
          <a:p>
            <a:r>
              <a:rPr lang="en-US" dirty="0"/>
              <a:t>Numbers are represented in base 2 (binary), rather than base 10 (decimal)</a:t>
            </a:r>
          </a:p>
          <a:p>
            <a:r>
              <a:rPr lang="en-US" dirty="0"/>
              <a:t>How do computers add and subtract numbers? </a:t>
            </a:r>
          </a:p>
        </p:txBody>
      </p:sp>
    </p:spTree>
    <p:extLst>
      <p:ext uri="{BB962C8B-B14F-4D97-AF65-F5344CB8AC3E}">
        <p14:creationId xmlns:p14="http://schemas.microsoft.com/office/powerpoint/2010/main" val="3798520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 11011000b</a:t>
            </a:r>
          </a:p>
        </p:txBody>
      </p:sp>
    </p:spTree>
    <p:extLst>
      <p:ext uri="{BB962C8B-B14F-4D97-AF65-F5344CB8AC3E}">
        <p14:creationId xmlns:p14="http://schemas.microsoft.com/office/powerpoint/2010/main" val="289920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 011011000b</a:t>
            </a:r>
          </a:p>
        </p:txBody>
      </p:sp>
    </p:spTree>
    <p:extLst>
      <p:ext uri="{BB962C8B-B14F-4D97-AF65-F5344CB8AC3E}">
        <p14:creationId xmlns:p14="http://schemas.microsoft.com/office/powerpoint/2010/main" val="31706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 1011011000b</a:t>
            </a:r>
          </a:p>
        </p:txBody>
      </p:sp>
    </p:spTree>
    <p:extLst>
      <p:ext uri="{BB962C8B-B14F-4D97-AF65-F5344CB8AC3E}">
        <p14:creationId xmlns:p14="http://schemas.microsoft.com/office/powerpoint/2010/main" val="3170150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</p:txBody>
      </p:sp>
    </p:spTree>
    <p:extLst>
      <p:ext uri="{BB962C8B-B14F-4D97-AF65-F5344CB8AC3E}">
        <p14:creationId xmlns:p14="http://schemas.microsoft.com/office/powerpoint/2010/main" val="732038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/>
              <a:t>Double check decimal math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1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/>
              <a:t>Double check decimal math</a:t>
            </a:r>
          </a:p>
          <a:p>
            <a:pPr lvl="1"/>
            <a:r>
              <a:rPr lang="en-US" dirty="0"/>
              <a:t>No thanks!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2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84" y="365125"/>
            <a:ext cx="59645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to perform binary addition: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 with 0s on left so both 0 bits are in the same position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at the 0 bit and perform the following operation on the vertically stacked binary strings:</a:t>
            </a:r>
          </a:p>
          <a:p>
            <a:pPr lvl="2"/>
            <a:r>
              <a:rPr lang="en-US" dirty="0"/>
              <a:t>0 + 0 = 0</a:t>
            </a:r>
          </a:p>
          <a:p>
            <a:pPr lvl="2"/>
            <a:r>
              <a:rPr lang="en-US" dirty="0"/>
              <a:t>0 + 1 = 1</a:t>
            </a:r>
          </a:p>
          <a:p>
            <a:pPr lvl="2"/>
            <a:r>
              <a:rPr lang="en-US" dirty="0"/>
              <a:t>1 + 0 = 1</a:t>
            </a:r>
          </a:p>
          <a:p>
            <a:pPr lvl="2"/>
            <a:r>
              <a:rPr lang="en-US" dirty="0"/>
              <a:t>1 + 1 = 0*</a:t>
            </a:r>
          </a:p>
          <a:p>
            <a:pPr lvl="3"/>
            <a:r>
              <a:rPr lang="en-US" dirty="0"/>
              <a:t>In the event * happens, carry a 1 over into the next bit place and add that to the existing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 2 until the last bit has been computed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594B0-072A-47F6-87CC-1FE574429CB8}"/>
              </a:ext>
            </a:extLst>
          </p:cNvPr>
          <p:cNvSpPr txBox="1">
            <a:spLocks/>
          </p:cNvSpPr>
          <p:nvPr/>
        </p:nvSpPr>
        <p:spPr>
          <a:xfrm>
            <a:off x="490406" y="1515815"/>
            <a:ext cx="5964573" cy="51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11010100101b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   00000110011b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   11011011000b</a:t>
            </a:r>
          </a:p>
          <a:p>
            <a:r>
              <a:rPr lang="en-US" dirty="0"/>
              <a:t>Double check decimal math</a:t>
            </a:r>
          </a:p>
          <a:p>
            <a:pPr lvl="1"/>
            <a:r>
              <a:rPr lang="en-US" dirty="0"/>
              <a:t>No thanks!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</p:txBody>
      </p:sp>
    </p:spTree>
    <p:extLst>
      <p:ext uri="{BB962C8B-B14F-4D97-AF65-F5344CB8AC3E}">
        <p14:creationId xmlns:p14="http://schemas.microsoft.com/office/powerpoint/2010/main" val="9274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2d + 4d = 6d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4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</p:txBody>
      </p:sp>
    </p:spTree>
    <p:extLst>
      <p:ext uri="{BB962C8B-B14F-4D97-AF65-F5344CB8AC3E}">
        <p14:creationId xmlns:p14="http://schemas.microsoft.com/office/powerpoint/2010/main" val="57778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8644-BB90-42F9-B406-ABF62E9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AA3-921E-4C25-82E6-3FEE9911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Addition</a:t>
            </a:r>
            <a:r>
              <a:rPr lang="en-US" dirty="0"/>
              <a:t> is an operation that adds two binary values together</a:t>
            </a:r>
          </a:p>
          <a:p>
            <a:r>
              <a:rPr lang="en-US" dirty="0"/>
              <a:t>Binary addition maps to our common understanding of addition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2d + 4d = 6d</a:t>
            </a:r>
          </a:p>
          <a:p>
            <a:r>
              <a:rPr lang="en-US" dirty="0"/>
              <a:t>2d = 0010b</a:t>
            </a:r>
          </a:p>
          <a:p>
            <a:r>
              <a:rPr lang="en-US" dirty="0"/>
              <a:t>4d = 0100b</a:t>
            </a:r>
          </a:p>
        </p:txBody>
      </p:sp>
    </p:spTree>
    <p:extLst>
      <p:ext uri="{BB962C8B-B14F-4D97-AF65-F5344CB8AC3E}">
        <p14:creationId xmlns:p14="http://schemas.microsoft.com/office/powerpoint/2010/main" val="32264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32B147-46B0-417F-A7D5-7DFC0ED13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B8F41-E3D1-4B46-828D-4322BB55B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B9900-127C-41CB-A6AE-A83973B61B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3962</Words>
  <Application>Microsoft Office PowerPoint</Application>
  <PresentationFormat>Widescreen</PresentationFormat>
  <Paragraphs>596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Lecture 4</vt:lpstr>
      <vt:lpstr>Review</vt:lpstr>
      <vt:lpstr>Review</vt:lpstr>
      <vt:lpstr>Review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Addition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Joshua Gross</dc:creator>
  <cp:lastModifiedBy>Joshua Gross</cp:lastModifiedBy>
  <cp:revision>5</cp:revision>
  <dcterms:created xsi:type="dcterms:W3CDTF">2023-08-30T19:46:08Z</dcterms:created>
  <dcterms:modified xsi:type="dcterms:W3CDTF">2023-08-30T20:29:18Z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