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57" r:id="rId7"/>
    <p:sldId id="258" r:id="rId8"/>
    <p:sldId id="259" r:id="rId9"/>
    <p:sldId id="260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C4CD2F8B-4DF7-4CBE-9333-F4F03BBCBE6E}"/>
    <pc:docChg chg="undo custSel addSld modSld">
      <pc:chgData name="Joshua Gross" userId="7bb6a70e-9d37-46e4-96de-748557707bd0" providerId="ADAL" clId="{C4CD2F8B-4DF7-4CBE-9333-F4F03BBCBE6E}" dt="2023-09-25T21:13:27.339" v="1068" actId="20577"/>
      <pc:docMkLst>
        <pc:docMk/>
      </pc:docMkLst>
      <pc:sldChg chg="addSp delSp modSp">
        <pc:chgData name="Joshua Gross" userId="7bb6a70e-9d37-46e4-96de-748557707bd0" providerId="ADAL" clId="{C4CD2F8B-4DF7-4CBE-9333-F4F03BBCBE6E}" dt="2023-09-25T21:03:43.697" v="131" actId="1076"/>
        <pc:sldMkLst>
          <pc:docMk/>
          <pc:sldMk cId="2556155061" sldId="257"/>
        </pc:sldMkLst>
        <pc:spChg chg="del">
          <ac:chgData name="Joshua Gross" userId="7bb6a70e-9d37-46e4-96de-748557707bd0" providerId="ADAL" clId="{C4CD2F8B-4DF7-4CBE-9333-F4F03BBCBE6E}" dt="2023-09-25T21:02:58.758" v="87" actId="478"/>
          <ac:spMkLst>
            <pc:docMk/>
            <pc:sldMk cId="2556155061" sldId="257"/>
            <ac:spMk id="3" creationId="{FB9B7DBA-03F3-41D9-A134-6BE6890B33D9}"/>
          </ac:spMkLst>
        </pc:spChg>
        <pc:spChg chg="add mod">
          <ac:chgData name="Joshua Gross" userId="7bb6a70e-9d37-46e4-96de-748557707bd0" providerId="ADAL" clId="{C4CD2F8B-4DF7-4CBE-9333-F4F03BBCBE6E}" dt="2023-09-25T21:03:24.057" v="108" actId="1076"/>
          <ac:spMkLst>
            <pc:docMk/>
            <pc:sldMk cId="2556155061" sldId="257"/>
            <ac:spMk id="7" creationId="{59E0DB39-A418-437C-BFC5-BB9D5B858D98}"/>
          </ac:spMkLst>
        </pc:spChg>
        <pc:spChg chg="add mod">
          <ac:chgData name="Joshua Gross" userId="7bb6a70e-9d37-46e4-96de-748557707bd0" providerId="ADAL" clId="{C4CD2F8B-4DF7-4CBE-9333-F4F03BBCBE6E}" dt="2023-09-25T21:03:35.738" v="123" actId="1076"/>
          <ac:spMkLst>
            <pc:docMk/>
            <pc:sldMk cId="2556155061" sldId="257"/>
            <ac:spMk id="8" creationId="{77E41D42-49F2-426D-A97F-5CE6A6A4D58F}"/>
          </ac:spMkLst>
        </pc:spChg>
        <pc:spChg chg="add mod">
          <ac:chgData name="Joshua Gross" userId="7bb6a70e-9d37-46e4-96de-748557707bd0" providerId="ADAL" clId="{C4CD2F8B-4DF7-4CBE-9333-F4F03BBCBE6E}" dt="2023-09-25T21:03:43.697" v="131" actId="1076"/>
          <ac:spMkLst>
            <pc:docMk/>
            <pc:sldMk cId="2556155061" sldId="257"/>
            <ac:spMk id="9" creationId="{59C2130F-35B1-4EB6-9207-69E52E9D5CC0}"/>
          </ac:spMkLst>
        </pc:spChg>
        <pc:picChg chg="mod modCrop">
          <ac:chgData name="Joshua Gross" userId="7bb6a70e-9d37-46e4-96de-748557707bd0" providerId="ADAL" clId="{C4CD2F8B-4DF7-4CBE-9333-F4F03BBCBE6E}" dt="2023-09-25T21:03:27.441" v="111" actId="1076"/>
          <ac:picMkLst>
            <pc:docMk/>
            <pc:sldMk cId="2556155061" sldId="257"/>
            <ac:picMk id="4" creationId="{E23F4A1F-72C7-4ADF-B7C1-B1F374F8A8BB}"/>
          </ac:picMkLst>
        </pc:picChg>
        <pc:picChg chg="add mod modCrop">
          <ac:chgData name="Joshua Gross" userId="7bb6a70e-9d37-46e4-96de-748557707bd0" providerId="ADAL" clId="{C4CD2F8B-4DF7-4CBE-9333-F4F03BBCBE6E}" dt="2023-09-25T21:03:07.592" v="93" actId="1076"/>
          <ac:picMkLst>
            <pc:docMk/>
            <pc:sldMk cId="2556155061" sldId="257"/>
            <ac:picMk id="5" creationId="{64A3D6A5-7A12-4907-8A83-EEB248A4CB46}"/>
          </ac:picMkLst>
        </pc:picChg>
        <pc:picChg chg="add mod modCrop">
          <ac:chgData name="Joshua Gross" userId="7bb6a70e-9d37-46e4-96de-748557707bd0" providerId="ADAL" clId="{C4CD2F8B-4DF7-4CBE-9333-F4F03BBCBE6E}" dt="2023-09-25T21:03:06.272" v="92" actId="1076"/>
          <ac:picMkLst>
            <pc:docMk/>
            <pc:sldMk cId="2556155061" sldId="257"/>
            <ac:picMk id="6" creationId="{4C46BCB9-71FD-48E7-AD17-51EAF28F61CA}"/>
          </ac:picMkLst>
        </pc:picChg>
      </pc:sldChg>
      <pc:sldChg chg="addSp delSp modSp">
        <pc:chgData name="Joshua Gross" userId="7bb6a70e-9d37-46e4-96de-748557707bd0" providerId="ADAL" clId="{C4CD2F8B-4DF7-4CBE-9333-F4F03BBCBE6E}" dt="2023-09-25T21:05:43.906" v="189" actId="1076"/>
        <pc:sldMkLst>
          <pc:docMk/>
          <pc:sldMk cId="1658153941" sldId="258"/>
        </pc:sldMkLst>
        <pc:spChg chg="del">
          <ac:chgData name="Joshua Gross" userId="7bb6a70e-9d37-46e4-96de-748557707bd0" providerId="ADAL" clId="{C4CD2F8B-4DF7-4CBE-9333-F4F03BBCBE6E}" dt="2023-09-25T21:05:19.139" v="164" actId="478"/>
          <ac:spMkLst>
            <pc:docMk/>
            <pc:sldMk cId="1658153941" sldId="258"/>
            <ac:spMk id="3" creationId="{FB9B7DBA-03F3-41D9-A134-6BE6890B33D9}"/>
          </ac:spMkLst>
        </pc:spChg>
        <pc:spChg chg="add mod">
          <ac:chgData name="Joshua Gross" userId="7bb6a70e-9d37-46e4-96de-748557707bd0" providerId="ADAL" clId="{C4CD2F8B-4DF7-4CBE-9333-F4F03BBCBE6E}" dt="2023-09-25T21:05:07.684" v="163" actId="20577"/>
          <ac:spMkLst>
            <pc:docMk/>
            <pc:sldMk cId="1658153941" sldId="258"/>
            <ac:spMk id="7" creationId="{50CE2AEF-362D-4DFF-9366-F8EC0BB736B7}"/>
          </ac:spMkLst>
        </pc:spChg>
        <pc:spChg chg="add mod">
          <ac:chgData name="Joshua Gross" userId="7bb6a70e-9d37-46e4-96de-748557707bd0" providerId="ADAL" clId="{C4CD2F8B-4DF7-4CBE-9333-F4F03BBCBE6E}" dt="2023-09-25T21:05:26.563" v="175" actId="1076"/>
          <ac:spMkLst>
            <pc:docMk/>
            <pc:sldMk cId="1658153941" sldId="258"/>
            <ac:spMk id="8" creationId="{21A695D7-6EAD-4C5D-A3DF-E01ED82AA17E}"/>
          </ac:spMkLst>
        </pc:spChg>
        <pc:spChg chg="add mod">
          <ac:chgData name="Joshua Gross" userId="7bb6a70e-9d37-46e4-96de-748557707bd0" providerId="ADAL" clId="{C4CD2F8B-4DF7-4CBE-9333-F4F03BBCBE6E}" dt="2023-09-25T21:05:43.906" v="189" actId="1076"/>
          <ac:spMkLst>
            <pc:docMk/>
            <pc:sldMk cId="1658153941" sldId="258"/>
            <ac:spMk id="9" creationId="{FBD2A4C8-FCA3-4F56-8014-E19C0D93F4D5}"/>
          </ac:spMkLst>
        </pc:spChg>
        <pc:picChg chg="mod modCrop">
          <ac:chgData name="Joshua Gross" userId="7bb6a70e-9d37-46e4-96de-748557707bd0" providerId="ADAL" clId="{C4CD2F8B-4DF7-4CBE-9333-F4F03BBCBE6E}" dt="2023-09-25T21:04:47.130" v="145" actId="1076"/>
          <ac:picMkLst>
            <pc:docMk/>
            <pc:sldMk cId="1658153941" sldId="258"/>
            <ac:picMk id="4" creationId="{E23F4A1F-72C7-4ADF-B7C1-B1F374F8A8BB}"/>
          </ac:picMkLst>
        </pc:picChg>
        <pc:picChg chg="add mod modCrop">
          <ac:chgData name="Joshua Gross" userId="7bb6a70e-9d37-46e4-96de-748557707bd0" providerId="ADAL" clId="{C4CD2F8B-4DF7-4CBE-9333-F4F03BBCBE6E}" dt="2023-09-25T21:04:48.603" v="146" actId="1076"/>
          <ac:picMkLst>
            <pc:docMk/>
            <pc:sldMk cId="1658153941" sldId="258"/>
            <ac:picMk id="5" creationId="{DDF427E8-3ECF-477B-83AE-D4E4F5BDCAE4}"/>
          </ac:picMkLst>
        </pc:picChg>
        <pc:picChg chg="add mod modCrop">
          <ac:chgData name="Joshua Gross" userId="7bb6a70e-9d37-46e4-96de-748557707bd0" providerId="ADAL" clId="{C4CD2F8B-4DF7-4CBE-9333-F4F03BBCBE6E}" dt="2023-09-25T21:04:45.986" v="144" actId="1076"/>
          <ac:picMkLst>
            <pc:docMk/>
            <pc:sldMk cId="1658153941" sldId="258"/>
            <ac:picMk id="6" creationId="{5CD7CB7C-C4B7-414C-A7C5-DC15A3CA1789}"/>
          </ac:picMkLst>
        </pc:picChg>
      </pc:sldChg>
      <pc:sldChg chg="addSp modSp">
        <pc:chgData name="Joshua Gross" userId="7bb6a70e-9d37-46e4-96de-748557707bd0" providerId="ADAL" clId="{C4CD2F8B-4DF7-4CBE-9333-F4F03BBCBE6E}" dt="2023-09-25T21:06:51.268" v="292" actId="1076"/>
        <pc:sldMkLst>
          <pc:docMk/>
          <pc:sldMk cId="1545583649" sldId="259"/>
        </pc:sldMkLst>
        <pc:spChg chg="add mod">
          <ac:chgData name="Joshua Gross" userId="7bb6a70e-9d37-46e4-96de-748557707bd0" providerId="ADAL" clId="{C4CD2F8B-4DF7-4CBE-9333-F4F03BBCBE6E}" dt="2023-09-25T21:06:51.268" v="292" actId="1076"/>
          <ac:spMkLst>
            <pc:docMk/>
            <pc:sldMk cId="1545583649" sldId="259"/>
            <ac:spMk id="5" creationId="{9F7EFD01-8D37-4227-95CA-3997D6C3E833}"/>
          </ac:spMkLst>
        </pc:spChg>
        <pc:picChg chg="mod modCrop">
          <ac:chgData name="Joshua Gross" userId="7bb6a70e-9d37-46e4-96de-748557707bd0" providerId="ADAL" clId="{C4CD2F8B-4DF7-4CBE-9333-F4F03BBCBE6E}" dt="2023-09-25T21:06:19.028" v="193" actId="1076"/>
          <ac:picMkLst>
            <pc:docMk/>
            <pc:sldMk cId="1545583649" sldId="259"/>
            <ac:picMk id="4" creationId="{E23F4A1F-72C7-4ADF-B7C1-B1F374F8A8BB}"/>
          </ac:picMkLst>
        </pc:picChg>
      </pc:sldChg>
      <pc:sldChg chg="addSp delSp modSp">
        <pc:chgData name="Joshua Gross" userId="7bb6a70e-9d37-46e4-96de-748557707bd0" providerId="ADAL" clId="{C4CD2F8B-4DF7-4CBE-9333-F4F03BBCBE6E}" dt="2023-09-25T21:08:09.134" v="544" actId="478"/>
        <pc:sldMkLst>
          <pc:docMk/>
          <pc:sldMk cId="1152250863" sldId="260"/>
        </pc:sldMkLst>
        <pc:spChg chg="del">
          <ac:chgData name="Joshua Gross" userId="7bb6a70e-9d37-46e4-96de-748557707bd0" providerId="ADAL" clId="{C4CD2F8B-4DF7-4CBE-9333-F4F03BBCBE6E}" dt="2023-09-25T21:08:09.134" v="544" actId="478"/>
          <ac:spMkLst>
            <pc:docMk/>
            <pc:sldMk cId="1152250863" sldId="260"/>
            <ac:spMk id="3" creationId="{FB9B7DBA-03F3-41D9-A134-6BE6890B33D9}"/>
          </ac:spMkLst>
        </pc:spChg>
        <pc:spChg chg="add mod">
          <ac:chgData name="Joshua Gross" userId="7bb6a70e-9d37-46e4-96de-748557707bd0" providerId="ADAL" clId="{C4CD2F8B-4DF7-4CBE-9333-F4F03BBCBE6E}" dt="2023-09-25T21:07:55.373" v="543" actId="20577"/>
          <ac:spMkLst>
            <pc:docMk/>
            <pc:sldMk cId="1152250863" sldId="260"/>
            <ac:spMk id="5" creationId="{9E77DCF6-B70A-4118-BC45-9CC18EFA815C}"/>
          </ac:spMkLst>
        </pc:spChg>
        <pc:picChg chg="mod modCrop">
          <ac:chgData name="Joshua Gross" userId="7bb6a70e-9d37-46e4-96de-748557707bd0" providerId="ADAL" clId="{C4CD2F8B-4DF7-4CBE-9333-F4F03BBCBE6E}" dt="2023-09-25T21:07:08.405" v="293" actId="732"/>
          <ac:picMkLst>
            <pc:docMk/>
            <pc:sldMk cId="1152250863" sldId="260"/>
            <ac:picMk id="4" creationId="{E23F4A1F-72C7-4ADF-B7C1-B1F374F8A8BB}"/>
          </ac:picMkLst>
        </pc:picChg>
      </pc:sldChg>
      <pc:sldChg chg="addSp modSp">
        <pc:chgData name="Joshua Gross" userId="7bb6a70e-9d37-46e4-96de-748557707bd0" providerId="ADAL" clId="{C4CD2F8B-4DF7-4CBE-9333-F4F03BBCBE6E}" dt="2023-09-25T21:01:22.337" v="70" actId="14100"/>
        <pc:sldMkLst>
          <pc:docMk/>
          <pc:sldMk cId="2353882107" sldId="261"/>
        </pc:sldMkLst>
        <pc:picChg chg="mod">
          <ac:chgData name="Joshua Gross" userId="7bb6a70e-9d37-46e4-96de-748557707bd0" providerId="ADAL" clId="{C4CD2F8B-4DF7-4CBE-9333-F4F03BBCBE6E}" dt="2023-09-25T21:01:12.041" v="65" actId="14100"/>
          <ac:picMkLst>
            <pc:docMk/>
            <pc:sldMk cId="2353882107" sldId="261"/>
            <ac:picMk id="4" creationId="{E23F4A1F-72C7-4ADF-B7C1-B1F374F8A8BB}"/>
          </ac:picMkLst>
        </pc:picChg>
        <pc:picChg chg="add mod">
          <ac:chgData name="Joshua Gross" userId="7bb6a70e-9d37-46e4-96de-748557707bd0" providerId="ADAL" clId="{C4CD2F8B-4DF7-4CBE-9333-F4F03BBCBE6E}" dt="2023-09-25T21:01:22.337" v="70" actId="14100"/>
          <ac:picMkLst>
            <pc:docMk/>
            <pc:sldMk cId="2353882107" sldId="261"/>
            <ac:picMk id="5" creationId="{9A434D42-966C-479D-84D7-12AD38ACDE9D}"/>
          </ac:picMkLst>
        </pc:picChg>
      </pc:sldChg>
      <pc:sldChg chg="addSp delSp modSp">
        <pc:chgData name="Joshua Gross" userId="7bb6a70e-9d37-46e4-96de-748557707bd0" providerId="ADAL" clId="{C4CD2F8B-4DF7-4CBE-9333-F4F03BBCBE6E}" dt="2023-09-25T21:09:06.269" v="555" actId="1076"/>
        <pc:sldMkLst>
          <pc:docMk/>
          <pc:sldMk cId="1597390541" sldId="262"/>
        </pc:sldMkLst>
        <pc:spChg chg="del">
          <ac:chgData name="Joshua Gross" userId="7bb6a70e-9d37-46e4-96de-748557707bd0" providerId="ADAL" clId="{C4CD2F8B-4DF7-4CBE-9333-F4F03BBCBE6E}" dt="2023-09-25T21:08:34.574" v="546" actId="478"/>
          <ac:spMkLst>
            <pc:docMk/>
            <pc:sldMk cId="1597390541" sldId="262"/>
            <ac:spMk id="3" creationId="{FB9B7DBA-03F3-41D9-A134-6BE6890B33D9}"/>
          </ac:spMkLst>
        </pc:spChg>
        <pc:picChg chg="del">
          <ac:chgData name="Joshua Gross" userId="7bb6a70e-9d37-46e4-96de-748557707bd0" providerId="ADAL" clId="{C4CD2F8B-4DF7-4CBE-9333-F4F03BBCBE6E}" dt="2023-09-25T21:08:17.073" v="545" actId="478"/>
          <ac:picMkLst>
            <pc:docMk/>
            <pc:sldMk cId="1597390541" sldId="262"/>
            <ac:picMk id="4" creationId="{E23F4A1F-72C7-4ADF-B7C1-B1F374F8A8BB}"/>
          </ac:picMkLst>
        </pc:picChg>
        <pc:picChg chg="add mod">
          <ac:chgData name="Joshua Gross" userId="7bb6a70e-9d37-46e4-96de-748557707bd0" providerId="ADAL" clId="{C4CD2F8B-4DF7-4CBE-9333-F4F03BBCBE6E}" dt="2023-09-25T21:08:39.814" v="549" actId="1076"/>
          <ac:picMkLst>
            <pc:docMk/>
            <pc:sldMk cId="1597390541" sldId="262"/>
            <ac:picMk id="5" creationId="{0BE2251C-899B-4125-BA01-392020058228}"/>
          </ac:picMkLst>
        </pc:picChg>
        <pc:picChg chg="add mod">
          <ac:chgData name="Joshua Gross" userId="7bb6a70e-9d37-46e4-96de-748557707bd0" providerId="ADAL" clId="{C4CD2F8B-4DF7-4CBE-9333-F4F03BBCBE6E}" dt="2023-09-25T21:09:06.269" v="555" actId="1076"/>
          <ac:picMkLst>
            <pc:docMk/>
            <pc:sldMk cId="1597390541" sldId="262"/>
            <ac:picMk id="6" creationId="{49B34222-9073-4EFC-93E1-490D8AE958A1}"/>
          </ac:picMkLst>
        </pc:picChg>
        <pc:picChg chg="add mod">
          <ac:chgData name="Joshua Gross" userId="7bb6a70e-9d37-46e4-96de-748557707bd0" providerId="ADAL" clId="{C4CD2F8B-4DF7-4CBE-9333-F4F03BBCBE6E}" dt="2023-09-25T21:08:58.791" v="552" actId="571"/>
          <ac:picMkLst>
            <pc:docMk/>
            <pc:sldMk cId="1597390541" sldId="262"/>
            <ac:picMk id="7" creationId="{809BF157-69EE-4EB0-A609-6CE2F21EF339}"/>
          </ac:picMkLst>
        </pc:picChg>
      </pc:sldChg>
      <pc:sldChg chg="addSp delSp modSp">
        <pc:chgData name="Joshua Gross" userId="7bb6a70e-9d37-46e4-96de-748557707bd0" providerId="ADAL" clId="{C4CD2F8B-4DF7-4CBE-9333-F4F03BBCBE6E}" dt="2023-09-25T21:09:28.606" v="558" actId="1076"/>
        <pc:sldMkLst>
          <pc:docMk/>
          <pc:sldMk cId="357024841" sldId="263"/>
        </pc:sldMkLst>
        <pc:picChg chg="del">
          <ac:chgData name="Joshua Gross" userId="7bb6a70e-9d37-46e4-96de-748557707bd0" providerId="ADAL" clId="{C4CD2F8B-4DF7-4CBE-9333-F4F03BBCBE6E}" dt="2023-09-25T21:09:12.382" v="556" actId="478"/>
          <ac:picMkLst>
            <pc:docMk/>
            <pc:sldMk cId="357024841" sldId="263"/>
            <ac:picMk id="4" creationId="{E23F4A1F-72C7-4ADF-B7C1-B1F374F8A8BB}"/>
          </ac:picMkLst>
        </pc:picChg>
        <pc:picChg chg="add mod">
          <ac:chgData name="Joshua Gross" userId="7bb6a70e-9d37-46e4-96de-748557707bd0" providerId="ADAL" clId="{C4CD2F8B-4DF7-4CBE-9333-F4F03BBCBE6E}" dt="2023-09-25T21:09:28.606" v="558" actId="1076"/>
          <ac:picMkLst>
            <pc:docMk/>
            <pc:sldMk cId="357024841" sldId="263"/>
            <ac:picMk id="5" creationId="{4AA45268-2785-45E6-A39F-206F504538E9}"/>
          </ac:picMkLst>
        </pc:picChg>
      </pc:sldChg>
      <pc:sldChg chg="delSp modSp add">
        <pc:chgData name="Joshua Gross" userId="7bb6a70e-9d37-46e4-96de-748557707bd0" providerId="ADAL" clId="{C4CD2F8B-4DF7-4CBE-9333-F4F03BBCBE6E}" dt="2023-09-25T21:13:27.339" v="1068" actId="20577"/>
        <pc:sldMkLst>
          <pc:docMk/>
          <pc:sldMk cId="1270120045" sldId="264"/>
        </pc:sldMkLst>
        <pc:spChg chg="mod">
          <ac:chgData name="Joshua Gross" userId="7bb6a70e-9d37-46e4-96de-748557707bd0" providerId="ADAL" clId="{C4CD2F8B-4DF7-4CBE-9333-F4F03BBCBE6E}" dt="2023-09-25T21:00:28.522" v="59" actId="20577"/>
          <ac:spMkLst>
            <pc:docMk/>
            <pc:sldMk cId="1270120045" sldId="264"/>
            <ac:spMk id="2" creationId="{A3B10D37-35D8-44FB-8C77-B3901EE3A4D3}"/>
          </ac:spMkLst>
        </pc:spChg>
        <pc:spChg chg="mod">
          <ac:chgData name="Joshua Gross" userId="7bb6a70e-9d37-46e4-96de-748557707bd0" providerId="ADAL" clId="{C4CD2F8B-4DF7-4CBE-9333-F4F03BBCBE6E}" dt="2023-09-25T21:13:27.339" v="1068" actId="20577"/>
          <ac:spMkLst>
            <pc:docMk/>
            <pc:sldMk cId="1270120045" sldId="264"/>
            <ac:spMk id="3" creationId="{FB9B7DBA-03F3-41D9-A134-6BE6890B33D9}"/>
          </ac:spMkLst>
        </pc:spChg>
        <pc:picChg chg="del">
          <ac:chgData name="Joshua Gross" userId="7bb6a70e-9d37-46e4-96de-748557707bd0" providerId="ADAL" clId="{C4CD2F8B-4DF7-4CBE-9333-F4F03BBCBE6E}" dt="2023-09-25T21:09:32.358" v="559" actId="478"/>
          <ac:picMkLst>
            <pc:docMk/>
            <pc:sldMk cId="1270120045" sldId="264"/>
            <ac:picMk id="4" creationId="{E23F4A1F-72C7-4ADF-B7C1-B1F374F8A8B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63283-3A2A-45A5-9124-16DEFD094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AB039-1BF2-4014-BCF4-A4749840E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BEE7-2551-49E7-A5C0-F3240BCB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C3A5F-CAE8-4854-9BA9-37FB4FCB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683E-59CC-445F-80D3-3A3A0D38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9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2595-970A-48BF-8750-9264CD5A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12BA9-5F91-4DF8-A0B1-902D1BFA1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C5C8C-C15C-4AF9-86D1-FD0CB5D0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93931-0A96-4B8B-9CFC-EE024386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B715E-CE76-48F8-A02B-AFB0A34A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2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84341-A093-43C9-AC71-14BA37501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A9888-00CF-4B49-903F-3ED8D0259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A7350-FE18-4491-999B-35DDDA1F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DB26E-B966-4A51-9CAF-E254ED10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15185-5748-448F-8909-F2F77678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0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0250-64C8-4F03-A307-BFBD5BDB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D1B61-A0FB-4653-A0EC-3B7DF7E3D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1502A-813A-46F7-B7A1-DF0729A1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A5055-14FB-4306-A8D1-286DEC5B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E1155-25C9-4457-860A-597F8E6F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9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242E-8FED-4477-8526-F8FB0031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37C1C-EACD-4CCC-BF63-43983E7FE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61486-F26C-4696-BFD9-7C507721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9E265-0EB6-488B-91FA-B915E10F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B6708-E7DD-4A67-88D8-1B7F1A50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0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A3D7-1C0B-4318-9074-518AB37F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D668B-10CF-4776-949D-8B055E689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C62B6-5916-47AE-8A24-EF3B546FA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E4827-D96C-4956-A299-8EB23E75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677AB-82BD-4633-8324-0B93D221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032AF-A59B-48D4-8B4E-807E6F04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3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9B0C-A4A9-45F2-910B-2009F304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38674-78BB-46AB-8A1E-6E7E36EF7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BD5B7-0AF9-458F-945B-67A271B6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716F8-7798-4943-9C04-C1EE0CF80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EED4AE-D494-45D5-B958-1C62EB430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DEC5A-2B04-41DF-B9F4-EA20ACA1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7ABDA-24AA-4EC5-B053-40527E11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618BB-C5DC-46E6-9FC7-2AF8528B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816F-B683-44F0-9075-F7D2534E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7DB33-9712-4FE0-9F4A-F3CCC662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74C88-4CDD-4314-AA79-A7B921D2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8862F-8CDA-4C11-AF2C-71A397FE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7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4F1D7-7F85-4C39-A9A0-B1228613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14C5C-A8C1-4B1E-AFA0-605173FE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FDCA0-DC68-4788-A05F-3E81AD83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1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28CF-87D9-4BCD-AED5-438378C8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BCDDB-A10F-46A3-9E0A-A95486628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3D894-0187-475D-B55C-5BA24E3A4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97C2B-C864-4C35-BDE0-ADFD369F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78C54-3870-450F-8E27-34A39E96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49CD9-735E-411C-AFA6-CA58F0D9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34FC-7D38-4467-9CA2-79DB9D9F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57A5C-01A8-4F8D-BEE5-5A1EAAA05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397B7-F37E-4509-9DAA-981398BCE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E0F5E-E75D-47FF-8580-0D5DC28F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AF308-389D-4840-9746-C6451233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F4CCB-38FD-488B-BB94-A55B092F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5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E87E0-2912-406A-8EFF-E019D710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33E0A-32EC-470C-8D60-BE822C8BE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6291C-E2B6-4AD9-93FC-B9BC77BCB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E4A9B-47C0-4409-BD2D-9AC73486024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5EEC0-4CEE-4059-B21A-13AFA8A36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FA3B7-800B-467D-9D46-E9606F20A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4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CD095-576B-4D31-9737-611BCEF9C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 Checklist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6BF2C-2B5A-4228-8F2B-318644B61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8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DBA-03F3-41D9-A134-6BE6890B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850"/>
            <a:ext cx="6870583" cy="3169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434D42-966C-479D-84D7-12AD38ACD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583" y="3726690"/>
            <a:ext cx="5321417" cy="313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8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1: Create Images For Products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21" t="73177" r="2663" b="7634"/>
          <a:stretch/>
        </p:blipFill>
        <p:spPr>
          <a:xfrm rot="19929008">
            <a:off x="1199276" y="2747086"/>
            <a:ext cx="1929469" cy="947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A3D6A5-7A12-4907-8A83-EEB248A4C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67" t="29966" r="25849" b="50845"/>
          <a:stretch/>
        </p:blipFill>
        <p:spPr>
          <a:xfrm rot="2015532">
            <a:off x="9231591" y="2810789"/>
            <a:ext cx="1786855" cy="9479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46BCB9-71FD-48E7-AD17-51EAF28F6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16" t="29966" b="50845"/>
          <a:stretch/>
        </p:blipFill>
        <p:spPr>
          <a:xfrm>
            <a:off x="5285063" y="3330429"/>
            <a:ext cx="1786855" cy="9479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E0DB39-A418-437C-BFC5-BB9D5B858D98}"/>
              </a:ext>
            </a:extLst>
          </p:cNvPr>
          <p:cNvSpPr txBox="1"/>
          <p:nvPr/>
        </p:nvSpPr>
        <p:spPr>
          <a:xfrm rot="20210245">
            <a:off x="2054953" y="3672344"/>
            <a:ext cx="7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Pillow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41D42-49F2-426D-A97F-5CE6A6A4D58F}"/>
              </a:ext>
            </a:extLst>
          </p:cNvPr>
          <p:cNvSpPr txBox="1"/>
          <p:nvPr/>
        </p:nvSpPr>
        <p:spPr>
          <a:xfrm>
            <a:off x="5683066" y="428258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Beanie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2130F-35B1-4EB6-9207-69E52E9D5CC0}"/>
              </a:ext>
            </a:extLst>
          </p:cNvPr>
          <p:cNvSpPr txBox="1"/>
          <p:nvPr/>
        </p:nvSpPr>
        <p:spPr>
          <a:xfrm rot="1824400">
            <a:off x="9346728" y="3619740"/>
            <a:ext cx="69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Pants</a:t>
            </a:r>
          </a:p>
        </p:txBody>
      </p:sp>
    </p:spTree>
    <p:extLst>
      <p:ext uri="{BB962C8B-B14F-4D97-AF65-F5344CB8AC3E}">
        <p14:creationId xmlns:p14="http://schemas.microsoft.com/office/powerpoint/2010/main" val="255615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2: Create An Item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266" t="18418" b="42524"/>
          <a:stretch/>
        </p:blipFill>
        <p:spPr>
          <a:xfrm>
            <a:off x="4528355" y="1655603"/>
            <a:ext cx="2541865" cy="1929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F427E8-3ECF-477B-83AE-D4E4F5BDCA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79" t="18418" r="24987" b="42524"/>
          <a:stretch/>
        </p:blipFill>
        <p:spPr>
          <a:xfrm>
            <a:off x="903399" y="1635848"/>
            <a:ext cx="2541864" cy="1929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D7CB7C-C4B7-414C-A7C5-DC15A3CA1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477" t="61059" r="-211" b="-117"/>
          <a:stretch/>
        </p:blipFill>
        <p:spPr>
          <a:xfrm>
            <a:off x="8470462" y="1635849"/>
            <a:ext cx="2541865" cy="19294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CE2AEF-362D-4DFF-9366-F8EC0BB736B7}"/>
              </a:ext>
            </a:extLst>
          </p:cNvPr>
          <p:cNvSpPr txBox="1"/>
          <p:nvPr/>
        </p:nvSpPr>
        <p:spPr>
          <a:xfrm>
            <a:off x="1820254" y="3931065"/>
            <a:ext cx="109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695D7-6EAD-4C5D-A3DF-E01ED82AA17E}"/>
              </a:ext>
            </a:extLst>
          </p:cNvPr>
          <p:cNvSpPr txBox="1"/>
          <p:nvPr/>
        </p:nvSpPr>
        <p:spPr>
          <a:xfrm>
            <a:off x="5272187" y="3932927"/>
            <a:ext cx="105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Sale Item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D2A4C8-FCA3-4F56-8014-E19C0D93F4D5}"/>
              </a:ext>
            </a:extLst>
          </p:cNvPr>
          <p:cNvSpPr txBox="1"/>
          <p:nvPr/>
        </p:nvSpPr>
        <p:spPr>
          <a:xfrm>
            <a:off x="8991368" y="3862699"/>
            <a:ext cx="13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Regular Item</a:t>
            </a:r>
          </a:p>
        </p:txBody>
      </p:sp>
    </p:spTree>
    <p:extLst>
      <p:ext uri="{BB962C8B-B14F-4D97-AF65-F5344CB8AC3E}">
        <p14:creationId xmlns:p14="http://schemas.microsoft.com/office/powerpoint/2010/main" val="1658153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3: Create The “All Items” Display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DBA-03F3-41D9-A134-6BE6890B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" t="17327"/>
          <a:stretch/>
        </p:blipFill>
        <p:spPr>
          <a:xfrm>
            <a:off x="741028" y="1386927"/>
            <a:ext cx="10612772" cy="4084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7EFD01-8D37-4227-95CA-3997D6C3E833}"/>
              </a:ext>
            </a:extLst>
          </p:cNvPr>
          <p:cNvSpPr txBox="1"/>
          <p:nvPr/>
        </p:nvSpPr>
        <p:spPr>
          <a:xfrm>
            <a:off x="2607179" y="5639351"/>
            <a:ext cx="605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 New, Sale, and Regular Items in an organized manner</a:t>
            </a:r>
          </a:p>
        </p:txBody>
      </p:sp>
    </p:spTree>
    <p:extLst>
      <p:ext uri="{BB962C8B-B14F-4D97-AF65-F5344CB8AC3E}">
        <p14:creationId xmlns:p14="http://schemas.microsoft.com/office/powerpoint/2010/main" val="154558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4: Create the Header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317"/>
          <a:stretch/>
        </p:blipFill>
        <p:spPr>
          <a:xfrm>
            <a:off x="741028" y="1690688"/>
            <a:ext cx="10709944" cy="7253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77DCF6-B70A-4118-BC45-9CC18EFA815C}"/>
              </a:ext>
            </a:extLst>
          </p:cNvPr>
          <p:cNvSpPr txBox="1"/>
          <p:nvPr/>
        </p:nvSpPr>
        <p:spPr>
          <a:xfrm>
            <a:off x="741028" y="2776756"/>
            <a:ext cx="5849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tab for each page that navigates to that page upon clicking</a:t>
            </a:r>
          </a:p>
        </p:txBody>
      </p:sp>
    </p:spTree>
    <p:extLst>
      <p:ext uri="{BB962C8B-B14F-4D97-AF65-F5344CB8AC3E}">
        <p14:creationId xmlns:p14="http://schemas.microsoft.com/office/powerpoint/2010/main" val="115225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5: Create the “New” and “Sale” Pages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2251C-899B-4125-BA01-39202005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18" y="1467693"/>
            <a:ext cx="10391164" cy="24629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B34222-9073-4EFC-93E1-490D8AE95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18" y="4016732"/>
            <a:ext cx="10391164" cy="258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90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6: Create The Contact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DBA-03F3-41D9-A134-6BE6890B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45268-2785-45E6-A39F-206F50453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27" y="1385319"/>
            <a:ext cx="83248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7: Catchup + Go The Extra Mile!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DBA-03F3-41D9-A134-6BE6890B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product page that contains information for each product that is linked to the image of the product on the products page(s)</a:t>
            </a:r>
          </a:p>
          <a:p>
            <a:r>
              <a:rPr lang="en-US" dirty="0"/>
              <a:t>Create an item container for out-of-stock items</a:t>
            </a:r>
          </a:p>
          <a:p>
            <a:r>
              <a:rPr lang="en-US" dirty="0"/>
              <a:t>Create a form for users to create accounts and log in</a:t>
            </a:r>
          </a:p>
          <a:p>
            <a:r>
              <a:rPr lang="en-US" dirty="0"/>
              <a:t>Create a form for store owners to add new products</a:t>
            </a:r>
          </a:p>
          <a:p>
            <a:endParaRPr lang="en-US" dirty="0"/>
          </a:p>
          <a:p>
            <a:r>
              <a:rPr lang="en-US" dirty="0"/>
              <a:t>Review code to ensure it is easy to read and well-organized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2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7" ma:contentTypeDescription="Create a new document." ma:contentTypeScope="" ma:versionID="b4505af7389e3055bf286c471b435ab2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6f058549addda5694cbd4e31095b42cb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8FFE5B-F8E3-4CE9-91CC-CDCF358B89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71402B-9172-4E85-AD40-2DB2425472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871C48-42D6-46C3-9B5F-6F3B89F20340}">
  <ds:schemaRefs>
    <ds:schemaRef ds:uri="http://purl.org/dc/elements/1.1/"/>
    <ds:schemaRef ds:uri="http://schemas.microsoft.com/office/2006/metadata/properties"/>
    <ds:schemaRef ds:uri="8c07c512-1ff3-44bd-87df-82ef976e112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163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Project 3 Checklist</vt:lpstr>
      <vt:lpstr>Project Overview</vt:lpstr>
      <vt:lpstr>Day 1: Create Images For Products</vt:lpstr>
      <vt:lpstr>Day 2: Create An Item Container</vt:lpstr>
      <vt:lpstr>Day 3: Create The “All Items” Display </vt:lpstr>
      <vt:lpstr>Day 4: Create the Header</vt:lpstr>
      <vt:lpstr>Day 5: Create the “New” and “Sale” Pages</vt:lpstr>
      <vt:lpstr>Day 6: Create The Contact Form</vt:lpstr>
      <vt:lpstr>Day 7: Catchup + Go The Extra Mile!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Checklist</dc:title>
  <dc:creator>Joshua Gross</dc:creator>
  <cp:lastModifiedBy>Joshua Gross</cp:lastModifiedBy>
  <cp:revision>3</cp:revision>
  <dcterms:created xsi:type="dcterms:W3CDTF">2023-09-25T20:55:13Z</dcterms:created>
  <dcterms:modified xsi:type="dcterms:W3CDTF">2023-09-25T21:22:02Z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</Properties>
</file>