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107E5C7B-8F71-4132-A172-FD6FCDA536B3}"/>
    <pc:docChg chg="undo redo custSel addSld delSld modSld sldOrd">
      <pc:chgData name="Joshua Gross" userId="7bb6a70e-9d37-46e4-96de-748557707bd0" providerId="ADAL" clId="{107E5C7B-8F71-4132-A172-FD6FCDA536B3}" dt="2023-09-19T20:50:57.763" v="5976" actId="113"/>
      <pc:docMkLst>
        <pc:docMk/>
      </pc:docMkLst>
      <pc:sldChg chg="delSp modSp add">
        <pc:chgData name="Joshua Gross" userId="7bb6a70e-9d37-46e4-96de-748557707bd0" providerId="ADAL" clId="{107E5C7B-8F71-4132-A172-FD6FCDA536B3}" dt="2023-09-19T19:55:19.897" v="1273" actId="20577"/>
        <pc:sldMkLst>
          <pc:docMk/>
          <pc:sldMk cId="2342616853" sldId="273"/>
        </pc:sldMkLst>
        <pc:spChg chg="mod">
          <ac:chgData name="Joshua Gross" userId="7bb6a70e-9d37-46e4-96de-748557707bd0" providerId="ADAL" clId="{107E5C7B-8F71-4132-A172-FD6FCDA536B3}" dt="2023-09-19T19:34:00.921" v="32" actId="20577"/>
          <ac:spMkLst>
            <pc:docMk/>
            <pc:sldMk cId="2342616853" sldId="273"/>
            <ac:spMk id="2" creationId="{CD700101-9518-482B-836B-9BF507CF18B5}"/>
          </ac:spMkLst>
        </pc:spChg>
        <pc:spChg chg="mod">
          <ac:chgData name="Joshua Gross" userId="7bb6a70e-9d37-46e4-96de-748557707bd0" providerId="ADAL" clId="{107E5C7B-8F71-4132-A172-FD6FCDA536B3}" dt="2023-09-19T19:55:19.897" v="1273" actId="20577"/>
          <ac:spMkLst>
            <pc:docMk/>
            <pc:sldMk cId="2342616853" sldId="273"/>
            <ac:spMk id="3" creationId="{998DAAA8-2E96-4468-A2B0-DB1A0A73F05D}"/>
          </ac:spMkLst>
        </pc:spChg>
        <pc:spChg chg="del">
          <ac:chgData name="Joshua Gross" userId="7bb6a70e-9d37-46e4-96de-748557707bd0" providerId="ADAL" clId="{107E5C7B-8F71-4132-A172-FD6FCDA536B3}" dt="2023-09-19T19:33:38.629" v="2" actId="478"/>
          <ac:spMkLst>
            <pc:docMk/>
            <pc:sldMk cId="2342616853" sldId="273"/>
            <ac:spMk id="4" creationId="{8B891B5E-EDA4-4262-AF1F-F1C109AA0865}"/>
          </ac:spMkLst>
        </pc:spChg>
        <pc:spChg chg="del">
          <ac:chgData name="Joshua Gross" userId="7bb6a70e-9d37-46e4-96de-748557707bd0" providerId="ADAL" clId="{107E5C7B-8F71-4132-A172-FD6FCDA536B3}" dt="2023-09-19T19:33:39.244" v="3" actId="478"/>
          <ac:spMkLst>
            <pc:docMk/>
            <pc:sldMk cId="2342616853" sldId="273"/>
            <ac:spMk id="5" creationId="{63B4D01B-FDC7-48A1-9E2E-9C3D283FA204}"/>
          </ac:spMkLst>
        </pc:spChg>
        <pc:spChg chg="del mod">
          <ac:chgData name="Joshua Gross" userId="7bb6a70e-9d37-46e4-96de-748557707bd0" providerId="ADAL" clId="{107E5C7B-8F71-4132-A172-FD6FCDA536B3}" dt="2023-09-19T19:33:41.533" v="6" actId="478"/>
          <ac:spMkLst>
            <pc:docMk/>
            <pc:sldMk cId="2342616853" sldId="273"/>
            <ac:spMk id="6" creationId="{FE085642-CB11-4F0E-9718-1B10E04755A6}"/>
          </ac:spMkLst>
        </pc:spChg>
        <pc:spChg chg="del mod">
          <ac:chgData name="Joshua Gross" userId="7bb6a70e-9d37-46e4-96de-748557707bd0" providerId="ADAL" clId="{107E5C7B-8F71-4132-A172-FD6FCDA536B3}" dt="2023-09-19T19:33:42.357" v="7" actId="478"/>
          <ac:spMkLst>
            <pc:docMk/>
            <pc:sldMk cId="2342616853" sldId="273"/>
            <ac:spMk id="7" creationId="{1BB394FC-5175-4A05-A447-7653B755AEA8}"/>
          </ac:spMkLst>
        </pc:spChg>
        <pc:spChg chg="del">
          <ac:chgData name="Joshua Gross" userId="7bb6a70e-9d37-46e4-96de-748557707bd0" providerId="ADAL" clId="{107E5C7B-8F71-4132-A172-FD6FCDA536B3}" dt="2023-09-19T19:33:43.611" v="9" actId="478"/>
          <ac:spMkLst>
            <pc:docMk/>
            <pc:sldMk cId="2342616853" sldId="273"/>
            <ac:spMk id="8" creationId="{0DBCFA44-D2FF-469A-8C33-25D005A9C108}"/>
          </ac:spMkLst>
        </pc:spChg>
        <pc:spChg chg="del">
          <ac:chgData name="Joshua Gross" userId="7bb6a70e-9d37-46e4-96de-748557707bd0" providerId="ADAL" clId="{107E5C7B-8F71-4132-A172-FD6FCDA536B3}" dt="2023-09-19T19:33:43.093" v="8" actId="478"/>
          <ac:spMkLst>
            <pc:docMk/>
            <pc:sldMk cId="2342616853" sldId="273"/>
            <ac:spMk id="9" creationId="{C39E868A-8E4E-41BE-89A6-2203D893A936}"/>
          </ac:spMkLst>
        </pc:spChg>
        <pc:spChg chg="del">
          <ac:chgData name="Joshua Gross" userId="7bb6a70e-9d37-46e4-96de-748557707bd0" providerId="ADAL" clId="{107E5C7B-8F71-4132-A172-FD6FCDA536B3}" dt="2023-09-19T19:33:44.357" v="10" actId="478"/>
          <ac:spMkLst>
            <pc:docMk/>
            <pc:sldMk cId="2342616853" sldId="273"/>
            <ac:spMk id="10" creationId="{08214D3F-1F0F-4CAA-955C-3485C7C81FE9}"/>
          </ac:spMkLst>
        </pc:spChg>
        <pc:spChg chg="del">
          <ac:chgData name="Joshua Gross" userId="7bb6a70e-9d37-46e4-96de-748557707bd0" providerId="ADAL" clId="{107E5C7B-8F71-4132-A172-FD6FCDA536B3}" dt="2023-09-19T19:33:44.925" v="11" actId="478"/>
          <ac:spMkLst>
            <pc:docMk/>
            <pc:sldMk cId="2342616853" sldId="273"/>
            <ac:spMk id="11" creationId="{B91CEFB3-3B56-4337-AE71-5DB3611A08B2}"/>
          </ac:spMkLst>
        </pc:spChg>
        <pc:spChg chg="del">
          <ac:chgData name="Joshua Gross" userId="7bb6a70e-9d37-46e4-96de-748557707bd0" providerId="ADAL" clId="{107E5C7B-8F71-4132-A172-FD6FCDA536B3}" dt="2023-09-19T19:33:45.612" v="12" actId="478"/>
          <ac:spMkLst>
            <pc:docMk/>
            <pc:sldMk cId="2342616853" sldId="273"/>
            <ac:spMk id="12" creationId="{7B18934C-3518-4D46-A7CC-D8480F6269CC}"/>
          </ac:spMkLst>
        </pc:spChg>
        <pc:spChg chg="del">
          <ac:chgData name="Joshua Gross" userId="7bb6a70e-9d37-46e4-96de-748557707bd0" providerId="ADAL" clId="{107E5C7B-8F71-4132-A172-FD6FCDA536B3}" dt="2023-09-19T19:33:37.966" v="1" actId="478"/>
          <ac:spMkLst>
            <pc:docMk/>
            <pc:sldMk cId="2342616853" sldId="273"/>
            <ac:spMk id="13" creationId="{2A599D63-B49D-406B-B705-955A28804847}"/>
          </ac:spMkLst>
        </pc:spChg>
      </pc:sldChg>
      <pc:sldChg chg="modSp add">
        <pc:chgData name="Joshua Gross" userId="7bb6a70e-9d37-46e4-96de-748557707bd0" providerId="ADAL" clId="{107E5C7B-8F71-4132-A172-FD6FCDA536B3}" dt="2023-09-19T19:54:44.674" v="1267" actId="20577"/>
        <pc:sldMkLst>
          <pc:docMk/>
          <pc:sldMk cId="3985093509" sldId="274"/>
        </pc:sldMkLst>
        <pc:spChg chg="mod">
          <ac:chgData name="Joshua Gross" userId="7bb6a70e-9d37-46e4-96de-748557707bd0" providerId="ADAL" clId="{107E5C7B-8F71-4132-A172-FD6FCDA536B3}" dt="2023-09-19T19:54:44.674" v="1267" actId="20577"/>
          <ac:spMkLst>
            <pc:docMk/>
            <pc:sldMk cId="3985093509" sldId="274"/>
            <ac:spMk id="3" creationId="{998DAAA8-2E96-4468-A2B0-DB1A0A73F05D}"/>
          </ac:spMkLst>
        </pc:spChg>
      </pc:sldChg>
      <pc:sldChg chg="modSp add del">
        <pc:chgData name="Joshua Gross" userId="7bb6a70e-9d37-46e4-96de-748557707bd0" providerId="ADAL" clId="{107E5C7B-8F71-4132-A172-FD6FCDA536B3}" dt="2023-09-19T20:00:52.798" v="1541" actId="2696"/>
        <pc:sldMkLst>
          <pc:docMk/>
          <pc:sldMk cId="1478710396" sldId="275"/>
        </pc:sldMkLst>
        <pc:spChg chg="mod">
          <ac:chgData name="Joshua Gross" userId="7bb6a70e-9d37-46e4-96de-748557707bd0" providerId="ADAL" clId="{107E5C7B-8F71-4132-A172-FD6FCDA536B3}" dt="2023-09-19T19:41:55.868" v="515" actId="20577"/>
          <ac:spMkLst>
            <pc:docMk/>
            <pc:sldMk cId="1478710396" sldId="275"/>
            <ac:spMk id="2" creationId="{CD700101-9518-482B-836B-9BF507CF18B5}"/>
          </ac:spMkLst>
        </pc:spChg>
        <pc:spChg chg="mod">
          <ac:chgData name="Joshua Gross" userId="7bb6a70e-9d37-46e4-96de-748557707bd0" providerId="ADAL" clId="{107E5C7B-8F71-4132-A172-FD6FCDA536B3}" dt="2023-09-19T20:00:14.323" v="1521" actId="20577"/>
          <ac:spMkLst>
            <pc:docMk/>
            <pc:sldMk cId="1478710396" sldId="275"/>
            <ac:spMk id="3" creationId="{998DAAA8-2E96-4468-A2B0-DB1A0A73F05D}"/>
          </ac:spMkLst>
        </pc:spChg>
      </pc:sldChg>
      <pc:sldChg chg="modSp add del">
        <pc:chgData name="Joshua Gross" userId="7bb6a70e-9d37-46e4-96de-748557707bd0" providerId="ADAL" clId="{107E5C7B-8F71-4132-A172-FD6FCDA536B3}" dt="2023-09-19T19:58:55.211" v="1275" actId="2696"/>
        <pc:sldMkLst>
          <pc:docMk/>
          <pc:sldMk cId="2281826692" sldId="276"/>
        </pc:sldMkLst>
        <pc:spChg chg="mod">
          <ac:chgData name="Joshua Gross" userId="7bb6a70e-9d37-46e4-96de-748557707bd0" providerId="ADAL" clId="{107E5C7B-8F71-4132-A172-FD6FCDA536B3}" dt="2023-09-19T19:58:52.186" v="1274" actId="20577"/>
          <ac:spMkLst>
            <pc:docMk/>
            <pc:sldMk cId="2281826692" sldId="276"/>
            <ac:spMk id="3" creationId="{998DAAA8-2E96-4468-A2B0-DB1A0A73F05D}"/>
          </ac:spMkLst>
        </pc:spChg>
      </pc:sldChg>
      <pc:sldChg chg="addSp delSp modSp add">
        <pc:chgData name="Joshua Gross" userId="7bb6a70e-9d37-46e4-96de-748557707bd0" providerId="ADAL" clId="{107E5C7B-8F71-4132-A172-FD6FCDA536B3}" dt="2023-09-19T19:48:46.721" v="1163" actId="478"/>
        <pc:sldMkLst>
          <pc:docMk/>
          <pc:sldMk cId="3625116410" sldId="277"/>
        </pc:sldMkLst>
        <pc:spChg chg="mod">
          <ac:chgData name="Joshua Gross" userId="7bb6a70e-9d37-46e4-96de-748557707bd0" providerId="ADAL" clId="{107E5C7B-8F71-4132-A172-FD6FCDA536B3}" dt="2023-09-19T19:47:40.059" v="1159" actId="20577"/>
          <ac:spMkLst>
            <pc:docMk/>
            <pc:sldMk cId="3625116410" sldId="277"/>
            <ac:spMk id="3" creationId="{998DAAA8-2E96-4468-A2B0-DB1A0A73F05D}"/>
          </ac:spMkLst>
        </pc:spChg>
        <pc:spChg chg="add del mod">
          <ac:chgData name="Joshua Gross" userId="7bb6a70e-9d37-46e4-96de-748557707bd0" providerId="ADAL" clId="{107E5C7B-8F71-4132-A172-FD6FCDA536B3}" dt="2023-09-19T19:48:01.575" v="1161"/>
          <ac:spMkLst>
            <pc:docMk/>
            <pc:sldMk cId="3625116410" sldId="277"/>
            <ac:spMk id="6" creationId="{02BC0A49-87C7-4200-8F80-E6793277F764}"/>
          </ac:spMkLst>
        </pc:spChg>
        <pc:picChg chg="add del mod">
          <ac:chgData name="Joshua Gross" userId="7bb6a70e-9d37-46e4-96de-748557707bd0" providerId="ADAL" clId="{107E5C7B-8F71-4132-A172-FD6FCDA536B3}" dt="2023-09-19T19:45:08.330" v="777" actId="478"/>
          <ac:picMkLst>
            <pc:docMk/>
            <pc:sldMk cId="3625116410" sldId="277"/>
            <ac:picMk id="4" creationId="{F9BC69C4-C3A0-4A49-B687-AF99B8115C3D}"/>
          </ac:picMkLst>
        </pc:picChg>
        <pc:picChg chg="add del mod">
          <ac:chgData name="Joshua Gross" userId="7bb6a70e-9d37-46e4-96de-748557707bd0" providerId="ADAL" clId="{107E5C7B-8F71-4132-A172-FD6FCDA536B3}" dt="2023-09-19T19:48:46.721" v="1163" actId="478"/>
          <ac:picMkLst>
            <pc:docMk/>
            <pc:sldMk cId="3625116410" sldId="277"/>
            <ac:picMk id="5" creationId="{4AAD3706-6036-4888-96C9-85D1ABEAE2FE}"/>
          </ac:picMkLst>
        </pc:picChg>
      </pc:sldChg>
      <pc:sldChg chg="addSp delSp modSp add">
        <pc:chgData name="Joshua Gross" userId="7bb6a70e-9d37-46e4-96de-748557707bd0" providerId="ADAL" clId="{107E5C7B-8F71-4132-A172-FD6FCDA536B3}" dt="2023-09-19T19:50:57.610" v="1231" actId="1076"/>
        <pc:sldMkLst>
          <pc:docMk/>
          <pc:sldMk cId="835903897" sldId="278"/>
        </pc:sldMkLst>
        <pc:spChg chg="add mod">
          <ac:chgData name="Joshua Gross" userId="7bb6a70e-9d37-46e4-96de-748557707bd0" providerId="ADAL" clId="{107E5C7B-8F71-4132-A172-FD6FCDA536B3}" dt="2023-09-19T19:50:19.042" v="1199" actId="1076"/>
          <ac:spMkLst>
            <pc:docMk/>
            <pc:sldMk cId="835903897" sldId="278"/>
            <ac:spMk id="7" creationId="{56A3D4B0-D4D1-4BCA-BC6D-2231EE127D71}"/>
          </ac:spMkLst>
        </pc:spChg>
        <pc:spChg chg="add del mod">
          <ac:chgData name="Joshua Gross" userId="7bb6a70e-9d37-46e4-96de-748557707bd0" providerId="ADAL" clId="{107E5C7B-8F71-4132-A172-FD6FCDA536B3}" dt="2023-09-19T19:49:25.514" v="1181" actId="478"/>
          <ac:spMkLst>
            <pc:docMk/>
            <pc:sldMk cId="835903897" sldId="278"/>
            <ac:spMk id="8" creationId="{AFB7C76C-DECA-4A3C-AC3E-8585BC57AD0B}"/>
          </ac:spMkLst>
        </pc:spChg>
        <pc:spChg chg="add mod">
          <ac:chgData name="Joshua Gross" userId="7bb6a70e-9d37-46e4-96de-748557707bd0" providerId="ADAL" clId="{107E5C7B-8F71-4132-A172-FD6FCDA536B3}" dt="2023-09-19T19:50:19.042" v="1199" actId="1076"/>
          <ac:spMkLst>
            <pc:docMk/>
            <pc:sldMk cId="835903897" sldId="278"/>
            <ac:spMk id="9" creationId="{24C8FBBE-9F80-4D3C-93EB-CDB15C84732F}"/>
          </ac:spMkLst>
        </pc:spChg>
        <pc:spChg chg="add mod">
          <ac:chgData name="Joshua Gross" userId="7bb6a70e-9d37-46e4-96de-748557707bd0" providerId="ADAL" clId="{107E5C7B-8F71-4132-A172-FD6FCDA536B3}" dt="2023-09-19T19:50:19.042" v="1199" actId="1076"/>
          <ac:spMkLst>
            <pc:docMk/>
            <pc:sldMk cId="835903897" sldId="278"/>
            <ac:spMk id="10" creationId="{103D1CED-9E3E-400A-89DE-2AD06136B49E}"/>
          </ac:spMkLst>
        </pc:spChg>
        <pc:spChg chg="add mod">
          <ac:chgData name="Joshua Gross" userId="7bb6a70e-9d37-46e4-96de-748557707bd0" providerId="ADAL" clId="{107E5C7B-8F71-4132-A172-FD6FCDA536B3}" dt="2023-09-19T19:50:41.522" v="1211" actId="1076"/>
          <ac:spMkLst>
            <pc:docMk/>
            <pc:sldMk cId="835903897" sldId="278"/>
            <ac:spMk id="11" creationId="{9B7B6CA7-B672-477D-88A4-43A8424D3E04}"/>
          </ac:spMkLst>
        </pc:spChg>
        <pc:spChg chg="add mod">
          <ac:chgData name="Joshua Gross" userId="7bb6a70e-9d37-46e4-96de-748557707bd0" providerId="ADAL" clId="{107E5C7B-8F71-4132-A172-FD6FCDA536B3}" dt="2023-09-19T19:50:57.610" v="1231" actId="1076"/>
          <ac:spMkLst>
            <pc:docMk/>
            <pc:sldMk cId="835903897" sldId="278"/>
            <ac:spMk id="12" creationId="{6BD6ED53-DE43-4152-8A21-5DA818EB2B34}"/>
          </ac:spMkLst>
        </pc:spChg>
        <pc:picChg chg="mod">
          <ac:chgData name="Joshua Gross" userId="7bb6a70e-9d37-46e4-96de-748557707bd0" providerId="ADAL" clId="{107E5C7B-8F71-4132-A172-FD6FCDA536B3}" dt="2023-09-19T19:50:19.042" v="1199" actId="1076"/>
          <ac:picMkLst>
            <pc:docMk/>
            <pc:sldMk cId="835903897" sldId="278"/>
            <ac:picMk id="5" creationId="{4AAD3706-6036-4888-96C9-85D1ABEAE2FE}"/>
          </ac:picMkLst>
        </pc:picChg>
        <pc:cxnChg chg="add mod">
          <ac:chgData name="Joshua Gross" userId="7bb6a70e-9d37-46e4-96de-748557707bd0" providerId="ADAL" clId="{107E5C7B-8F71-4132-A172-FD6FCDA536B3}" dt="2023-09-19T19:50:19.042" v="1199" actId="1076"/>
          <ac:cxnSpMkLst>
            <pc:docMk/>
            <pc:sldMk cId="835903897" sldId="278"/>
            <ac:cxnSpMk id="6" creationId="{DAA83B1F-A4F1-4D14-8512-2AD0FCADA9EC}"/>
          </ac:cxnSpMkLst>
        </pc:cxnChg>
      </pc:sldChg>
      <pc:sldChg chg="add del">
        <pc:chgData name="Joshua Gross" userId="7bb6a70e-9d37-46e4-96de-748557707bd0" providerId="ADAL" clId="{107E5C7B-8F71-4132-A172-FD6FCDA536B3}" dt="2023-09-19T20:00:06.164" v="1518" actId="2696"/>
        <pc:sldMkLst>
          <pc:docMk/>
          <pc:sldMk cId="1455467019" sldId="279"/>
        </pc:sldMkLst>
      </pc:sldChg>
      <pc:sldChg chg="modSp add">
        <pc:chgData name="Joshua Gross" userId="7bb6a70e-9d37-46e4-96de-748557707bd0" providerId="ADAL" clId="{107E5C7B-8F71-4132-A172-FD6FCDA536B3}" dt="2023-09-19T20:00:51.016" v="1539" actId="20577"/>
        <pc:sldMkLst>
          <pc:docMk/>
          <pc:sldMk cId="4167046972" sldId="279"/>
        </pc:sldMkLst>
        <pc:spChg chg="mod">
          <ac:chgData name="Joshua Gross" userId="7bb6a70e-9d37-46e4-96de-748557707bd0" providerId="ADAL" clId="{107E5C7B-8F71-4132-A172-FD6FCDA536B3}" dt="2023-09-19T20:00:51.016" v="1539" actId="20577"/>
          <ac:spMkLst>
            <pc:docMk/>
            <pc:sldMk cId="4167046972" sldId="279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19T20:03:41.088" v="1790" actId="20577"/>
        <pc:sldMkLst>
          <pc:docMk/>
          <pc:sldMk cId="2753714195" sldId="280"/>
        </pc:sldMkLst>
        <pc:spChg chg="mod">
          <ac:chgData name="Joshua Gross" userId="7bb6a70e-9d37-46e4-96de-748557707bd0" providerId="ADAL" clId="{107E5C7B-8F71-4132-A172-FD6FCDA536B3}" dt="2023-09-19T20:03:41.088" v="1790" actId="20577"/>
          <ac:spMkLst>
            <pc:docMk/>
            <pc:sldMk cId="2753714195" sldId="280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19T20:03:05.216" v="1780" actId="20577"/>
        <pc:sldMkLst>
          <pc:docMk/>
          <pc:sldMk cId="4179328851" sldId="281"/>
        </pc:sldMkLst>
        <pc:spChg chg="mod">
          <ac:chgData name="Joshua Gross" userId="7bb6a70e-9d37-46e4-96de-748557707bd0" providerId="ADAL" clId="{107E5C7B-8F71-4132-A172-FD6FCDA536B3}" dt="2023-09-19T20:03:05.216" v="1780" actId="20577"/>
          <ac:spMkLst>
            <pc:docMk/>
            <pc:sldMk cId="4179328851" sldId="281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19T20:04:18.656" v="1868" actId="20577"/>
        <pc:sldMkLst>
          <pc:docMk/>
          <pc:sldMk cId="964570293" sldId="282"/>
        </pc:sldMkLst>
        <pc:spChg chg="mod">
          <ac:chgData name="Joshua Gross" userId="7bb6a70e-9d37-46e4-96de-748557707bd0" providerId="ADAL" clId="{107E5C7B-8F71-4132-A172-FD6FCDA536B3}" dt="2023-09-19T20:04:18.656" v="1868" actId="20577"/>
          <ac:spMkLst>
            <pc:docMk/>
            <pc:sldMk cId="964570293" sldId="282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19T20:07:43.649" v="2237" actId="20577"/>
        <pc:sldMkLst>
          <pc:docMk/>
          <pc:sldMk cId="998371762" sldId="283"/>
        </pc:sldMkLst>
        <pc:spChg chg="mod">
          <ac:chgData name="Joshua Gross" userId="7bb6a70e-9d37-46e4-96de-748557707bd0" providerId="ADAL" clId="{107E5C7B-8F71-4132-A172-FD6FCDA536B3}" dt="2023-09-19T20:07:43.649" v="2237" actId="20577"/>
          <ac:spMkLst>
            <pc:docMk/>
            <pc:sldMk cId="998371762" sldId="283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19T20:09:42.073" v="2536" actId="20577"/>
        <pc:sldMkLst>
          <pc:docMk/>
          <pc:sldMk cId="2432496144" sldId="284"/>
        </pc:sldMkLst>
        <pc:spChg chg="mod">
          <ac:chgData name="Joshua Gross" userId="7bb6a70e-9d37-46e4-96de-748557707bd0" providerId="ADAL" clId="{107E5C7B-8F71-4132-A172-FD6FCDA536B3}" dt="2023-09-19T20:09:42.073" v="2536" actId="20577"/>
          <ac:spMkLst>
            <pc:docMk/>
            <pc:sldMk cId="2432496144" sldId="284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19T20:10:20.817" v="2644" actId="20577"/>
        <pc:sldMkLst>
          <pc:docMk/>
          <pc:sldMk cId="3025603514" sldId="285"/>
        </pc:sldMkLst>
        <pc:spChg chg="mod">
          <ac:chgData name="Joshua Gross" userId="7bb6a70e-9d37-46e4-96de-748557707bd0" providerId="ADAL" clId="{107E5C7B-8F71-4132-A172-FD6FCDA536B3}" dt="2023-09-19T20:10:20.817" v="2644" actId="20577"/>
          <ac:spMkLst>
            <pc:docMk/>
            <pc:sldMk cId="3025603514" sldId="285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19T20:14:24.720" v="2957" actId="20577"/>
        <pc:sldMkLst>
          <pc:docMk/>
          <pc:sldMk cId="1732509681" sldId="286"/>
        </pc:sldMkLst>
        <pc:spChg chg="mod">
          <ac:chgData name="Joshua Gross" userId="7bb6a70e-9d37-46e4-96de-748557707bd0" providerId="ADAL" clId="{107E5C7B-8F71-4132-A172-FD6FCDA536B3}" dt="2023-09-19T20:12:09.993" v="2658" actId="20577"/>
          <ac:spMkLst>
            <pc:docMk/>
            <pc:sldMk cId="1732509681" sldId="286"/>
            <ac:spMk id="2" creationId="{CD700101-9518-482B-836B-9BF507CF18B5}"/>
          </ac:spMkLst>
        </pc:spChg>
        <pc:spChg chg="mod">
          <ac:chgData name="Joshua Gross" userId="7bb6a70e-9d37-46e4-96de-748557707bd0" providerId="ADAL" clId="{107E5C7B-8F71-4132-A172-FD6FCDA536B3}" dt="2023-09-19T20:14:24.720" v="2957" actId="20577"/>
          <ac:spMkLst>
            <pc:docMk/>
            <pc:sldMk cId="1732509681" sldId="286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19T20:15:07.953" v="3054" actId="20577"/>
        <pc:sldMkLst>
          <pc:docMk/>
          <pc:sldMk cId="2194603733" sldId="287"/>
        </pc:sldMkLst>
        <pc:spChg chg="mod">
          <ac:chgData name="Joshua Gross" userId="7bb6a70e-9d37-46e4-96de-748557707bd0" providerId="ADAL" clId="{107E5C7B-8F71-4132-A172-FD6FCDA536B3}" dt="2023-09-19T20:15:07.953" v="3054" actId="20577"/>
          <ac:spMkLst>
            <pc:docMk/>
            <pc:sldMk cId="2194603733" sldId="287"/>
            <ac:spMk id="3" creationId="{998DAAA8-2E96-4468-A2B0-DB1A0A73F05D}"/>
          </ac:spMkLst>
        </pc:spChg>
      </pc:sldChg>
      <pc:sldChg chg="delSp modSp add">
        <pc:chgData name="Joshua Gross" userId="7bb6a70e-9d37-46e4-96de-748557707bd0" providerId="ADAL" clId="{107E5C7B-8F71-4132-A172-FD6FCDA536B3}" dt="2023-09-19T20:23:31.440" v="3716" actId="20577"/>
        <pc:sldMkLst>
          <pc:docMk/>
          <pc:sldMk cId="1665942534" sldId="288"/>
        </pc:sldMkLst>
        <pc:spChg chg="mod">
          <ac:chgData name="Joshua Gross" userId="7bb6a70e-9d37-46e4-96de-748557707bd0" providerId="ADAL" clId="{107E5C7B-8F71-4132-A172-FD6FCDA536B3}" dt="2023-09-19T20:23:31.440" v="3716" actId="20577"/>
          <ac:spMkLst>
            <pc:docMk/>
            <pc:sldMk cId="1665942534" sldId="288"/>
            <ac:spMk id="3" creationId="{998DAAA8-2E96-4468-A2B0-DB1A0A73F05D}"/>
          </ac:spMkLst>
        </pc:spChg>
        <pc:spChg chg="del mod">
          <ac:chgData name="Joshua Gross" userId="7bb6a70e-9d37-46e4-96de-748557707bd0" providerId="ADAL" clId="{107E5C7B-8F71-4132-A172-FD6FCDA536B3}" dt="2023-09-19T20:17:41.473" v="3064" actId="478"/>
          <ac:spMkLst>
            <pc:docMk/>
            <pc:sldMk cId="1665942534" sldId="288"/>
            <ac:spMk id="7" creationId="{56A3D4B0-D4D1-4BCA-BC6D-2231EE127D71}"/>
          </ac:spMkLst>
        </pc:spChg>
        <pc:spChg chg="del">
          <ac:chgData name="Joshua Gross" userId="7bb6a70e-9d37-46e4-96de-748557707bd0" providerId="ADAL" clId="{107E5C7B-8F71-4132-A172-FD6FCDA536B3}" dt="2023-09-19T20:17:37.097" v="3059" actId="478"/>
          <ac:spMkLst>
            <pc:docMk/>
            <pc:sldMk cId="1665942534" sldId="288"/>
            <ac:spMk id="9" creationId="{24C8FBBE-9F80-4D3C-93EB-CDB15C84732F}"/>
          </ac:spMkLst>
        </pc:spChg>
        <pc:spChg chg="del">
          <ac:chgData name="Joshua Gross" userId="7bb6a70e-9d37-46e4-96de-748557707bd0" providerId="ADAL" clId="{107E5C7B-8F71-4132-A172-FD6FCDA536B3}" dt="2023-09-19T20:17:42.448" v="3065" actId="478"/>
          <ac:spMkLst>
            <pc:docMk/>
            <pc:sldMk cId="1665942534" sldId="288"/>
            <ac:spMk id="10" creationId="{103D1CED-9E3E-400A-89DE-2AD06136B49E}"/>
          </ac:spMkLst>
        </pc:spChg>
        <pc:spChg chg="del">
          <ac:chgData name="Joshua Gross" userId="7bb6a70e-9d37-46e4-96de-748557707bd0" providerId="ADAL" clId="{107E5C7B-8F71-4132-A172-FD6FCDA536B3}" dt="2023-09-19T20:17:43.839" v="3066" actId="478"/>
          <ac:spMkLst>
            <pc:docMk/>
            <pc:sldMk cId="1665942534" sldId="288"/>
            <ac:spMk id="11" creationId="{9B7B6CA7-B672-477D-88A4-43A8424D3E04}"/>
          </ac:spMkLst>
        </pc:spChg>
        <pc:spChg chg="del mod">
          <ac:chgData name="Joshua Gross" userId="7bb6a70e-9d37-46e4-96de-748557707bd0" providerId="ADAL" clId="{107E5C7B-8F71-4132-A172-FD6FCDA536B3}" dt="2023-09-19T20:17:36.352" v="3058" actId="478"/>
          <ac:spMkLst>
            <pc:docMk/>
            <pc:sldMk cId="1665942534" sldId="288"/>
            <ac:spMk id="12" creationId="{6BD6ED53-DE43-4152-8A21-5DA818EB2B34}"/>
          </ac:spMkLst>
        </pc:spChg>
        <pc:picChg chg="del">
          <ac:chgData name="Joshua Gross" userId="7bb6a70e-9d37-46e4-96de-748557707bd0" providerId="ADAL" clId="{107E5C7B-8F71-4132-A172-FD6FCDA536B3}" dt="2023-09-19T20:17:34.120" v="3056" actId="478"/>
          <ac:picMkLst>
            <pc:docMk/>
            <pc:sldMk cId="1665942534" sldId="288"/>
            <ac:picMk id="5" creationId="{4AAD3706-6036-4888-96C9-85D1ABEAE2FE}"/>
          </ac:picMkLst>
        </pc:picChg>
        <pc:cxnChg chg="del">
          <ac:chgData name="Joshua Gross" userId="7bb6a70e-9d37-46e4-96de-748557707bd0" providerId="ADAL" clId="{107E5C7B-8F71-4132-A172-FD6FCDA536B3}" dt="2023-09-19T20:17:39.897" v="3062" actId="478"/>
          <ac:cxnSpMkLst>
            <pc:docMk/>
            <pc:sldMk cId="1665942534" sldId="288"/>
            <ac:cxnSpMk id="6" creationId="{DAA83B1F-A4F1-4D14-8512-2AD0FCADA9EC}"/>
          </ac:cxnSpMkLst>
        </pc:cxnChg>
      </pc:sldChg>
      <pc:sldChg chg="addSp modSp add">
        <pc:chgData name="Joshua Gross" userId="7bb6a70e-9d37-46e4-96de-748557707bd0" providerId="ADAL" clId="{107E5C7B-8F71-4132-A172-FD6FCDA536B3}" dt="2023-09-19T20:23:38.550" v="3721" actId="27636"/>
        <pc:sldMkLst>
          <pc:docMk/>
          <pc:sldMk cId="3687570562" sldId="289"/>
        </pc:sldMkLst>
        <pc:spChg chg="mod">
          <ac:chgData name="Joshua Gross" userId="7bb6a70e-9d37-46e4-96de-748557707bd0" providerId="ADAL" clId="{107E5C7B-8F71-4132-A172-FD6FCDA536B3}" dt="2023-09-19T20:21:43.665" v="3579" actId="20577"/>
          <ac:spMkLst>
            <pc:docMk/>
            <pc:sldMk cId="3687570562" sldId="289"/>
            <ac:spMk id="3" creationId="{998DAAA8-2E96-4468-A2B0-DB1A0A73F05D}"/>
          </ac:spMkLst>
        </pc:spChg>
        <pc:spChg chg="add mod">
          <ac:chgData name="Joshua Gross" userId="7bb6a70e-9d37-46e4-96de-748557707bd0" providerId="ADAL" clId="{107E5C7B-8F71-4132-A172-FD6FCDA536B3}" dt="2023-09-19T20:23:38.550" v="3721" actId="27636"/>
          <ac:spMkLst>
            <pc:docMk/>
            <pc:sldMk cId="3687570562" sldId="289"/>
            <ac:spMk id="4" creationId="{A03BD256-EDE3-4033-874F-EBDBF9094F07}"/>
          </ac:spMkLst>
        </pc:spChg>
      </pc:sldChg>
      <pc:sldChg chg="addSp delSp modSp add">
        <pc:chgData name="Joshua Gross" userId="7bb6a70e-9d37-46e4-96de-748557707bd0" providerId="ADAL" clId="{107E5C7B-8F71-4132-A172-FD6FCDA536B3}" dt="2023-09-19T20:26:47.520" v="3948" actId="20577"/>
        <pc:sldMkLst>
          <pc:docMk/>
          <pc:sldMk cId="3651593461" sldId="290"/>
        </pc:sldMkLst>
        <pc:spChg chg="mod">
          <ac:chgData name="Joshua Gross" userId="7bb6a70e-9d37-46e4-96de-748557707bd0" providerId="ADAL" clId="{107E5C7B-8F71-4132-A172-FD6FCDA536B3}" dt="2023-09-19T20:26:47.520" v="3948" actId="20577"/>
          <ac:spMkLst>
            <pc:docMk/>
            <pc:sldMk cId="3651593461" sldId="290"/>
            <ac:spMk id="3" creationId="{998DAAA8-2E96-4468-A2B0-DB1A0A73F05D}"/>
          </ac:spMkLst>
        </pc:spChg>
        <pc:spChg chg="del mod">
          <ac:chgData name="Joshua Gross" userId="7bb6a70e-9d37-46e4-96de-748557707bd0" providerId="ADAL" clId="{107E5C7B-8F71-4132-A172-FD6FCDA536B3}" dt="2023-09-19T20:23:43.729" v="3722" actId="478"/>
          <ac:spMkLst>
            <pc:docMk/>
            <pc:sldMk cId="3651593461" sldId="290"/>
            <ac:spMk id="4" creationId="{A03BD256-EDE3-4033-874F-EBDBF9094F07}"/>
          </ac:spMkLst>
        </pc:spChg>
        <pc:spChg chg="add mod">
          <ac:chgData name="Joshua Gross" userId="7bb6a70e-9d37-46e4-96de-748557707bd0" providerId="ADAL" clId="{107E5C7B-8F71-4132-A172-FD6FCDA536B3}" dt="2023-09-19T20:24:00.267" v="3726" actId="113"/>
          <ac:spMkLst>
            <pc:docMk/>
            <pc:sldMk cId="3651593461" sldId="290"/>
            <ac:spMk id="5" creationId="{AF0EA57C-51B8-40E1-8B32-ED542A69AC1E}"/>
          </ac:spMkLst>
        </pc:spChg>
      </pc:sldChg>
      <pc:sldChg chg="addSp delSp modSp add">
        <pc:chgData name="Joshua Gross" userId="7bb6a70e-9d37-46e4-96de-748557707bd0" providerId="ADAL" clId="{107E5C7B-8F71-4132-A172-FD6FCDA536B3}" dt="2023-09-19T20:26:49.232" v="3950" actId="20577"/>
        <pc:sldMkLst>
          <pc:docMk/>
          <pc:sldMk cId="690925799" sldId="291"/>
        </pc:sldMkLst>
        <pc:spChg chg="mod">
          <ac:chgData name="Joshua Gross" userId="7bb6a70e-9d37-46e4-96de-748557707bd0" providerId="ADAL" clId="{107E5C7B-8F71-4132-A172-FD6FCDA536B3}" dt="2023-09-19T20:26:49.232" v="3950" actId="20577"/>
          <ac:spMkLst>
            <pc:docMk/>
            <pc:sldMk cId="690925799" sldId="291"/>
            <ac:spMk id="3" creationId="{998DAAA8-2E96-4468-A2B0-DB1A0A73F05D}"/>
          </ac:spMkLst>
        </pc:spChg>
        <pc:spChg chg="del mod">
          <ac:chgData name="Joshua Gross" userId="7bb6a70e-9d37-46e4-96de-748557707bd0" providerId="ADAL" clId="{107E5C7B-8F71-4132-A172-FD6FCDA536B3}" dt="2023-09-19T20:23:45.728" v="3723" actId="478"/>
          <ac:spMkLst>
            <pc:docMk/>
            <pc:sldMk cId="690925799" sldId="291"/>
            <ac:spMk id="4" creationId="{A03BD256-EDE3-4033-874F-EBDBF9094F07}"/>
          </ac:spMkLst>
        </pc:spChg>
        <pc:spChg chg="add mod">
          <ac:chgData name="Joshua Gross" userId="7bb6a70e-9d37-46e4-96de-748557707bd0" providerId="ADAL" clId="{107E5C7B-8F71-4132-A172-FD6FCDA536B3}" dt="2023-09-19T20:24:04.913" v="3728" actId="113"/>
          <ac:spMkLst>
            <pc:docMk/>
            <pc:sldMk cId="690925799" sldId="291"/>
            <ac:spMk id="5" creationId="{3355947B-A90E-4A5F-90CA-BCF4A5E54D51}"/>
          </ac:spMkLst>
        </pc:spChg>
      </pc:sldChg>
      <pc:sldChg chg="modSp add">
        <pc:chgData name="Joshua Gross" userId="7bb6a70e-9d37-46e4-96de-748557707bd0" providerId="ADAL" clId="{107E5C7B-8F71-4132-A172-FD6FCDA536B3}" dt="2023-09-19T20:26:51.136" v="3952" actId="20577"/>
        <pc:sldMkLst>
          <pc:docMk/>
          <pc:sldMk cId="1105768257" sldId="292"/>
        </pc:sldMkLst>
        <pc:spChg chg="mod">
          <ac:chgData name="Joshua Gross" userId="7bb6a70e-9d37-46e4-96de-748557707bd0" providerId="ADAL" clId="{107E5C7B-8F71-4132-A172-FD6FCDA536B3}" dt="2023-09-19T20:26:51.136" v="3952" actId="20577"/>
          <ac:spMkLst>
            <pc:docMk/>
            <pc:sldMk cId="1105768257" sldId="292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19T20:24:27.692" v="3756" actId="113"/>
          <ac:spMkLst>
            <pc:docMk/>
            <pc:sldMk cId="1105768257" sldId="292"/>
            <ac:spMk id="5" creationId="{3355947B-A90E-4A5F-90CA-BCF4A5E54D51}"/>
          </ac:spMkLst>
        </pc:spChg>
      </pc:sldChg>
      <pc:sldChg chg="modSp add del">
        <pc:chgData name="Joshua Gross" userId="7bb6a70e-9d37-46e4-96de-748557707bd0" providerId="ADAL" clId="{107E5C7B-8F71-4132-A172-FD6FCDA536B3}" dt="2023-09-19T20:22:35.617" v="3617" actId="2696"/>
        <pc:sldMkLst>
          <pc:docMk/>
          <pc:sldMk cId="4292523269" sldId="292"/>
        </pc:sldMkLst>
        <pc:spChg chg="mod">
          <ac:chgData name="Joshua Gross" userId="7bb6a70e-9d37-46e4-96de-748557707bd0" providerId="ADAL" clId="{107E5C7B-8F71-4132-A172-FD6FCDA536B3}" dt="2023-09-19T20:22:33.848" v="3616" actId="6549"/>
          <ac:spMkLst>
            <pc:docMk/>
            <pc:sldMk cId="4292523269" sldId="292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19T20:26:52.896" v="3954" actId="20577"/>
        <pc:sldMkLst>
          <pc:docMk/>
          <pc:sldMk cId="1616606218" sldId="293"/>
        </pc:sldMkLst>
        <pc:spChg chg="mod">
          <ac:chgData name="Joshua Gross" userId="7bb6a70e-9d37-46e4-96de-748557707bd0" providerId="ADAL" clId="{107E5C7B-8F71-4132-A172-FD6FCDA536B3}" dt="2023-09-19T20:26:52.896" v="3954" actId="20577"/>
          <ac:spMkLst>
            <pc:docMk/>
            <pc:sldMk cId="1616606218" sldId="293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19T20:24:41.209" v="3760" actId="113"/>
          <ac:spMkLst>
            <pc:docMk/>
            <pc:sldMk cId="1616606218" sldId="293"/>
            <ac:spMk id="5" creationId="{3355947B-A90E-4A5F-90CA-BCF4A5E54D51}"/>
          </ac:spMkLst>
        </pc:spChg>
      </pc:sldChg>
      <pc:sldChg chg="modSp add">
        <pc:chgData name="Joshua Gross" userId="7bb6a70e-9d37-46e4-96de-748557707bd0" providerId="ADAL" clId="{107E5C7B-8F71-4132-A172-FD6FCDA536B3}" dt="2023-09-19T20:27:32.288" v="3992" actId="20577"/>
        <pc:sldMkLst>
          <pc:docMk/>
          <pc:sldMk cId="701515568" sldId="294"/>
        </pc:sldMkLst>
        <pc:spChg chg="mod">
          <ac:chgData name="Joshua Gross" userId="7bb6a70e-9d37-46e4-96de-748557707bd0" providerId="ADAL" clId="{107E5C7B-8F71-4132-A172-FD6FCDA536B3}" dt="2023-09-19T20:27:32.288" v="3992" actId="20577"/>
          <ac:spMkLst>
            <pc:docMk/>
            <pc:sldMk cId="701515568" sldId="294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107E5C7B-8F71-4132-A172-FD6FCDA536B3}" dt="2023-09-19T20:29:42.474" v="4381" actId="20577"/>
        <pc:sldMkLst>
          <pc:docMk/>
          <pc:sldMk cId="4016800488" sldId="295"/>
        </pc:sldMkLst>
        <pc:spChg chg="mod">
          <ac:chgData name="Joshua Gross" userId="7bb6a70e-9d37-46e4-96de-748557707bd0" providerId="ADAL" clId="{107E5C7B-8F71-4132-A172-FD6FCDA536B3}" dt="2023-09-19T20:29:42.474" v="4381" actId="20577"/>
          <ac:spMkLst>
            <pc:docMk/>
            <pc:sldMk cId="4016800488" sldId="295"/>
            <ac:spMk id="3" creationId="{998DAAA8-2E96-4468-A2B0-DB1A0A73F05D}"/>
          </ac:spMkLst>
        </pc:spChg>
        <pc:spChg chg="mod">
          <ac:chgData name="Joshua Gross" userId="7bb6a70e-9d37-46e4-96de-748557707bd0" providerId="ADAL" clId="{107E5C7B-8F71-4132-A172-FD6FCDA536B3}" dt="2023-09-19T20:27:49.898" v="3995" actId="113"/>
          <ac:spMkLst>
            <pc:docMk/>
            <pc:sldMk cId="4016800488" sldId="295"/>
            <ac:spMk id="5" creationId="{3355947B-A90E-4A5F-90CA-BCF4A5E54D51}"/>
          </ac:spMkLst>
        </pc:spChg>
      </pc:sldChg>
      <pc:sldChg chg="modSp add ord">
        <pc:chgData name="Joshua Gross" userId="7bb6a70e-9d37-46e4-96de-748557707bd0" providerId="ADAL" clId="{107E5C7B-8F71-4132-A172-FD6FCDA536B3}" dt="2023-09-19T20:48:47.850" v="5771" actId="20577"/>
        <pc:sldMkLst>
          <pc:docMk/>
          <pc:sldMk cId="752898236" sldId="296"/>
        </pc:sldMkLst>
        <pc:spChg chg="mod">
          <ac:chgData name="Joshua Gross" userId="7bb6a70e-9d37-46e4-96de-748557707bd0" providerId="ADAL" clId="{107E5C7B-8F71-4132-A172-FD6FCDA536B3}" dt="2023-09-19T20:48:47.850" v="5771" actId="20577"/>
          <ac:spMkLst>
            <pc:docMk/>
            <pc:sldMk cId="752898236" sldId="296"/>
            <ac:spMk id="3" creationId="{998DAAA8-2E96-4468-A2B0-DB1A0A73F05D}"/>
          </ac:spMkLst>
        </pc:spChg>
      </pc:sldChg>
      <pc:sldChg chg="addSp delSp modSp add">
        <pc:chgData name="Joshua Gross" userId="7bb6a70e-9d37-46e4-96de-748557707bd0" providerId="ADAL" clId="{107E5C7B-8F71-4132-A172-FD6FCDA536B3}" dt="2023-09-19T20:45:55.658" v="5431" actId="20577"/>
        <pc:sldMkLst>
          <pc:docMk/>
          <pc:sldMk cId="2667951008" sldId="297"/>
        </pc:sldMkLst>
        <pc:spChg chg="add del">
          <ac:chgData name="Joshua Gross" userId="7bb6a70e-9d37-46e4-96de-748557707bd0" providerId="ADAL" clId="{107E5C7B-8F71-4132-A172-FD6FCDA536B3}" dt="2023-09-19T20:31:34.833" v="4452" actId="478"/>
          <ac:spMkLst>
            <pc:docMk/>
            <pc:sldMk cId="2667951008" sldId="297"/>
            <ac:spMk id="2" creationId="{CD700101-9518-482B-836B-9BF507CF18B5}"/>
          </ac:spMkLst>
        </pc:spChg>
        <pc:spChg chg="mod">
          <ac:chgData name="Joshua Gross" userId="7bb6a70e-9d37-46e4-96de-748557707bd0" providerId="ADAL" clId="{107E5C7B-8F71-4132-A172-FD6FCDA536B3}" dt="2023-09-19T20:45:55.658" v="5431" actId="20577"/>
          <ac:spMkLst>
            <pc:docMk/>
            <pc:sldMk cId="2667951008" sldId="297"/>
            <ac:spMk id="3" creationId="{998DAAA8-2E96-4468-A2B0-DB1A0A73F05D}"/>
          </ac:spMkLst>
        </pc:spChg>
        <pc:spChg chg="del">
          <ac:chgData name="Joshua Gross" userId="7bb6a70e-9d37-46e4-96de-748557707bd0" providerId="ADAL" clId="{107E5C7B-8F71-4132-A172-FD6FCDA536B3}" dt="2023-09-19T20:31:36.744" v="4453" actId="478"/>
          <ac:spMkLst>
            <pc:docMk/>
            <pc:sldMk cId="2667951008" sldId="297"/>
            <ac:spMk id="5" creationId="{3355947B-A90E-4A5F-90CA-BCF4A5E54D51}"/>
          </ac:spMkLst>
        </pc:spChg>
        <pc:spChg chg="add del mod">
          <ac:chgData name="Joshua Gross" userId="7bb6a70e-9d37-46e4-96de-748557707bd0" providerId="ADAL" clId="{107E5C7B-8F71-4132-A172-FD6FCDA536B3}" dt="2023-09-19T20:31:34.833" v="4452" actId="478"/>
          <ac:spMkLst>
            <pc:docMk/>
            <pc:sldMk cId="2667951008" sldId="297"/>
            <ac:spMk id="6" creationId="{3D4C6ADA-25D3-4F88-A78B-8A4563AC03FA}"/>
          </ac:spMkLst>
        </pc:spChg>
      </pc:sldChg>
      <pc:sldChg chg="modSp add">
        <pc:chgData name="Joshua Gross" userId="7bb6a70e-9d37-46e4-96de-748557707bd0" providerId="ADAL" clId="{107E5C7B-8F71-4132-A172-FD6FCDA536B3}" dt="2023-09-19T20:50:57.763" v="5976" actId="113"/>
        <pc:sldMkLst>
          <pc:docMk/>
          <pc:sldMk cId="1992847997" sldId="298"/>
        </pc:sldMkLst>
        <pc:spChg chg="mod">
          <ac:chgData name="Joshua Gross" userId="7bb6a70e-9d37-46e4-96de-748557707bd0" providerId="ADAL" clId="{107E5C7B-8F71-4132-A172-FD6FCDA536B3}" dt="2023-09-19T20:50:57.763" v="5976" actId="113"/>
          <ac:spMkLst>
            <pc:docMk/>
            <pc:sldMk cId="1992847997" sldId="298"/>
            <ac:spMk id="3" creationId="{998DAAA8-2E96-4468-A2B0-DB1A0A73F05D}"/>
          </ac:spMkLst>
        </pc:spChg>
      </pc:sldChg>
    </pc:docChg>
  </pc:docChgLst>
  <pc:docChgLst>
    <pc:chgData name="Joshua Gross" userId="7bb6a70e-9d37-46e4-96de-748557707bd0" providerId="ADAL" clId="{48E1DF63-DD32-46AB-8847-E844E3430606}"/>
    <pc:docChg chg="undo custSel addSld delSld modSld">
      <pc:chgData name="Joshua Gross" userId="7bb6a70e-9d37-46e4-96de-748557707bd0" providerId="ADAL" clId="{48E1DF63-DD32-46AB-8847-E844E3430606}" dt="2023-09-14T13:11:09.153" v="1264"/>
      <pc:docMkLst>
        <pc:docMk/>
      </pc:docMkLst>
      <pc:sldChg chg="modSp">
        <pc:chgData name="Joshua Gross" userId="7bb6a70e-9d37-46e4-96de-748557707bd0" providerId="ADAL" clId="{48E1DF63-DD32-46AB-8847-E844E3430606}" dt="2023-09-14T12:52:33.520" v="252" actId="20577"/>
        <pc:sldMkLst>
          <pc:docMk/>
          <pc:sldMk cId="571354822" sldId="256"/>
        </pc:sldMkLst>
        <pc:spChg chg="mod">
          <ac:chgData name="Joshua Gross" userId="7bb6a70e-9d37-46e4-96de-748557707bd0" providerId="ADAL" clId="{48E1DF63-DD32-46AB-8847-E844E3430606}" dt="2023-09-14T12:52:33.520" v="252" actId="20577"/>
          <ac:spMkLst>
            <pc:docMk/>
            <pc:sldMk cId="571354822" sldId="256"/>
            <ac:spMk id="3" creationId="{2683968B-FFE6-4C3A-92A5-07D8C1356F37}"/>
          </ac:spMkLst>
        </pc:spChg>
      </pc:sldChg>
      <pc:sldChg chg="modSp add">
        <pc:chgData name="Joshua Gross" userId="7bb6a70e-9d37-46e4-96de-748557707bd0" providerId="ADAL" clId="{48E1DF63-DD32-46AB-8847-E844E3430606}" dt="2023-09-14T12:53:10.170" v="414" actId="20577"/>
        <pc:sldMkLst>
          <pc:docMk/>
          <pc:sldMk cId="2087593179" sldId="257"/>
        </pc:sldMkLst>
        <pc:spChg chg="mod">
          <ac:chgData name="Joshua Gross" userId="7bb6a70e-9d37-46e4-96de-748557707bd0" providerId="ADAL" clId="{48E1DF63-DD32-46AB-8847-E844E3430606}" dt="2023-09-14T12:52:39.881" v="259" actId="20577"/>
          <ac:spMkLst>
            <pc:docMk/>
            <pc:sldMk cId="2087593179" sldId="257"/>
            <ac:spMk id="2" creationId="{CD700101-9518-482B-836B-9BF507CF18B5}"/>
          </ac:spMkLst>
        </pc:spChg>
        <pc:spChg chg="mod">
          <ac:chgData name="Joshua Gross" userId="7bb6a70e-9d37-46e4-96de-748557707bd0" providerId="ADAL" clId="{48E1DF63-DD32-46AB-8847-E844E3430606}" dt="2023-09-14T12:53:10.170" v="414" actId="20577"/>
          <ac:spMkLst>
            <pc:docMk/>
            <pc:sldMk cId="2087593179" sldId="257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48E1DF63-DD32-46AB-8847-E844E3430606}" dt="2023-09-14T12:55:42.777" v="504" actId="20577"/>
        <pc:sldMkLst>
          <pc:docMk/>
          <pc:sldMk cId="3767945409" sldId="258"/>
        </pc:sldMkLst>
        <pc:spChg chg="mod">
          <ac:chgData name="Joshua Gross" userId="7bb6a70e-9d37-46e4-96de-748557707bd0" providerId="ADAL" clId="{48E1DF63-DD32-46AB-8847-E844E3430606}" dt="2023-09-14T12:55:42.777" v="504" actId="20577"/>
          <ac:spMkLst>
            <pc:docMk/>
            <pc:sldMk cId="3767945409" sldId="258"/>
            <ac:spMk id="3" creationId="{998DAAA8-2E96-4468-A2B0-DB1A0A73F05D}"/>
          </ac:spMkLst>
        </pc:spChg>
      </pc:sldChg>
      <pc:sldChg chg="modSp add">
        <pc:chgData name="Joshua Gross" userId="7bb6a70e-9d37-46e4-96de-748557707bd0" providerId="ADAL" clId="{48E1DF63-DD32-46AB-8847-E844E3430606}" dt="2023-09-14T12:55:49.642" v="538" actId="20577"/>
        <pc:sldMkLst>
          <pc:docMk/>
          <pc:sldMk cId="3931613927" sldId="259"/>
        </pc:sldMkLst>
        <pc:spChg chg="mod">
          <ac:chgData name="Joshua Gross" userId="7bb6a70e-9d37-46e4-96de-748557707bd0" providerId="ADAL" clId="{48E1DF63-DD32-46AB-8847-E844E3430606}" dt="2023-09-14T12:55:49.642" v="538" actId="20577"/>
          <ac:spMkLst>
            <pc:docMk/>
            <pc:sldMk cId="3931613927" sldId="259"/>
            <ac:spMk id="3" creationId="{998DAAA8-2E96-4468-A2B0-DB1A0A73F05D}"/>
          </ac:spMkLst>
        </pc:spChg>
      </pc:sldChg>
      <pc:sldChg chg="addSp delSp modSp add">
        <pc:chgData name="Joshua Gross" userId="7bb6a70e-9d37-46e4-96de-748557707bd0" providerId="ADAL" clId="{48E1DF63-DD32-46AB-8847-E844E3430606}" dt="2023-09-14T13:01:02.890" v="743" actId="20577"/>
        <pc:sldMkLst>
          <pc:docMk/>
          <pc:sldMk cId="1604806580" sldId="261"/>
        </pc:sldMkLst>
        <pc:spChg chg="mod">
          <ac:chgData name="Joshua Gross" userId="7bb6a70e-9d37-46e4-96de-748557707bd0" providerId="ADAL" clId="{48E1DF63-DD32-46AB-8847-E844E3430606}" dt="2023-09-14T13:01:02.890" v="743" actId="20577"/>
          <ac:spMkLst>
            <pc:docMk/>
            <pc:sldMk cId="1604806580" sldId="261"/>
            <ac:spMk id="3" creationId="{998DAAA8-2E96-4468-A2B0-DB1A0A73F05D}"/>
          </ac:spMkLst>
        </pc:spChg>
        <pc:cxnChg chg="add del mod">
          <ac:chgData name="Joshua Gross" userId="7bb6a70e-9d37-46e4-96de-748557707bd0" providerId="ADAL" clId="{48E1DF63-DD32-46AB-8847-E844E3430606}" dt="2023-09-14T12:59:06.153" v="623" actId="478"/>
          <ac:cxnSpMkLst>
            <pc:docMk/>
            <pc:sldMk cId="1604806580" sldId="261"/>
            <ac:cxnSpMk id="5" creationId="{CF97C7C7-7734-4333-935A-6B28F611BEF5}"/>
          </ac:cxnSpMkLst>
        </pc:cxnChg>
        <pc:cxnChg chg="add del mod">
          <ac:chgData name="Joshua Gross" userId="7bb6a70e-9d37-46e4-96de-748557707bd0" providerId="ADAL" clId="{48E1DF63-DD32-46AB-8847-E844E3430606}" dt="2023-09-14T12:59:05.658" v="622" actId="478"/>
          <ac:cxnSpMkLst>
            <pc:docMk/>
            <pc:sldMk cId="1604806580" sldId="261"/>
            <ac:cxnSpMk id="8" creationId="{B2C0C9A1-7D08-4FDC-9CA7-78C135BC6BA1}"/>
          </ac:cxnSpMkLst>
        </pc:cxnChg>
        <pc:cxnChg chg="add del mod">
          <ac:chgData name="Joshua Gross" userId="7bb6a70e-9d37-46e4-96de-748557707bd0" providerId="ADAL" clId="{48E1DF63-DD32-46AB-8847-E844E3430606}" dt="2023-09-14T12:59:05.168" v="621" actId="478"/>
          <ac:cxnSpMkLst>
            <pc:docMk/>
            <pc:sldMk cId="1604806580" sldId="261"/>
            <ac:cxnSpMk id="9" creationId="{62CDDBF0-48A5-4567-9C0D-808D5D2E61D5}"/>
          </ac:cxnSpMkLst>
        </pc:cxnChg>
        <pc:cxnChg chg="add del mod">
          <ac:chgData name="Joshua Gross" userId="7bb6a70e-9d37-46e4-96de-748557707bd0" providerId="ADAL" clId="{48E1DF63-DD32-46AB-8847-E844E3430606}" dt="2023-09-14T12:59:04.522" v="620" actId="478"/>
          <ac:cxnSpMkLst>
            <pc:docMk/>
            <pc:sldMk cId="1604806580" sldId="261"/>
            <ac:cxnSpMk id="10" creationId="{127A4676-68E3-40C8-A682-6C53D07C04B9}"/>
          </ac:cxnSpMkLst>
        </pc:cxnChg>
      </pc:sldChg>
      <pc:sldChg chg="addSp modSp add">
        <pc:chgData name="Joshua Gross" userId="7bb6a70e-9d37-46e4-96de-748557707bd0" providerId="ADAL" clId="{48E1DF63-DD32-46AB-8847-E844E3430606}" dt="2023-09-14T13:03:12.302" v="883" actId="113"/>
        <pc:sldMkLst>
          <pc:docMk/>
          <pc:sldMk cId="3098554911" sldId="262"/>
        </pc:sldMkLst>
        <pc:spChg chg="mod">
          <ac:chgData name="Joshua Gross" userId="7bb6a70e-9d37-46e4-96de-748557707bd0" providerId="ADAL" clId="{48E1DF63-DD32-46AB-8847-E844E3430606}" dt="2023-09-14T13:03:12.302" v="883" actId="113"/>
          <ac:spMkLst>
            <pc:docMk/>
            <pc:sldMk cId="3098554911" sldId="262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2:43.146" v="825" actId="1076"/>
          <ac:spMkLst>
            <pc:docMk/>
            <pc:sldMk cId="3098554911" sldId="262"/>
            <ac:spMk id="4" creationId="{8B891B5E-EDA4-4262-AF1F-F1C109AA0865}"/>
          </ac:spMkLst>
        </pc:spChg>
      </pc:sldChg>
      <pc:sldChg chg="addSp modSp add">
        <pc:chgData name="Joshua Gross" userId="7bb6a70e-9d37-46e4-96de-748557707bd0" providerId="ADAL" clId="{48E1DF63-DD32-46AB-8847-E844E3430606}" dt="2023-09-14T13:04:26.316" v="984" actId="113"/>
        <pc:sldMkLst>
          <pc:docMk/>
          <pc:sldMk cId="3877912333" sldId="263"/>
        </pc:sldMkLst>
        <pc:spChg chg="mod">
          <ac:chgData name="Joshua Gross" userId="7bb6a70e-9d37-46e4-96de-748557707bd0" providerId="ADAL" clId="{48E1DF63-DD32-46AB-8847-E844E3430606}" dt="2023-09-14T13:04:26.316" v="984" actId="113"/>
          <ac:spMkLst>
            <pc:docMk/>
            <pc:sldMk cId="3877912333" sldId="263"/>
            <ac:spMk id="3" creationId="{998DAAA8-2E96-4468-A2B0-DB1A0A73F05D}"/>
          </ac:spMkLst>
        </pc:spChg>
        <pc:spChg chg="mod">
          <ac:chgData name="Joshua Gross" userId="7bb6a70e-9d37-46e4-96de-748557707bd0" providerId="ADAL" clId="{48E1DF63-DD32-46AB-8847-E844E3430606}" dt="2023-09-14T13:02:50.810" v="828" actId="1076"/>
          <ac:spMkLst>
            <pc:docMk/>
            <pc:sldMk cId="3877912333" sldId="263"/>
            <ac:spMk id="4" creationId="{8B891B5E-EDA4-4262-AF1F-F1C109AA0865}"/>
          </ac:spMkLst>
        </pc:spChg>
        <pc:spChg chg="add mod">
          <ac:chgData name="Joshua Gross" userId="7bb6a70e-9d37-46e4-96de-748557707bd0" providerId="ADAL" clId="{48E1DF63-DD32-46AB-8847-E844E3430606}" dt="2023-09-14T13:03:07.866" v="882" actId="1076"/>
          <ac:spMkLst>
            <pc:docMk/>
            <pc:sldMk cId="3877912333" sldId="263"/>
            <ac:spMk id="5" creationId="{63B4D01B-FDC7-48A1-9E2E-9C3D283FA204}"/>
          </ac:spMkLst>
        </pc:spChg>
      </pc:sldChg>
      <pc:sldChg chg="addSp modSp add">
        <pc:chgData name="Joshua Gross" userId="7bb6a70e-9d37-46e4-96de-748557707bd0" providerId="ADAL" clId="{48E1DF63-DD32-46AB-8847-E844E3430606}" dt="2023-09-14T13:04:22.147" v="983" actId="113"/>
        <pc:sldMkLst>
          <pc:docMk/>
          <pc:sldMk cId="1380379455" sldId="264"/>
        </pc:sldMkLst>
        <pc:spChg chg="mod">
          <ac:chgData name="Joshua Gross" userId="7bb6a70e-9d37-46e4-96de-748557707bd0" providerId="ADAL" clId="{48E1DF63-DD32-46AB-8847-E844E3430606}" dt="2023-09-14T13:04:22.147" v="983" actId="113"/>
          <ac:spMkLst>
            <pc:docMk/>
            <pc:sldMk cId="1380379455" sldId="264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3:43.098" v="936" actId="20577"/>
          <ac:spMkLst>
            <pc:docMk/>
            <pc:sldMk cId="1380379455" sldId="264"/>
            <ac:spMk id="6" creationId="{FE085642-CB11-4F0E-9718-1B10E04755A6}"/>
          </ac:spMkLst>
        </pc:spChg>
      </pc:sldChg>
      <pc:sldChg chg="addSp modSp add">
        <pc:chgData name="Joshua Gross" userId="7bb6a70e-9d37-46e4-96de-748557707bd0" providerId="ADAL" clId="{48E1DF63-DD32-46AB-8847-E844E3430606}" dt="2023-09-14T13:04:29.504" v="985" actId="113"/>
        <pc:sldMkLst>
          <pc:docMk/>
          <pc:sldMk cId="1851129139" sldId="265"/>
        </pc:sldMkLst>
        <pc:spChg chg="mod">
          <ac:chgData name="Joshua Gross" userId="7bb6a70e-9d37-46e4-96de-748557707bd0" providerId="ADAL" clId="{48E1DF63-DD32-46AB-8847-E844E3430606}" dt="2023-09-14T13:04:29.504" v="985" actId="113"/>
          <ac:spMkLst>
            <pc:docMk/>
            <pc:sldMk cId="1851129139" sldId="265"/>
            <ac:spMk id="3" creationId="{998DAAA8-2E96-4468-A2B0-DB1A0A73F05D}"/>
          </ac:spMkLst>
        </pc:spChg>
        <pc:spChg chg="mod">
          <ac:chgData name="Joshua Gross" userId="7bb6a70e-9d37-46e4-96de-748557707bd0" providerId="ADAL" clId="{48E1DF63-DD32-46AB-8847-E844E3430606}" dt="2023-09-14T13:04:04.043" v="972" actId="20577"/>
          <ac:spMkLst>
            <pc:docMk/>
            <pc:sldMk cId="1851129139" sldId="265"/>
            <ac:spMk id="5" creationId="{63B4D01B-FDC7-48A1-9E2E-9C3D283FA204}"/>
          </ac:spMkLst>
        </pc:spChg>
        <pc:spChg chg="mod">
          <ac:chgData name="Joshua Gross" userId="7bb6a70e-9d37-46e4-96de-748557707bd0" providerId="ADAL" clId="{48E1DF63-DD32-46AB-8847-E844E3430606}" dt="2023-09-14T13:04:08.074" v="979" actId="20577"/>
          <ac:spMkLst>
            <pc:docMk/>
            <pc:sldMk cId="1851129139" sldId="265"/>
            <ac:spMk id="6" creationId="{FE085642-CB11-4F0E-9718-1B10E04755A6}"/>
          </ac:spMkLst>
        </pc:spChg>
        <pc:spChg chg="add mod">
          <ac:chgData name="Joshua Gross" userId="7bb6a70e-9d37-46e4-96de-748557707bd0" providerId="ADAL" clId="{48E1DF63-DD32-46AB-8847-E844E3430606}" dt="2023-09-14T13:04:13.378" v="980" actId="14100"/>
          <ac:spMkLst>
            <pc:docMk/>
            <pc:sldMk cId="1851129139" sldId="265"/>
            <ac:spMk id="7" creationId="{1BB394FC-5175-4A05-A447-7653B755AEA8}"/>
          </ac:spMkLst>
        </pc:spChg>
      </pc:sldChg>
      <pc:sldChg chg="addSp modSp add">
        <pc:chgData name="Joshua Gross" userId="7bb6a70e-9d37-46e4-96de-748557707bd0" providerId="ADAL" clId="{48E1DF63-DD32-46AB-8847-E844E3430606}" dt="2023-09-14T13:04:49.834" v="1019" actId="20577"/>
        <pc:sldMkLst>
          <pc:docMk/>
          <pc:sldMk cId="2805315992" sldId="266"/>
        </pc:sldMkLst>
        <pc:spChg chg="mod">
          <ac:chgData name="Joshua Gross" userId="7bb6a70e-9d37-46e4-96de-748557707bd0" providerId="ADAL" clId="{48E1DF63-DD32-46AB-8847-E844E3430606}" dt="2023-09-14T13:04:34.717" v="988" actId="113"/>
          <ac:spMkLst>
            <pc:docMk/>
            <pc:sldMk cId="2805315992" sldId="266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4:49.834" v="1019" actId="20577"/>
          <ac:spMkLst>
            <pc:docMk/>
            <pc:sldMk cId="2805315992" sldId="266"/>
            <ac:spMk id="8" creationId="{0DBCFA44-D2FF-469A-8C33-25D005A9C108}"/>
          </ac:spMkLst>
        </pc:spChg>
      </pc:sldChg>
      <pc:sldChg chg="addSp modSp add">
        <pc:chgData name="Joshua Gross" userId="7bb6a70e-9d37-46e4-96de-748557707bd0" providerId="ADAL" clId="{48E1DF63-DD32-46AB-8847-E844E3430606}" dt="2023-09-14T13:05:25.186" v="1094" actId="1076"/>
        <pc:sldMkLst>
          <pc:docMk/>
          <pc:sldMk cId="1929973068" sldId="267"/>
        </pc:sldMkLst>
        <pc:spChg chg="mod">
          <ac:chgData name="Joshua Gross" userId="7bb6a70e-9d37-46e4-96de-748557707bd0" providerId="ADAL" clId="{48E1DF63-DD32-46AB-8847-E844E3430606}" dt="2023-09-14T13:04:55.622" v="1022" actId="113"/>
          <ac:spMkLst>
            <pc:docMk/>
            <pc:sldMk cId="1929973068" sldId="267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5:25.186" v="1094" actId="1076"/>
          <ac:spMkLst>
            <pc:docMk/>
            <pc:sldMk cId="1929973068" sldId="267"/>
            <ac:spMk id="9" creationId="{C39E868A-8E4E-41BE-89A6-2203D893A936}"/>
          </ac:spMkLst>
        </pc:spChg>
      </pc:sldChg>
      <pc:sldChg chg="addSp modSp add">
        <pc:chgData name="Joshua Gross" userId="7bb6a70e-9d37-46e4-96de-748557707bd0" providerId="ADAL" clId="{48E1DF63-DD32-46AB-8847-E844E3430606}" dt="2023-09-14T13:06:11.602" v="1152" actId="14100"/>
        <pc:sldMkLst>
          <pc:docMk/>
          <pc:sldMk cId="3527516413" sldId="268"/>
        </pc:sldMkLst>
        <pc:spChg chg="mod">
          <ac:chgData name="Joshua Gross" userId="7bb6a70e-9d37-46e4-96de-748557707bd0" providerId="ADAL" clId="{48E1DF63-DD32-46AB-8847-E844E3430606}" dt="2023-09-14T13:05:44.197" v="1097" actId="113"/>
          <ac:spMkLst>
            <pc:docMk/>
            <pc:sldMk cId="3527516413" sldId="268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6:11.602" v="1152" actId="14100"/>
          <ac:spMkLst>
            <pc:docMk/>
            <pc:sldMk cId="3527516413" sldId="268"/>
            <ac:spMk id="10" creationId="{08214D3F-1F0F-4CAA-955C-3485C7C81FE9}"/>
          </ac:spMkLst>
        </pc:spChg>
      </pc:sldChg>
      <pc:sldChg chg="addSp modSp add">
        <pc:chgData name="Joshua Gross" userId="7bb6a70e-9d37-46e4-96de-748557707bd0" providerId="ADAL" clId="{48E1DF63-DD32-46AB-8847-E844E3430606}" dt="2023-09-14T13:06:48.922" v="1190" actId="20577"/>
        <pc:sldMkLst>
          <pc:docMk/>
          <pc:sldMk cId="3242437498" sldId="269"/>
        </pc:sldMkLst>
        <pc:spChg chg="mod">
          <ac:chgData name="Joshua Gross" userId="7bb6a70e-9d37-46e4-96de-748557707bd0" providerId="ADAL" clId="{48E1DF63-DD32-46AB-8847-E844E3430606}" dt="2023-09-14T13:06:38.035" v="1156" actId="113"/>
          <ac:spMkLst>
            <pc:docMk/>
            <pc:sldMk cId="3242437498" sldId="269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6:48.922" v="1190" actId="20577"/>
          <ac:spMkLst>
            <pc:docMk/>
            <pc:sldMk cId="3242437498" sldId="269"/>
            <ac:spMk id="11" creationId="{B91CEFB3-3B56-4337-AE71-5DB3611A08B2}"/>
          </ac:spMkLst>
        </pc:spChg>
      </pc:sldChg>
      <pc:sldChg chg="addSp modSp add">
        <pc:chgData name="Joshua Gross" userId="7bb6a70e-9d37-46e4-96de-748557707bd0" providerId="ADAL" clId="{48E1DF63-DD32-46AB-8847-E844E3430606}" dt="2023-09-14T13:07:05.210" v="1226" actId="20577"/>
        <pc:sldMkLst>
          <pc:docMk/>
          <pc:sldMk cId="3191536764" sldId="270"/>
        </pc:sldMkLst>
        <pc:spChg chg="mod">
          <ac:chgData name="Joshua Gross" userId="7bb6a70e-9d37-46e4-96de-748557707bd0" providerId="ADAL" clId="{48E1DF63-DD32-46AB-8847-E844E3430606}" dt="2023-09-14T13:06:55.348" v="1193" actId="113"/>
          <ac:spMkLst>
            <pc:docMk/>
            <pc:sldMk cId="3191536764" sldId="270"/>
            <ac:spMk id="3" creationId="{998DAAA8-2E96-4468-A2B0-DB1A0A73F05D}"/>
          </ac:spMkLst>
        </pc:spChg>
        <pc:spChg chg="add mod">
          <ac:chgData name="Joshua Gross" userId="7bb6a70e-9d37-46e4-96de-748557707bd0" providerId="ADAL" clId="{48E1DF63-DD32-46AB-8847-E844E3430606}" dt="2023-09-14T13:07:05.210" v="1226" actId="20577"/>
          <ac:spMkLst>
            <pc:docMk/>
            <pc:sldMk cId="3191536764" sldId="270"/>
            <ac:spMk id="12" creationId="{7B18934C-3518-4D46-A7CC-D8480F6269CC}"/>
          </ac:spMkLst>
        </pc:spChg>
      </pc:sldChg>
      <pc:sldChg chg="modSp add">
        <pc:chgData name="Joshua Gross" userId="7bb6a70e-9d37-46e4-96de-748557707bd0" providerId="ADAL" clId="{48E1DF63-DD32-46AB-8847-E844E3430606}" dt="2023-09-14T13:07:51.673" v="1237" actId="1076"/>
        <pc:sldMkLst>
          <pc:docMk/>
          <pc:sldMk cId="2809513823" sldId="271"/>
        </pc:sldMkLst>
        <pc:spChg chg="mod">
          <ac:chgData name="Joshua Gross" userId="7bb6a70e-9d37-46e4-96de-748557707bd0" providerId="ADAL" clId="{48E1DF63-DD32-46AB-8847-E844E3430606}" dt="2023-09-14T13:07:13.403" v="1228" actId="113"/>
          <ac:spMkLst>
            <pc:docMk/>
            <pc:sldMk cId="2809513823" sldId="271"/>
            <ac:spMk id="3" creationId="{998DAAA8-2E96-4468-A2B0-DB1A0A73F05D}"/>
          </ac:spMkLst>
        </pc:spChg>
        <pc:spChg chg="mod">
          <ac:chgData name="Joshua Gross" userId="7bb6a70e-9d37-46e4-96de-748557707bd0" providerId="ADAL" clId="{48E1DF63-DD32-46AB-8847-E844E3430606}" dt="2023-09-14T13:07:51.673" v="1237" actId="1076"/>
          <ac:spMkLst>
            <pc:docMk/>
            <pc:sldMk cId="2809513823" sldId="271"/>
            <ac:spMk id="4" creationId="{8B891B5E-EDA4-4262-AF1F-F1C109AA0865}"/>
          </ac:spMkLst>
        </pc:spChg>
        <pc:spChg chg="mod">
          <ac:chgData name="Joshua Gross" userId="7bb6a70e-9d37-46e4-96de-748557707bd0" providerId="ADAL" clId="{48E1DF63-DD32-46AB-8847-E844E3430606}" dt="2023-09-14T13:07:46.818" v="1236" actId="1076"/>
          <ac:spMkLst>
            <pc:docMk/>
            <pc:sldMk cId="2809513823" sldId="271"/>
            <ac:spMk id="5" creationId="{63B4D01B-FDC7-48A1-9E2E-9C3D283FA204}"/>
          </ac:spMkLst>
        </pc:spChg>
        <pc:spChg chg="mod">
          <ac:chgData name="Joshua Gross" userId="7bb6a70e-9d37-46e4-96de-748557707bd0" providerId="ADAL" clId="{48E1DF63-DD32-46AB-8847-E844E3430606}" dt="2023-09-14T13:07:44.090" v="1235" actId="1076"/>
          <ac:spMkLst>
            <pc:docMk/>
            <pc:sldMk cId="2809513823" sldId="271"/>
            <ac:spMk id="6" creationId="{FE085642-CB11-4F0E-9718-1B10E04755A6}"/>
          </ac:spMkLst>
        </pc:spChg>
        <pc:spChg chg="mod">
          <ac:chgData name="Joshua Gross" userId="7bb6a70e-9d37-46e4-96de-748557707bd0" providerId="ADAL" clId="{48E1DF63-DD32-46AB-8847-E844E3430606}" dt="2023-09-14T13:07:39.962" v="1234" actId="1076"/>
          <ac:spMkLst>
            <pc:docMk/>
            <pc:sldMk cId="2809513823" sldId="271"/>
            <ac:spMk id="7" creationId="{1BB394FC-5175-4A05-A447-7653B755AEA8}"/>
          </ac:spMkLst>
        </pc:spChg>
        <pc:spChg chg="mod">
          <ac:chgData name="Joshua Gross" userId="7bb6a70e-9d37-46e4-96de-748557707bd0" providerId="ADAL" clId="{48E1DF63-DD32-46AB-8847-E844E3430606}" dt="2023-09-14T13:07:33.633" v="1233" actId="1076"/>
          <ac:spMkLst>
            <pc:docMk/>
            <pc:sldMk cId="2809513823" sldId="271"/>
            <ac:spMk id="8" creationId="{0DBCFA44-D2FF-469A-8C33-25D005A9C108}"/>
          </ac:spMkLst>
        </pc:spChg>
        <pc:spChg chg="mod">
          <ac:chgData name="Joshua Gross" userId="7bb6a70e-9d37-46e4-96de-748557707bd0" providerId="ADAL" clId="{48E1DF63-DD32-46AB-8847-E844E3430606}" dt="2023-09-14T13:07:29.794" v="1232" actId="1076"/>
          <ac:spMkLst>
            <pc:docMk/>
            <pc:sldMk cId="2809513823" sldId="271"/>
            <ac:spMk id="9" creationId="{C39E868A-8E4E-41BE-89A6-2203D893A936}"/>
          </ac:spMkLst>
        </pc:spChg>
        <pc:spChg chg="mod">
          <ac:chgData name="Joshua Gross" userId="7bb6a70e-9d37-46e4-96de-748557707bd0" providerId="ADAL" clId="{48E1DF63-DD32-46AB-8847-E844E3430606}" dt="2023-09-14T13:07:25.810" v="1231" actId="1076"/>
          <ac:spMkLst>
            <pc:docMk/>
            <pc:sldMk cId="2809513823" sldId="271"/>
            <ac:spMk id="10" creationId="{08214D3F-1F0F-4CAA-955C-3485C7C81FE9}"/>
          </ac:spMkLst>
        </pc:spChg>
        <pc:spChg chg="mod">
          <ac:chgData name="Joshua Gross" userId="7bb6a70e-9d37-46e4-96de-748557707bd0" providerId="ADAL" clId="{48E1DF63-DD32-46AB-8847-E844E3430606}" dt="2023-09-14T13:07:21.489" v="1230" actId="1076"/>
          <ac:spMkLst>
            <pc:docMk/>
            <pc:sldMk cId="2809513823" sldId="271"/>
            <ac:spMk id="11" creationId="{B91CEFB3-3B56-4337-AE71-5DB3611A08B2}"/>
          </ac:spMkLst>
        </pc:spChg>
        <pc:spChg chg="mod">
          <ac:chgData name="Joshua Gross" userId="7bb6a70e-9d37-46e4-96de-748557707bd0" providerId="ADAL" clId="{48E1DF63-DD32-46AB-8847-E844E3430606}" dt="2023-09-14T13:07:18.202" v="1229" actId="1076"/>
          <ac:spMkLst>
            <pc:docMk/>
            <pc:sldMk cId="2809513823" sldId="271"/>
            <ac:spMk id="12" creationId="{7B18934C-3518-4D46-A7CC-D8480F6269CC}"/>
          </ac:spMkLst>
        </pc:spChg>
      </pc:sldChg>
      <pc:sldChg chg="addSp modSp add">
        <pc:chgData name="Joshua Gross" userId="7bb6a70e-9d37-46e4-96de-748557707bd0" providerId="ADAL" clId="{48E1DF63-DD32-46AB-8847-E844E3430606}" dt="2023-09-14T13:11:09.153" v="1264"/>
        <pc:sldMkLst>
          <pc:docMk/>
          <pc:sldMk cId="2595631590" sldId="272"/>
        </pc:sldMkLst>
        <pc:spChg chg="mod">
          <ac:chgData name="Joshua Gross" userId="7bb6a70e-9d37-46e4-96de-748557707bd0" providerId="ADAL" clId="{48E1DF63-DD32-46AB-8847-E844E3430606}" dt="2023-09-14T13:09:44.901" v="1239"/>
          <ac:spMkLst>
            <pc:docMk/>
            <pc:sldMk cId="2595631590" sldId="272"/>
            <ac:spMk id="12" creationId="{7B18934C-3518-4D46-A7CC-D8480F6269CC}"/>
          </ac:spMkLst>
        </pc:spChg>
        <pc:spChg chg="add mod">
          <ac:chgData name="Joshua Gross" userId="7bb6a70e-9d37-46e4-96de-748557707bd0" providerId="ADAL" clId="{48E1DF63-DD32-46AB-8847-E844E3430606}" dt="2023-09-14T13:11:09.153" v="1264"/>
          <ac:spMkLst>
            <pc:docMk/>
            <pc:sldMk cId="2595631590" sldId="272"/>
            <ac:spMk id="13" creationId="{2A599D63-B49D-406B-B705-955A288048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AD37-E203-43BB-B6DA-01B1896CB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41DB6-A578-419B-9757-BCCE2135F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4682-0850-450B-985D-23D8D787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4354-13EC-4F2C-BA46-9D8DDB9B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4610-C0AB-453A-A5A1-FDC44D28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CAE8-9530-44B0-8DB6-F9D91FD8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FE0FC-0335-4DD7-8BCC-3FB9C8CE0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01DC-5F8E-4DC8-A12D-BC5276E9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A97B-0B8E-49B6-A363-0ADDAED4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A61D-723E-4C0F-BB38-7E2B6E5F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C154E-F0B0-4040-8978-3CBBD2656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D000A-B120-4969-817F-795D15632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DC5B3-40D5-4BCF-AAF5-1173E0C9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91EB-92A6-46E0-9BCE-747D3E34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07AC2-9079-44EA-A9CB-FF4DC993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9782-C2EC-438D-88E1-2136A569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3488-0AA8-4162-B043-E0DC6AFB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EFC9-4109-4A4E-9810-2F5C70A5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BC94-C953-46CE-8AAF-86EB6E37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2B03-F8FC-4011-835B-1D1F2BD8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A371-1A07-4180-A2B4-1D9CEBB9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48F8E-4733-4899-8259-59B420FBC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3A67-203C-4101-B945-D2FABE9E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124C-DD36-44D0-9C38-9687A92E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653F6-615E-4350-863F-950A96D1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46F2-C3AA-404D-9D49-266AF5BD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8824-8504-4B10-AEB1-9A2FEC147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CF561-8159-45C3-A2B1-0F3728A38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C487E-34BC-4CBD-98C9-77940E07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3CE3-22E0-42DB-BC72-473E64E8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8F0D-380B-423A-A5BC-7BDA0293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166-6721-4AA2-8A53-7B0B923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06CCB-32EB-4460-BCF6-7D2EB011D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B7135-6FD7-4575-94FB-A5994CA47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34FD4-9CB5-4CC5-A59D-D9624FED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94534-33B8-4DB7-8BE3-F30692060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B726-FC0B-4536-BE3E-6ABADD41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69482-4B14-457C-96F9-2BE19D61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37C7D-19AC-4C30-B972-8C41F773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507D-DFFB-414C-9AFC-B6CBFFC2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91F10-2F50-47AC-90C8-EB4170B4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408B7-CA5B-45AF-8525-415FFDDC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A5A46-9455-49B6-90F6-E7AD44C3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69FEA-BD4B-49B1-9E3F-81493172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AE4F0-EA9D-44A4-985D-5CBAD9A3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5B51C-AB06-4A4D-8B9D-6C21C0EF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5C09-DA6B-4F0C-87B5-192ABA5B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8BB-F915-4430-8073-BC484E1B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0F3C6-936D-4133-B3D8-0D14F052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ADBBC-4742-4954-AB5B-ED0C04D3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6CDA-6CED-4833-9B30-2E9E33EF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8B581-302C-4721-A91B-67CAA8C4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B3D1-81A3-42D0-8D1D-7E74DB0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8B0B4-CBDE-4EC8-88EE-352F2BBF5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D5FA0-EABC-43FB-AE4D-7BA20138C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56940-3FF9-429C-BEAD-AAEEE72E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03866-A3D6-49DC-8662-D1E72964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8FD80-C0D4-4E6E-9EB5-5809970A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1B7F8-BF82-4616-BB92-78F9CCA2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A45A2-A42E-4336-8F6D-A7FBCC0A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F96B2-00DA-4A5D-A787-B2087C6BD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4545-C31A-4E48-A487-F4A13C8CF2F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B3A2-C9A4-4560-9C4A-3839391FE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10FA-3293-40B1-BE43-9EF2CB6B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rjoshgross.github.io/helloworl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EFE5-ED68-42F0-8521-E55A3312D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3968B-FFE6-4C3A-92A5-07D8C1356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7135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5. Closing tag for the title</a:t>
            </a:r>
          </a:p>
        </p:txBody>
      </p:sp>
    </p:spTree>
    <p:extLst>
      <p:ext uri="{BB962C8B-B14F-4D97-AF65-F5344CB8AC3E}">
        <p14:creationId xmlns:p14="http://schemas.microsoft.com/office/powerpoint/2010/main" val="280531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5. Closing tag for the 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750634"/>
            <a:ext cx="4667075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6. Opening tag for body content within the webpage</a:t>
            </a:r>
          </a:p>
        </p:txBody>
      </p:sp>
    </p:spTree>
    <p:extLst>
      <p:ext uri="{BB962C8B-B14F-4D97-AF65-F5344CB8AC3E}">
        <p14:creationId xmlns:p14="http://schemas.microsoft.com/office/powerpoint/2010/main" val="192997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5. Closing tag for the 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750634"/>
            <a:ext cx="4667075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6. Opening tag for body content within the webpage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4736985" y="2278069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7. Body content of the webpage</a:t>
            </a:r>
          </a:p>
        </p:txBody>
      </p:sp>
    </p:spTree>
    <p:extLst>
      <p:ext uri="{BB962C8B-B14F-4D97-AF65-F5344CB8AC3E}">
        <p14:creationId xmlns:p14="http://schemas.microsoft.com/office/powerpoint/2010/main" val="352751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5. Closing tag for the 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750634"/>
            <a:ext cx="4667075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6. Opening tag for body content within the webpage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4736985" y="2278069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7. Body content of the webpage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7703890" y="2278069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8. Closing tag for body content</a:t>
            </a:r>
          </a:p>
        </p:txBody>
      </p:sp>
    </p:spTree>
    <p:extLst>
      <p:ext uri="{BB962C8B-B14F-4D97-AF65-F5344CB8AC3E}">
        <p14:creationId xmlns:p14="http://schemas.microsoft.com/office/powerpoint/2010/main" val="324243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5. Closing tag for the 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750634"/>
            <a:ext cx="4667075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6. Opening tag for body content within the webpage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4736985" y="2278069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7. Body content of the webpage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7703890" y="2278069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8. Closing tag for body content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8934C-3518-4D46-A7CC-D8480F6269CC}"/>
              </a:ext>
            </a:extLst>
          </p:cNvPr>
          <p:cNvSpPr/>
          <p:nvPr/>
        </p:nvSpPr>
        <p:spPr>
          <a:xfrm>
            <a:off x="4736984" y="2833539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9. Closing tag for HTML content</a:t>
            </a:r>
          </a:p>
        </p:txBody>
      </p:sp>
    </p:spTree>
    <p:extLst>
      <p:ext uri="{BB962C8B-B14F-4D97-AF65-F5344CB8AC3E}">
        <p14:creationId xmlns:p14="http://schemas.microsoft.com/office/powerpoint/2010/main" val="319153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736984" y="726804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4736984" y="1544376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5514363" y="2271917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6177094" y="3069636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5514363" y="364311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5. Closing tag for the 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5514363" y="4211066"/>
            <a:ext cx="4667075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6. Opening tag for body content within the webpage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6177094" y="4827808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7. Body content of the webpage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5514363" y="5401283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8. Closing tag for body content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8934C-3518-4D46-A7CC-D8480F6269CC}"/>
              </a:ext>
            </a:extLst>
          </p:cNvPr>
          <p:cNvSpPr/>
          <p:nvPr/>
        </p:nvSpPr>
        <p:spPr>
          <a:xfrm>
            <a:off x="4736984" y="5971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9. Closing tag for HTML content</a:t>
            </a:r>
          </a:p>
        </p:txBody>
      </p:sp>
    </p:spTree>
    <p:extLst>
      <p:ext uri="{BB962C8B-B14F-4D97-AF65-F5344CB8AC3E}">
        <p14:creationId xmlns:p14="http://schemas.microsoft.com/office/powerpoint/2010/main" val="280951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736984" y="726804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4736984" y="1544376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5514363" y="2271917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6177094" y="3069636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5514363" y="364311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5. Closing tag for the title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5514363" y="4211066"/>
            <a:ext cx="4667075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6. Opening tag for body content within the webpage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6177094" y="4827808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7. Body content of the webpage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5514363" y="5401283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8. Closing tag for body content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8934C-3518-4D46-A7CC-D8480F6269CC}"/>
              </a:ext>
            </a:extLst>
          </p:cNvPr>
          <p:cNvSpPr/>
          <p:nvPr/>
        </p:nvSpPr>
        <p:spPr>
          <a:xfrm>
            <a:off x="4736984" y="5971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9. Closing tag for HTML content</a:t>
            </a:r>
          </a:p>
        </p:txBody>
      </p:sp>
      <p:sp>
        <p:nvSpPr>
          <p:cNvPr id="13" name="Rectangle: Rounded Corners 12">
            <a:hlinkClick r:id="rId2"/>
            <a:extLst>
              <a:ext uri="{FF2B5EF4-FFF2-40B4-BE49-F238E27FC236}">
                <a16:creationId xmlns:a16="http://schemas.microsoft.com/office/drawing/2014/main" id="{2A599D63-B49D-406B-B705-955A28804847}"/>
              </a:ext>
            </a:extLst>
          </p:cNvPr>
          <p:cNvSpPr/>
          <p:nvPr/>
        </p:nvSpPr>
        <p:spPr>
          <a:xfrm>
            <a:off x="9613783" y="461394"/>
            <a:ext cx="1593909" cy="9346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HTML File</a:t>
            </a:r>
          </a:p>
        </p:txBody>
      </p:sp>
    </p:spTree>
    <p:extLst>
      <p:ext uri="{BB962C8B-B14F-4D97-AF65-F5344CB8AC3E}">
        <p14:creationId xmlns:p14="http://schemas.microsoft.com/office/powerpoint/2010/main" val="2595631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Header Tags</a:t>
            </a:r>
          </a:p>
          <a:p>
            <a:pPr marL="0" indent="0">
              <a:buNone/>
            </a:pPr>
            <a:r>
              <a:rPr lang="en-US" dirty="0"/>
              <a:t>		CODE						RESULT</a:t>
            </a:r>
          </a:p>
          <a:p>
            <a:pPr marL="0" indent="0">
              <a:buNone/>
            </a:pPr>
            <a:r>
              <a:rPr lang="en-US" dirty="0"/>
              <a:t>&lt;h1&gt; Largest Header &lt;/h1&gt;			</a:t>
            </a:r>
            <a:r>
              <a:rPr lang="en-US" sz="3600" b="1" dirty="0"/>
              <a:t>Largest Header</a:t>
            </a:r>
          </a:p>
          <a:p>
            <a:pPr marL="0" indent="0">
              <a:buNone/>
            </a:pPr>
            <a:r>
              <a:rPr lang="en-US" dirty="0"/>
              <a:t>&lt;h2&gt; Larger Header &lt;/h2&gt;			</a:t>
            </a:r>
            <a:r>
              <a:rPr lang="en-US" sz="3200" b="1" dirty="0"/>
              <a:t>Larger Header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&lt;h3&gt; Large Header &lt;/h3&gt;			</a:t>
            </a:r>
            <a:r>
              <a:rPr lang="en-US" b="1" dirty="0"/>
              <a:t>Large Header</a:t>
            </a:r>
          </a:p>
          <a:p>
            <a:pPr marL="0" indent="0">
              <a:buNone/>
            </a:pPr>
            <a:r>
              <a:rPr lang="en-US" dirty="0"/>
              <a:t>&lt;h4&gt; Small Header &lt;/h4&gt;			</a:t>
            </a:r>
            <a:r>
              <a:rPr lang="en-US" sz="2400" b="1" dirty="0"/>
              <a:t>Small Header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&lt;h5&gt; Smaller Header &lt;/h5&gt;			</a:t>
            </a:r>
            <a:r>
              <a:rPr lang="en-US" sz="2000" b="1" dirty="0"/>
              <a:t>Smaller</a:t>
            </a:r>
            <a:r>
              <a:rPr lang="en-US" sz="3600" b="1" dirty="0"/>
              <a:t> </a:t>
            </a:r>
            <a:r>
              <a:rPr lang="en-US" sz="2000" b="1" dirty="0"/>
              <a:t>Header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&lt;h6&gt; Smallest Header &lt;/h6&gt;			</a:t>
            </a:r>
            <a:r>
              <a:rPr lang="en-US" sz="1800" b="1" dirty="0"/>
              <a:t>Smallest</a:t>
            </a:r>
            <a:r>
              <a:rPr lang="en-US" sz="3600" b="1" dirty="0"/>
              <a:t> </a:t>
            </a:r>
            <a:r>
              <a:rPr lang="en-US" sz="1800" b="1" dirty="0"/>
              <a:t>Header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1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 Styling</a:t>
            </a:r>
          </a:p>
          <a:p>
            <a:pPr marL="0" indent="0">
              <a:buNone/>
            </a:pPr>
            <a:r>
              <a:rPr lang="en-US" dirty="0"/>
              <a:t>	CODE							RESULT</a:t>
            </a:r>
          </a:p>
          <a:p>
            <a:pPr marL="0" indent="0">
              <a:buNone/>
            </a:pPr>
            <a:r>
              <a:rPr lang="en-US" dirty="0"/>
              <a:t>&lt;b&gt;Bolded&lt;/b&gt;						</a:t>
            </a:r>
            <a:r>
              <a:rPr lang="en-US" b="1" dirty="0"/>
              <a:t>Bolded</a:t>
            </a:r>
          </a:p>
          <a:p>
            <a:pPr marL="0" indent="0">
              <a:buNone/>
            </a:pPr>
            <a:r>
              <a:rPr lang="en-US" dirty="0"/>
              <a:t>&lt;u&gt;Underlined&lt;/u&gt;					</a:t>
            </a:r>
            <a:r>
              <a:rPr lang="en-US" u="sng" dirty="0"/>
              <a:t>Underlined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&gt;Italicized&lt;/i&gt;						</a:t>
            </a:r>
            <a:r>
              <a:rPr lang="en-US" i="1" dirty="0"/>
              <a:t>Italicized</a:t>
            </a:r>
          </a:p>
          <a:p>
            <a:pPr marL="0" indent="0">
              <a:buNone/>
            </a:pPr>
            <a:r>
              <a:rPr lang="en-US" dirty="0"/>
              <a:t>&lt;s&gt;Strikethrough&lt;/s&gt;					</a:t>
            </a:r>
            <a:r>
              <a:rPr lang="en-US" strike="sngStrike" dirty="0"/>
              <a:t>Strikethrough</a:t>
            </a:r>
          </a:p>
          <a:p>
            <a:pPr marL="0" indent="0">
              <a:buNone/>
            </a:pPr>
            <a:r>
              <a:rPr lang="en-US" dirty="0"/>
              <a:t>&lt;mark&gt; Highlighted &lt;/mark&gt;				</a:t>
            </a:r>
            <a:r>
              <a:rPr lang="en-US" dirty="0">
                <a:highlight>
                  <a:srgbClr val="FFFF00"/>
                </a:highlight>
              </a:rPr>
              <a:t>Highlighted</a:t>
            </a:r>
          </a:p>
        </p:txBody>
      </p:sp>
    </p:spTree>
    <p:extLst>
      <p:ext uri="{BB962C8B-B14F-4D97-AF65-F5344CB8AC3E}">
        <p14:creationId xmlns:p14="http://schemas.microsoft.com/office/powerpoint/2010/main" val="398509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Inserting an Image: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=“dog.png” width=“400px” height=“300px”&gt;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: inserting an </a:t>
            </a:r>
            <a:r>
              <a:rPr lang="en-US" dirty="0" err="1"/>
              <a:t>IMaGe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: the file to insert</a:t>
            </a:r>
          </a:p>
          <a:p>
            <a:pPr marL="0" indent="0">
              <a:buNone/>
            </a:pPr>
            <a:r>
              <a:rPr lang="en-US" dirty="0"/>
              <a:t>width: the number of pixels wide the image will be displayed in</a:t>
            </a:r>
          </a:p>
          <a:p>
            <a:pPr marL="0" indent="0">
              <a:buNone/>
            </a:pPr>
            <a:r>
              <a:rPr lang="en-US" dirty="0"/>
              <a:t>height: the number of pixels high the image will be displayed in</a:t>
            </a:r>
          </a:p>
        </p:txBody>
      </p:sp>
    </p:spTree>
    <p:extLst>
      <p:ext uri="{BB962C8B-B14F-4D97-AF65-F5344CB8AC3E}">
        <p14:creationId xmlns:p14="http://schemas.microsoft.com/office/powerpoint/2010/main" val="362511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Language, or HTML, is the language used to organize information on a webpage. </a:t>
            </a:r>
          </a:p>
        </p:txBody>
      </p:sp>
    </p:spTree>
    <p:extLst>
      <p:ext uri="{BB962C8B-B14F-4D97-AF65-F5344CB8AC3E}">
        <p14:creationId xmlns:p14="http://schemas.microsoft.com/office/powerpoint/2010/main" val="208759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Inserting an Image: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=“dog.png” width=“400px” height=“300px”&gt;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: inserting an </a:t>
            </a:r>
            <a:r>
              <a:rPr lang="en-US" dirty="0" err="1"/>
              <a:t>IMaGe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: the file to insert</a:t>
            </a:r>
          </a:p>
          <a:p>
            <a:pPr marL="0" indent="0">
              <a:buNone/>
            </a:pPr>
            <a:r>
              <a:rPr lang="en-US" dirty="0"/>
              <a:t>width: the number of pixels wide the image will be displayed in</a:t>
            </a:r>
          </a:p>
          <a:p>
            <a:pPr marL="0" indent="0">
              <a:buNone/>
            </a:pPr>
            <a:r>
              <a:rPr lang="en-US" dirty="0"/>
              <a:t>height: the number of pixels high the image will be displayed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D3706-6036-4888-96C9-85D1ABEA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9" y="454025"/>
            <a:ext cx="2582717" cy="1371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83B1F-A4F1-4D14-8512-2AD0FCADA9EC}"/>
              </a:ext>
            </a:extLst>
          </p:cNvPr>
          <p:cNvCxnSpPr/>
          <p:nvPr/>
        </p:nvCxnSpPr>
        <p:spPr>
          <a:xfrm>
            <a:off x="5444455" y="917110"/>
            <a:ext cx="1493240" cy="4749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A3D4B0-D4D1-4BCA-BC6D-2231EE127D71}"/>
              </a:ext>
            </a:extLst>
          </p:cNvPr>
          <p:cNvSpPr txBox="1"/>
          <p:nvPr/>
        </p:nvSpPr>
        <p:spPr>
          <a:xfrm>
            <a:off x="4788017" y="5765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dog.png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4C8FBBE-9F80-4D3C-93EB-CDB15C84732F}"/>
              </a:ext>
            </a:extLst>
          </p:cNvPr>
          <p:cNvSpPr/>
          <p:nvPr/>
        </p:nvSpPr>
        <p:spPr>
          <a:xfrm>
            <a:off x="9260159" y="477043"/>
            <a:ext cx="766850" cy="13255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03D1CED-9E3E-400A-89DE-2AD06136B49E}"/>
              </a:ext>
            </a:extLst>
          </p:cNvPr>
          <p:cNvSpPr/>
          <p:nvPr/>
        </p:nvSpPr>
        <p:spPr>
          <a:xfrm rot="5400000">
            <a:off x="7568633" y="814621"/>
            <a:ext cx="484127" cy="25827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B6CA7-B672-477D-88A4-43A8424D3E04}"/>
              </a:ext>
            </a:extLst>
          </p:cNvPr>
          <p:cNvSpPr txBox="1"/>
          <p:nvPr/>
        </p:nvSpPr>
        <p:spPr>
          <a:xfrm>
            <a:off x="7113864" y="2386335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400px wide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6ED53-DE43-4152-8A21-5DA818EB2B34}"/>
              </a:ext>
            </a:extLst>
          </p:cNvPr>
          <p:cNvSpPr txBox="1"/>
          <p:nvPr/>
        </p:nvSpPr>
        <p:spPr>
          <a:xfrm>
            <a:off x="10143019" y="95515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300px high</a:t>
            </a:r>
          </a:p>
        </p:txBody>
      </p:sp>
    </p:spTree>
    <p:extLst>
      <p:ext uri="{BB962C8B-B14F-4D97-AF65-F5344CB8AC3E}">
        <p14:creationId xmlns:p14="http://schemas.microsoft.com/office/powerpoint/2010/main" val="83590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CSS = Cascading Style Sheets – language that describes how HTML documents are stylized</a:t>
            </a:r>
          </a:p>
          <a:p>
            <a:r>
              <a:rPr lang="en-US" dirty="0"/>
              <a:t>Types of CSS: Internal, External, and Inline</a:t>
            </a:r>
          </a:p>
          <a:p>
            <a:pPr lvl="1"/>
            <a:r>
              <a:rPr lang="en-US" dirty="0"/>
              <a:t>Internal: CSS code is in HTML file, in a &lt;style&gt; tag</a:t>
            </a:r>
          </a:p>
          <a:p>
            <a:pPr lvl="1"/>
            <a:r>
              <a:rPr lang="en-US" dirty="0"/>
              <a:t>External: CSS code is in external CSS file</a:t>
            </a:r>
          </a:p>
          <a:p>
            <a:pPr lvl="1"/>
            <a:r>
              <a:rPr lang="en-US" dirty="0"/>
              <a:t>Inline: CSS code is in HTML file, in the tag of the element it affects</a:t>
            </a:r>
          </a:p>
        </p:txBody>
      </p:sp>
    </p:spTree>
    <p:extLst>
      <p:ext uri="{BB962C8B-B14F-4D97-AF65-F5344CB8AC3E}">
        <p14:creationId xmlns:p14="http://schemas.microsoft.com/office/powerpoint/2010/main" val="4167046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Problem: Change background color of the body of a webpage to red</a:t>
            </a:r>
          </a:p>
          <a:p>
            <a:endParaRPr lang="en-US" dirty="0"/>
          </a:p>
          <a:p>
            <a:r>
              <a:rPr lang="en-US" dirty="0"/>
              <a:t>Internal CSS Solution: </a:t>
            </a:r>
          </a:p>
          <a:p>
            <a:pPr marL="457200" lvl="1" indent="0">
              <a:buNone/>
            </a:pPr>
            <a:r>
              <a:rPr lang="en-US" dirty="0"/>
              <a:t>&lt;style&gt;</a:t>
            </a:r>
          </a:p>
          <a:p>
            <a:pPr marL="457200" lvl="1" indent="0">
              <a:buNone/>
            </a:pPr>
            <a:r>
              <a:rPr lang="en-US" dirty="0"/>
              <a:t>	body {</a:t>
            </a:r>
          </a:p>
          <a:p>
            <a:pPr marL="457200" lvl="1" indent="0">
              <a:buNone/>
            </a:pPr>
            <a:r>
              <a:rPr lang="en-US" dirty="0"/>
              <a:t>	    background-color: red;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753714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Problem: Change background color of the body of a webpage to red</a:t>
            </a:r>
          </a:p>
          <a:p>
            <a:endParaRPr lang="en-US" dirty="0"/>
          </a:p>
          <a:p>
            <a:r>
              <a:rPr lang="en-US" dirty="0"/>
              <a:t>External CSS Solution (in styles.css): </a:t>
            </a:r>
          </a:p>
          <a:p>
            <a:pPr marL="457200" lvl="1" indent="0">
              <a:buNone/>
            </a:pPr>
            <a:r>
              <a:rPr lang="en-US" dirty="0"/>
              <a:t>body {</a:t>
            </a:r>
          </a:p>
          <a:p>
            <a:pPr marL="457200" lvl="1" indent="0">
              <a:buNone/>
            </a:pPr>
            <a:r>
              <a:rPr lang="en-US" dirty="0"/>
              <a:t>	background-color: red;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9328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Problem: Change background color of the body of a webpage to red</a:t>
            </a:r>
          </a:p>
          <a:p>
            <a:endParaRPr lang="en-US" dirty="0"/>
          </a:p>
          <a:p>
            <a:r>
              <a:rPr lang="en-US" dirty="0"/>
              <a:t>Inline CSS Solution </a:t>
            </a:r>
          </a:p>
          <a:p>
            <a:pPr marL="457200" lvl="1" indent="0">
              <a:buNone/>
            </a:pPr>
            <a:r>
              <a:rPr lang="en-US" dirty="0"/>
              <a:t>&lt;body style=“background-color: red”&gt;</a:t>
            </a:r>
          </a:p>
          <a:p>
            <a:pPr marL="457200" lvl="1" indent="0">
              <a:buNone/>
            </a:pPr>
            <a:r>
              <a:rPr lang="en-US" dirty="0"/>
              <a:t>	…</a:t>
            </a:r>
          </a:p>
          <a:p>
            <a:pPr marL="457200" lvl="1" indent="0"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64570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Structure of CSS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body {</a:t>
            </a:r>
          </a:p>
          <a:p>
            <a:pPr marL="457200" lvl="1" indent="0">
              <a:buNone/>
            </a:pPr>
            <a:r>
              <a:rPr lang="en-US" dirty="0"/>
              <a:t>	background-color: red;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body: the selector (HTML element to apply styling to) </a:t>
            </a:r>
          </a:p>
          <a:p>
            <a:pPr marL="457200" lvl="1" indent="0">
              <a:buNone/>
            </a:pPr>
            <a:r>
              <a:rPr lang="en-US" dirty="0"/>
              <a:t>declaration: everything between the {}’s are declarations of stylings</a:t>
            </a:r>
          </a:p>
          <a:p>
            <a:pPr marL="457200" lvl="1" indent="0">
              <a:buNone/>
            </a:pPr>
            <a:r>
              <a:rPr lang="en-US" dirty="0"/>
              <a:t>background-color: the HTML property to change the styling of</a:t>
            </a:r>
          </a:p>
          <a:p>
            <a:pPr marL="457200" lvl="1" indent="0">
              <a:buNone/>
            </a:pPr>
            <a:r>
              <a:rPr lang="en-US" dirty="0"/>
              <a:t>red: the HTML value to apply to the related styling</a:t>
            </a:r>
          </a:p>
        </p:txBody>
      </p:sp>
    </p:spTree>
    <p:extLst>
      <p:ext uri="{BB962C8B-B14F-4D97-AF65-F5344CB8AC3E}">
        <p14:creationId xmlns:p14="http://schemas.microsoft.com/office/powerpoint/2010/main" val="998371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Structure of CSS (abstract)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selector {</a:t>
            </a:r>
          </a:p>
          <a:p>
            <a:pPr marL="457200" lvl="1" indent="0">
              <a:buNone/>
            </a:pPr>
            <a:r>
              <a:rPr lang="en-US" dirty="0"/>
              <a:t>	property: value;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HTML tags are selectors</a:t>
            </a:r>
          </a:p>
          <a:p>
            <a:pPr marL="457200" lvl="1" indent="0">
              <a:buNone/>
            </a:pPr>
            <a:r>
              <a:rPr lang="en-US" dirty="0"/>
              <a:t>Selectors have properties that can be changed</a:t>
            </a:r>
          </a:p>
          <a:p>
            <a:pPr marL="457200" lvl="1" indent="0">
              <a:buNone/>
            </a:pPr>
            <a:r>
              <a:rPr lang="en-US" dirty="0"/>
              <a:t>Values are the options to assign to a specific property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Multiple declarations are separated by semicolons 	; </a:t>
            </a:r>
          </a:p>
        </p:txBody>
      </p:sp>
    </p:spTree>
    <p:extLst>
      <p:ext uri="{BB962C8B-B14F-4D97-AF65-F5344CB8AC3E}">
        <p14:creationId xmlns:p14="http://schemas.microsoft.com/office/powerpoint/2010/main" val="2432496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Structure of CSS (abstract)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selector{</a:t>
            </a:r>
          </a:p>
          <a:p>
            <a:pPr marL="0" indent="0">
              <a:buNone/>
            </a:pPr>
            <a:r>
              <a:rPr lang="en-US" dirty="0"/>
              <a:t>	property1: value1;</a:t>
            </a:r>
          </a:p>
          <a:p>
            <a:pPr marL="0" indent="0">
              <a:buNone/>
            </a:pPr>
            <a:r>
              <a:rPr lang="en-US" dirty="0"/>
              <a:t>	property2: value2;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propertyN</a:t>
            </a:r>
            <a:r>
              <a:rPr lang="en-US" dirty="0"/>
              <a:t>: </a:t>
            </a:r>
            <a:r>
              <a:rPr lang="en-US" dirty="0" err="1"/>
              <a:t>valueN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560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Inserting an Image: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=“dog.png” width=“400px” height=“300px”&gt;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above HTML code,</a:t>
            </a:r>
          </a:p>
          <a:p>
            <a:pPr lvl="1"/>
            <a:r>
              <a:rPr lang="en-US" dirty="0"/>
              <a:t>What type of CSS is used(Internal, External, or Inline)? </a:t>
            </a:r>
          </a:p>
          <a:p>
            <a:pPr lvl="1"/>
            <a:r>
              <a:rPr lang="en-US" dirty="0"/>
              <a:t>What is the selector?</a:t>
            </a:r>
          </a:p>
          <a:p>
            <a:pPr lvl="1"/>
            <a:r>
              <a:rPr lang="en-US" dirty="0"/>
              <a:t>What are the properties?</a:t>
            </a:r>
          </a:p>
          <a:p>
            <a:pPr lvl="1"/>
            <a:r>
              <a:rPr lang="en-US" dirty="0"/>
              <a:t>What are the values?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D3706-6036-4888-96C9-85D1ABEA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9" y="454025"/>
            <a:ext cx="2582717" cy="1371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83B1F-A4F1-4D14-8512-2AD0FCADA9EC}"/>
              </a:ext>
            </a:extLst>
          </p:cNvPr>
          <p:cNvCxnSpPr/>
          <p:nvPr/>
        </p:nvCxnSpPr>
        <p:spPr>
          <a:xfrm>
            <a:off x="5444455" y="917110"/>
            <a:ext cx="1493240" cy="4749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A3D4B0-D4D1-4BCA-BC6D-2231EE127D71}"/>
              </a:ext>
            </a:extLst>
          </p:cNvPr>
          <p:cNvSpPr txBox="1"/>
          <p:nvPr/>
        </p:nvSpPr>
        <p:spPr>
          <a:xfrm>
            <a:off x="4788017" y="5765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dog.png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4C8FBBE-9F80-4D3C-93EB-CDB15C84732F}"/>
              </a:ext>
            </a:extLst>
          </p:cNvPr>
          <p:cNvSpPr/>
          <p:nvPr/>
        </p:nvSpPr>
        <p:spPr>
          <a:xfrm>
            <a:off x="9260159" y="477043"/>
            <a:ext cx="766850" cy="13255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03D1CED-9E3E-400A-89DE-2AD06136B49E}"/>
              </a:ext>
            </a:extLst>
          </p:cNvPr>
          <p:cNvSpPr/>
          <p:nvPr/>
        </p:nvSpPr>
        <p:spPr>
          <a:xfrm rot="5400000">
            <a:off x="7568633" y="814621"/>
            <a:ext cx="484127" cy="25827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B6CA7-B672-477D-88A4-43A8424D3E04}"/>
              </a:ext>
            </a:extLst>
          </p:cNvPr>
          <p:cNvSpPr txBox="1"/>
          <p:nvPr/>
        </p:nvSpPr>
        <p:spPr>
          <a:xfrm>
            <a:off x="7113864" y="2386335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400px wide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6ED53-DE43-4152-8A21-5DA818EB2B34}"/>
              </a:ext>
            </a:extLst>
          </p:cNvPr>
          <p:cNvSpPr txBox="1"/>
          <p:nvPr/>
        </p:nvSpPr>
        <p:spPr>
          <a:xfrm>
            <a:off x="10143019" y="95515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300px high</a:t>
            </a:r>
          </a:p>
        </p:txBody>
      </p:sp>
    </p:spTree>
    <p:extLst>
      <p:ext uri="{BB962C8B-B14F-4D97-AF65-F5344CB8AC3E}">
        <p14:creationId xmlns:p14="http://schemas.microsoft.com/office/powerpoint/2010/main" val="1732509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Inserting an Image: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=“dog.png” width=“400px” height=“300px”&gt;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above HTML code,</a:t>
            </a:r>
          </a:p>
          <a:p>
            <a:pPr lvl="1"/>
            <a:r>
              <a:rPr lang="en-US" dirty="0"/>
              <a:t>What type of CSS is used(Internal, External, or Inline)? </a:t>
            </a:r>
            <a:r>
              <a:rPr lang="en-US" b="1" dirty="0"/>
              <a:t>Inline</a:t>
            </a:r>
            <a:endParaRPr lang="en-US" dirty="0"/>
          </a:p>
          <a:p>
            <a:pPr lvl="1"/>
            <a:r>
              <a:rPr lang="en-US" dirty="0"/>
              <a:t>What is the selector? </a:t>
            </a:r>
            <a:r>
              <a:rPr lang="en-US" b="1" dirty="0" err="1"/>
              <a:t>Img</a:t>
            </a:r>
            <a:endParaRPr lang="en-US" dirty="0"/>
          </a:p>
          <a:p>
            <a:pPr lvl="1"/>
            <a:r>
              <a:rPr lang="en-US" dirty="0"/>
              <a:t>What are the properties? </a:t>
            </a:r>
            <a:r>
              <a:rPr lang="en-US" b="1" dirty="0"/>
              <a:t>SRC, WIDTH, HEIGHT</a:t>
            </a:r>
            <a:endParaRPr lang="en-US" dirty="0"/>
          </a:p>
          <a:p>
            <a:pPr lvl="1"/>
            <a:r>
              <a:rPr lang="en-US" dirty="0"/>
              <a:t>What are the values? </a:t>
            </a:r>
            <a:r>
              <a:rPr lang="en-US" b="1" dirty="0"/>
              <a:t>dog.png, 400px, 300px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D3706-6036-4888-96C9-85D1ABEA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9" y="454025"/>
            <a:ext cx="2582717" cy="1371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83B1F-A4F1-4D14-8512-2AD0FCADA9EC}"/>
              </a:ext>
            </a:extLst>
          </p:cNvPr>
          <p:cNvCxnSpPr/>
          <p:nvPr/>
        </p:nvCxnSpPr>
        <p:spPr>
          <a:xfrm>
            <a:off x="5444455" y="917110"/>
            <a:ext cx="1493240" cy="4749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A3D4B0-D4D1-4BCA-BC6D-2231EE127D71}"/>
              </a:ext>
            </a:extLst>
          </p:cNvPr>
          <p:cNvSpPr txBox="1"/>
          <p:nvPr/>
        </p:nvSpPr>
        <p:spPr>
          <a:xfrm>
            <a:off x="4788017" y="5765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dog.png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4C8FBBE-9F80-4D3C-93EB-CDB15C84732F}"/>
              </a:ext>
            </a:extLst>
          </p:cNvPr>
          <p:cNvSpPr/>
          <p:nvPr/>
        </p:nvSpPr>
        <p:spPr>
          <a:xfrm>
            <a:off x="9260159" y="477043"/>
            <a:ext cx="766850" cy="13255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03D1CED-9E3E-400A-89DE-2AD06136B49E}"/>
              </a:ext>
            </a:extLst>
          </p:cNvPr>
          <p:cNvSpPr/>
          <p:nvPr/>
        </p:nvSpPr>
        <p:spPr>
          <a:xfrm rot="5400000">
            <a:off x="7568633" y="814621"/>
            <a:ext cx="484127" cy="25827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B6CA7-B672-477D-88A4-43A8424D3E04}"/>
              </a:ext>
            </a:extLst>
          </p:cNvPr>
          <p:cNvSpPr txBox="1"/>
          <p:nvPr/>
        </p:nvSpPr>
        <p:spPr>
          <a:xfrm>
            <a:off x="7113864" y="2386335"/>
            <a:ext cx="12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400px wide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6ED53-DE43-4152-8A21-5DA818EB2B34}"/>
              </a:ext>
            </a:extLst>
          </p:cNvPr>
          <p:cNvSpPr txBox="1"/>
          <p:nvPr/>
        </p:nvSpPr>
        <p:spPr>
          <a:xfrm>
            <a:off x="10143019" y="95515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300px high</a:t>
            </a:r>
          </a:p>
        </p:txBody>
      </p:sp>
    </p:spTree>
    <p:extLst>
      <p:ext uri="{BB962C8B-B14F-4D97-AF65-F5344CB8AC3E}">
        <p14:creationId xmlns:p14="http://schemas.microsoft.com/office/powerpoint/2010/main" val="219460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Language, or HTML, is the language used to organize information on a webpage.</a:t>
            </a:r>
          </a:p>
          <a:p>
            <a:r>
              <a:rPr lang="en-US" dirty="0"/>
              <a:t>Webpages are created and saved in HTML documents.</a:t>
            </a:r>
          </a:p>
        </p:txBody>
      </p:sp>
    </p:spTree>
    <p:extLst>
      <p:ext uri="{BB962C8B-B14F-4D97-AF65-F5344CB8AC3E}">
        <p14:creationId xmlns:p14="http://schemas.microsoft.com/office/powerpoint/2010/main" val="3767945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Algorithm to create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selectors are impacted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properties for the selectors in Step 1 need stylized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values the properties found in Step 2 need to be assigned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Construct the CSS using the abstract CSS structure</a:t>
            </a:r>
          </a:p>
        </p:txBody>
      </p:sp>
    </p:spTree>
    <p:extLst>
      <p:ext uri="{BB962C8B-B14F-4D97-AF65-F5344CB8AC3E}">
        <p14:creationId xmlns:p14="http://schemas.microsoft.com/office/powerpoint/2010/main" val="1665942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Create a paragraph with blue text and a purple background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3BD256-EDE3-4033-874F-EBDBF9094F07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Algorithm to create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selectors are impacted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properties for the selectors in Step 1 need stylized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values the properties found in Step 2 need to be assigned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Construct the CSS using the abstract CSS structure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70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Create a paragraph with blue text and a purple 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selector = paragraph &lt;p&gt;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0EA57C-51B8-40E1-8B32-ED542A69AC1E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Algorithm to create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Determine what selectors are impacted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properties for the selectors in Step 1 need stylized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values the properties found in Step 2 need to be assigned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Construct the CSS using the abstract CSS structure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93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Create a paragraph with blue text and a purple 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paragraph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properties = background-color, color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Algorithm to create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selectors are impacted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Determine what properties for the selectors in Step 1 need stylized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values the properties found in Step 2 need to be assigned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Construct the CSS using the abstract CSS structure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25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Create a paragraph with blue text and a purple 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paragraph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properties = background-color, color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values = purple, blue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Algorithm to create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selectors are impacted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properties for the selectors in Step 1 need stylized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Determine what values the properties found in Step 2 need to be assigned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Construct the CSS using the abstract CSS structure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68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Create a paragraph with blue text and a purple 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paragraph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properties = background-color, color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values = purple, blue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selector{</a:t>
            </a:r>
          </a:p>
          <a:p>
            <a:pPr marL="457200" lvl="1" indent="0">
              <a:buNone/>
            </a:pPr>
            <a:r>
              <a:rPr lang="en-US" b="1" dirty="0"/>
              <a:t>		property1: value1;</a:t>
            </a:r>
          </a:p>
          <a:p>
            <a:pPr marL="457200" lvl="1" indent="0">
              <a:buNone/>
            </a:pPr>
            <a:r>
              <a:rPr lang="en-US" b="1" dirty="0"/>
              <a:t>		property2: value2;</a:t>
            </a:r>
          </a:p>
          <a:p>
            <a:pPr marL="457200" lvl="1" indent="0">
              <a:buNone/>
            </a:pPr>
            <a:r>
              <a:rPr lang="en-US" b="1" dirty="0"/>
              <a:t>		…</a:t>
            </a:r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b="1" dirty="0" err="1"/>
              <a:t>propertyN</a:t>
            </a:r>
            <a:r>
              <a:rPr lang="en-US" b="1" dirty="0"/>
              <a:t>: </a:t>
            </a:r>
            <a:r>
              <a:rPr lang="en-US" b="1" dirty="0" err="1"/>
              <a:t>valueN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	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Algorithm to create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selectors are impacted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properties for the selectors in Step 1 need stylized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values the properties found in Step 2 need to be assigned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Construct the CSS using the abstract CSS structure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6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Create a paragraph with blue text and a purple 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paragraph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properties = background-color, color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values = purple, blue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p {</a:t>
            </a:r>
          </a:p>
          <a:p>
            <a:pPr marL="457200" lvl="1" indent="0">
              <a:buNone/>
            </a:pPr>
            <a:r>
              <a:rPr lang="en-US" b="1" dirty="0"/>
              <a:t>		background-color: purple;</a:t>
            </a:r>
          </a:p>
          <a:p>
            <a:pPr marL="457200" lvl="1" indent="0">
              <a:buNone/>
            </a:pPr>
            <a:r>
              <a:rPr lang="en-US" b="1" dirty="0"/>
              <a:t>		color: blue;</a:t>
            </a:r>
          </a:p>
          <a:p>
            <a:pPr marL="457200" lvl="1" indent="0">
              <a:buNone/>
            </a:pPr>
            <a:r>
              <a:rPr lang="en-US" b="1" dirty="0"/>
              <a:t>	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Algorithm to create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selectors are impacted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properties for the selectors in Step 1 need stylized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values the properties found in Step 2 need to be assigned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Construct the CSS using the abstract CSS structure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15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 Create a paragraph with blue text and a purple 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paragraph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properties = background-color, color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values = purple, blue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 {</a:t>
            </a:r>
          </a:p>
          <a:p>
            <a:pPr marL="457200" lvl="1" indent="0">
              <a:buNone/>
            </a:pPr>
            <a:r>
              <a:rPr lang="en-US" dirty="0"/>
              <a:t>		background-color: purple;</a:t>
            </a:r>
          </a:p>
          <a:p>
            <a:pPr marL="457200" lvl="1" indent="0">
              <a:buNone/>
            </a:pPr>
            <a:r>
              <a:rPr lang="en-US" dirty="0"/>
              <a:t>		color: blue;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above is the CSS to stylize paragraphs to have blue text and a purple background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Algorithm to create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selectors are impacted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properties for the selectors in Step 1 need stylized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values the properties found in Step 2 need to be assigned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Construct the CSS using the abstract CSS structure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00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0839"/>
            <a:ext cx="12191999" cy="4667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Common properties		Description				Common values</a:t>
            </a:r>
          </a:p>
          <a:p>
            <a:pPr marL="457200" lvl="1" indent="0">
              <a:buNone/>
            </a:pPr>
            <a:r>
              <a:rPr lang="en-US" u="sng" dirty="0"/>
              <a:t>background-color			background color of element		red, green, gold      </a:t>
            </a:r>
          </a:p>
          <a:p>
            <a:pPr marL="457200" lvl="1" indent="0">
              <a:buNone/>
            </a:pPr>
            <a:r>
              <a:rPr lang="en-US" u="sng" dirty="0"/>
              <a:t>color				text color of element			blue, orange, white</a:t>
            </a:r>
          </a:p>
          <a:p>
            <a:pPr marL="457200" lvl="1" indent="0">
              <a:buNone/>
            </a:pPr>
            <a:r>
              <a:rPr lang="en-US" u="sng" dirty="0"/>
              <a:t>border				element border [width style color]	“1px solid black”</a:t>
            </a:r>
          </a:p>
          <a:p>
            <a:pPr marL="457200" lvl="1" indent="0">
              <a:buNone/>
            </a:pPr>
            <a:r>
              <a:rPr lang="en-US" u="sng" dirty="0"/>
              <a:t>cursor				cursor to display while hovering	pointer, default, grab</a:t>
            </a:r>
          </a:p>
          <a:p>
            <a:pPr marL="457200" lvl="1" indent="0">
              <a:buNone/>
            </a:pPr>
            <a:r>
              <a:rPr lang="en-US" u="sng" dirty="0"/>
              <a:t>float				side to anchor element to		left, right, none</a:t>
            </a:r>
          </a:p>
          <a:p>
            <a:pPr marL="457200" lvl="1" indent="0">
              <a:buNone/>
            </a:pPr>
            <a:r>
              <a:rPr lang="en-US" u="sng" dirty="0"/>
              <a:t>font-family				text font of element			Courier, Arial, Gothic</a:t>
            </a:r>
          </a:p>
          <a:p>
            <a:pPr marL="457200" lvl="1" indent="0">
              <a:buNone/>
            </a:pPr>
            <a:r>
              <a:rPr lang="en-US" u="sng" dirty="0"/>
              <a:t>font-size				size of element font			12px 24px 48px</a:t>
            </a:r>
          </a:p>
          <a:p>
            <a:pPr marL="457200" lvl="1" indent="0">
              <a:buNone/>
            </a:pPr>
            <a:r>
              <a:rPr lang="en-US" u="sng" dirty="0"/>
              <a:t>rotate				rotation of element			45deg, 90deg, 180deg</a:t>
            </a:r>
          </a:p>
        </p:txBody>
      </p:sp>
    </p:spTree>
    <p:extLst>
      <p:ext uri="{BB962C8B-B14F-4D97-AF65-F5344CB8AC3E}">
        <p14:creationId xmlns:p14="http://schemas.microsoft.com/office/powerpoint/2010/main" val="2667951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the following CSS stylizations:</a:t>
            </a:r>
          </a:p>
          <a:p>
            <a:pPr lvl="1"/>
            <a:r>
              <a:rPr lang="en-US" dirty="0"/>
              <a:t>Headings (h1) with yellow text</a:t>
            </a:r>
          </a:p>
          <a:p>
            <a:pPr lvl="1"/>
            <a:r>
              <a:rPr lang="en-US" dirty="0" err="1"/>
              <a:t>Divs</a:t>
            </a:r>
            <a:r>
              <a:rPr lang="en-US" dirty="0"/>
              <a:t> (div) with upside down text and a gray background</a:t>
            </a:r>
          </a:p>
          <a:p>
            <a:pPr lvl="1"/>
            <a:r>
              <a:rPr lang="en-US" dirty="0"/>
              <a:t>Bolds (b) with 30pt font that is anchored to the right side of the screen that changes the cursor to pointer upon hovering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Algorithm to create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selectors are impacted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properties for the selectors in Step 1 need stylized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values the properties found in Step 2 need to be assigned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Construct the CSS using the abstract CSS structure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9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Language, or HTML, is the language used to organize information on a webpage.</a:t>
            </a:r>
          </a:p>
          <a:p>
            <a:r>
              <a:rPr lang="en-US" dirty="0"/>
              <a:t>Webpages are created and saved in HTML documents.</a:t>
            </a:r>
          </a:p>
          <a:p>
            <a:r>
              <a:rPr lang="en-US" dirty="0"/>
              <a:t>Let’s take a look at an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3931613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the following CSS stylizations:</a:t>
            </a:r>
          </a:p>
          <a:p>
            <a:pPr lvl="1"/>
            <a:r>
              <a:rPr lang="en-US" dirty="0"/>
              <a:t>Headings (h1) with yellow text</a:t>
            </a:r>
          </a:p>
          <a:p>
            <a:pPr marL="914400" lvl="2" indent="0">
              <a:buNone/>
            </a:pPr>
            <a:r>
              <a:rPr lang="en-US" b="1" dirty="0"/>
              <a:t>h1{</a:t>
            </a:r>
          </a:p>
          <a:p>
            <a:pPr marL="914400" lvl="2" indent="0">
              <a:buNone/>
            </a:pPr>
            <a:r>
              <a:rPr lang="en-US" b="1" dirty="0"/>
              <a:t>	color: yellow</a:t>
            </a:r>
          </a:p>
          <a:p>
            <a:pPr marL="914400" lvl="2" indent="0">
              <a:buNone/>
            </a:pPr>
            <a:r>
              <a:rPr lang="en-US" b="1" dirty="0"/>
              <a:t>}</a:t>
            </a:r>
          </a:p>
          <a:p>
            <a:pPr lvl="1"/>
            <a:r>
              <a:rPr lang="en-US" dirty="0" err="1"/>
              <a:t>Divs</a:t>
            </a:r>
            <a:r>
              <a:rPr lang="en-US" dirty="0"/>
              <a:t> (div) with upside down text and a gray background</a:t>
            </a:r>
          </a:p>
          <a:p>
            <a:pPr marL="914400" lvl="2" indent="0">
              <a:buNone/>
            </a:pPr>
            <a:r>
              <a:rPr lang="en-US" b="1" dirty="0"/>
              <a:t>div{</a:t>
            </a:r>
          </a:p>
          <a:p>
            <a:pPr marL="914400" lvl="2" indent="0">
              <a:buNone/>
            </a:pPr>
            <a:r>
              <a:rPr lang="en-US" b="1" dirty="0"/>
              <a:t>	rotate: 180deg;</a:t>
            </a:r>
          </a:p>
          <a:p>
            <a:pPr marL="914400" lvl="2" indent="0">
              <a:buNone/>
            </a:pPr>
            <a:r>
              <a:rPr lang="en-US" b="1" dirty="0"/>
              <a:t>	</a:t>
            </a:r>
            <a:r>
              <a:rPr lang="en-US" b="1" dirty="0" err="1"/>
              <a:t>background-color:gray</a:t>
            </a:r>
            <a:endParaRPr lang="en-US" b="1" dirty="0"/>
          </a:p>
          <a:p>
            <a:pPr marL="914400" lvl="2" indent="0">
              <a:buNone/>
            </a:pPr>
            <a:r>
              <a:rPr lang="en-US" b="1" dirty="0"/>
              <a:t>}</a:t>
            </a:r>
          </a:p>
          <a:p>
            <a:pPr lvl="1"/>
            <a:r>
              <a:rPr lang="en-US" dirty="0"/>
              <a:t>Bolds (b) with size 30 font that is anchored to the right side of the screen that changes the cursor to pointer upon hovering</a:t>
            </a:r>
          </a:p>
          <a:p>
            <a:pPr marL="914400" lvl="2" indent="0">
              <a:buNone/>
            </a:pPr>
            <a:r>
              <a:rPr lang="en-US" b="1" dirty="0"/>
              <a:t>b{</a:t>
            </a:r>
          </a:p>
          <a:p>
            <a:pPr marL="914400" lvl="2" indent="0">
              <a:buNone/>
            </a:pPr>
            <a:r>
              <a:rPr lang="en-US" b="1" dirty="0"/>
              <a:t>	font-size: 30px;</a:t>
            </a:r>
          </a:p>
          <a:p>
            <a:pPr marL="914400" lvl="2" indent="0">
              <a:buNone/>
            </a:pPr>
            <a:r>
              <a:rPr lang="en-US" b="1" dirty="0"/>
              <a:t>	float: right;</a:t>
            </a:r>
          </a:p>
          <a:p>
            <a:pPr marL="914400" lvl="2" indent="0">
              <a:buNone/>
            </a:pPr>
            <a:r>
              <a:rPr lang="en-US" b="1" dirty="0"/>
              <a:t>	cursor: pointer</a:t>
            </a:r>
          </a:p>
          <a:p>
            <a:pPr marL="914400" lvl="2" indent="0">
              <a:buNone/>
            </a:pPr>
            <a:r>
              <a:rPr lang="en-US" b="1" dirty="0"/>
              <a:t>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Algorithm to create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selectors are impacted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properties for the selectors in Step 1 need stylized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what values the properties found in Step 2 need to be assigned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Construct the CSS using the abstract CSS structure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4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html&gt;		</a:t>
            </a:r>
          </a:p>
          <a:p>
            <a:pPr marL="0" indent="0">
              <a:buNone/>
            </a:pPr>
            <a:r>
              <a:rPr lang="en-US" dirty="0"/>
              <a:t>    &lt;html&gt;</a:t>
            </a:r>
          </a:p>
          <a:p>
            <a:pPr marL="0" indent="0">
              <a:buNone/>
            </a:pPr>
            <a:r>
              <a:rPr lang="en-US" dirty="0"/>
              <a:t>        &lt;title&gt;</a:t>
            </a:r>
          </a:p>
          <a:p>
            <a:pPr marL="0" indent="0">
              <a:buNone/>
            </a:pPr>
            <a:r>
              <a:rPr lang="en-US" dirty="0"/>
              <a:t>            First Web Page</a:t>
            </a:r>
          </a:p>
          <a:p>
            <a:pPr marL="0" indent="0">
              <a:buNone/>
            </a:pPr>
            <a:r>
              <a:rPr lang="en-US" dirty="0"/>
              <a:t>        &lt;/title&gt;</a:t>
            </a:r>
          </a:p>
          <a:p>
            <a:pPr marL="0" indent="0">
              <a:buNone/>
            </a:pPr>
            <a:r>
              <a:rPr lang="en-US" dirty="0"/>
              <a:t>        &lt;body&gt;</a:t>
            </a:r>
          </a:p>
          <a:p>
            <a:pPr marL="0" indent="0">
              <a:buNone/>
            </a:pPr>
            <a:r>
              <a:rPr lang="en-US" dirty="0"/>
              <a:t>            Hello World!</a:t>
            </a:r>
          </a:p>
          <a:p>
            <a:pPr marL="0" indent="0">
              <a:buNone/>
            </a:pPr>
            <a:r>
              <a:rPr lang="en-US" dirty="0"/>
              <a:t>        &lt;/body&gt;</a:t>
            </a:r>
          </a:p>
          <a:p>
            <a:pPr marL="0" indent="0">
              <a:buNone/>
            </a:pPr>
            <a:r>
              <a:rPr lang="en-US" dirty="0"/>
              <a:t>  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0480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&lt;!DOCTYPE html&gt;</a:t>
            </a:r>
            <a:r>
              <a:rPr lang="en-US" dirty="0"/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</p:spTree>
    <p:extLst>
      <p:ext uri="{BB962C8B-B14F-4D97-AF65-F5344CB8AC3E}">
        <p14:creationId xmlns:p14="http://schemas.microsoft.com/office/powerpoint/2010/main" val="309855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38779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document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document</a:t>
            </a:r>
          </a:p>
        </p:txBody>
      </p:sp>
    </p:spTree>
    <p:extLst>
      <p:ext uri="{BB962C8B-B14F-4D97-AF65-F5344CB8AC3E}">
        <p14:creationId xmlns:p14="http://schemas.microsoft.com/office/powerpoint/2010/main" val="138037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First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Hello World!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95302"/>
            <a:ext cx="191269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Declares the file as an HTML 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Opening tag for HTML content within the webpage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Opening tag for the title of the webpage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4. The title of the webpage</a:t>
            </a:r>
          </a:p>
        </p:txBody>
      </p:sp>
    </p:spTree>
    <p:extLst>
      <p:ext uri="{BB962C8B-B14F-4D97-AF65-F5344CB8AC3E}">
        <p14:creationId xmlns:p14="http://schemas.microsoft.com/office/powerpoint/2010/main" val="185112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34DC37-16A5-415B-BA82-73F1AF4BAE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CD1966-A8C1-43D0-AB8B-C9955F90A0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4DC3C4-30AB-4C05-AE8F-83899FA2968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c07c512-1ff3-44bd-87df-82ef976e112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2770</Words>
  <Application>Microsoft Office PowerPoint</Application>
  <PresentationFormat>Widescreen</PresentationFormat>
  <Paragraphs>448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Lecture 8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Common Tags</vt:lpstr>
      <vt:lpstr>Common Tags</vt:lpstr>
      <vt:lpstr>Common Tags</vt:lpstr>
      <vt:lpstr>Common Tags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Joshua Gross</dc:creator>
  <cp:lastModifiedBy>Joshua Gross</cp:lastModifiedBy>
  <cp:revision>5</cp:revision>
  <dcterms:created xsi:type="dcterms:W3CDTF">2023-09-14T12:47:02Z</dcterms:created>
  <dcterms:modified xsi:type="dcterms:W3CDTF">2023-09-19T20:51:19Z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