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Gross" userId="7bb6a70e-9d37-46e4-96de-748557707bd0" providerId="ADAL" clId="{9788E17C-159B-4644-BF10-8C1C8A206954}"/>
    <pc:docChg chg="custSel modSld">
      <pc:chgData name="Joshua Gross" userId="7bb6a70e-9d37-46e4-96de-748557707bd0" providerId="ADAL" clId="{9788E17C-159B-4644-BF10-8C1C8A206954}" dt="2023-09-25T21:28:47.948" v="120" actId="13822"/>
      <pc:docMkLst>
        <pc:docMk/>
      </pc:docMkLst>
      <pc:sldChg chg="addSp modSp">
        <pc:chgData name="Joshua Gross" userId="7bb6a70e-9d37-46e4-96de-748557707bd0" providerId="ADAL" clId="{9788E17C-159B-4644-BF10-8C1C8A206954}" dt="2023-09-25T21:28:47.948" v="120" actId="13822"/>
        <pc:sldMkLst>
          <pc:docMk/>
          <pc:sldMk cId="0" sldId="257"/>
        </pc:sldMkLst>
        <pc:spChg chg="add mod">
          <ac:chgData name="Joshua Gross" userId="7bb6a70e-9d37-46e4-96de-748557707bd0" providerId="ADAL" clId="{9788E17C-159B-4644-BF10-8C1C8A206954}" dt="2023-09-25T21:28:47.948" v="120" actId="13822"/>
          <ac:spMkLst>
            <pc:docMk/>
            <pc:sldMk cId="0" sldId="257"/>
            <ac:spMk id="2" creationId="{75A141FB-0E86-4FCA-9332-AB79C4E3501B}"/>
          </ac:spMkLst>
        </pc:spChg>
        <pc:spChg chg="mod">
          <ac:chgData name="Joshua Gross" userId="7bb6a70e-9d37-46e4-96de-748557707bd0" providerId="ADAL" clId="{9788E17C-159B-4644-BF10-8C1C8A206954}" dt="2023-09-25T21:27:46.393" v="111" actId="120"/>
          <ac:spMkLst>
            <pc:docMk/>
            <pc:sldMk cId="0" sldId="257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  <a:cs typeface="+mn-lt"/>
                <a:sym typeface="+mn-ea"/>
              </a:rPr>
              <a:t>Presentation 3 Project Rubric</a:t>
            </a:r>
            <a:endParaRPr lang="en-US" dirty="0">
              <a:latin typeface="+mn-lt"/>
              <a:cs typeface="+mn-lt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27025" y="1825625"/>
          <a:ext cx="11702415" cy="437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5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8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b="1"/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b="1"/>
                        <a:t>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 b="1"/>
                        <a:t>Technical Expertise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1"/>
                      <a:r>
                        <a:rPr lang="en-US" sz="1400"/>
                        <a:t>3: Project includes all of the following pages: </a:t>
                      </a:r>
                    </a:p>
                    <a:p>
                      <a:pPr lvl="1"/>
                      <a:r>
                        <a:rPr lang="en-US" sz="1400">
                          <a:sym typeface="+mn-ea"/>
                        </a:rPr>
                        <a:t>- A page showing new items and deals currently being ran</a:t>
                      </a:r>
                      <a:endParaRPr lang="en-US" sz="1400"/>
                    </a:p>
                    <a:p>
                      <a:pPr lvl="1"/>
                      <a:r>
                        <a:rPr lang="en-US" sz="1400">
                          <a:sym typeface="+mn-ea"/>
                        </a:rPr>
                        <a:t>- A page showing all items</a:t>
                      </a:r>
                    </a:p>
                    <a:p>
                      <a:pPr lvl="1"/>
                      <a:r>
                        <a:rPr lang="en-US" sz="1400">
                          <a:sym typeface="+mn-ea"/>
                        </a:rPr>
                        <a:t>- A page showing sale items</a:t>
                      </a:r>
                    </a:p>
                    <a:p>
                      <a:pPr lvl="1"/>
                      <a:r>
                        <a:rPr lang="en-US" sz="1400">
                          <a:sym typeface="+mn-ea"/>
                        </a:rPr>
                        <a:t>- A page showing new items</a:t>
                      </a:r>
                    </a:p>
                    <a:p>
                      <a:pPr lvl="1"/>
                      <a:r>
                        <a:rPr lang="en-US" sz="1400">
                          <a:sym typeface="+mn-ea"/>
                        </a:rPr>
                        <a:t>- A page where users can submit comments, ideas, requests, and concerns to the store owner</a:t>
                      </a:r>
                      <a:endParaRPr lang="en-US" sz="1400"/>
                    </a:p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3: Design and user flow of the website is intuitive and causes minimal frustration to the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3: Project makes use of a majority of web design components discussed in class in a way that makes sense for the design of the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2: Project is missing up to two of the above pages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2: Up to two instances of poor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2: N/A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1: Project is missing up to three of the above pages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1: Up to five instances of poor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1: 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0: Project is missing more than three pages or was not attempted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0: More than five instances of poor design or was not attempted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0: Project uses little to no web design components discussed in class or was not attempted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Ribbon: Tilted Up 1">
            <a:extLst>
              <a:ext uri="{FF2B5EF4-FFF2-40B4-BE49-F238E27FC236}">
                <a16:creationId xmlns:a16="http://schemas.microsoft.com/office/drawing/2014/main" id="{75A141FB-0E86-4FCA-9332-AB79C4E3501B}"/>
              </a:ext>
            </a:extLst>
          </p:cNvPr>
          <p:cNvSpPr/>
          <p:nvPr/>
        </p:nvSpPr>
        <p:spPr>
          <a:xfrm>
            <a:off x="8221211" y="113557"/>
            <a:ext cx="3607267" cy="1484852"/>
          </a:xfrm>
          <a:prstGeom prst="ribbon2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 to 3 BONUS POINTS for creativity and originality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42982" y="1280160"/>
          <a:ext cx="7707387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69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9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9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Presentation Skills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Knowledge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Team Synergy (solo = instant 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– presenter(s) had less than 3 awkward pauses and filler 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– presenter(s) answered all student and teacher questions sufficiently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3 – presenter(s) distributed work evenly amongst themselves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– up to 5 occasions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– up to 2 occasions of insufficient answers given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– up to 10 occasions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– up to 4 occasions given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1 – present(</a:t>
                      </a:r>
                      <a:r>
                        <a:rPr lang="en-US" dirty="0" err="1"/>
                        <a:t>ers</a:t>
                      </a:r>
                      <a:r>
                        <a:rPr lang="en-US" dirty="0"/>
                        <a:t>) did not evenly distribute work amongst themselves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– more than 10 occasions or not attempted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– more than 4 occasions or not attempted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0 – no attempt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73913" y="369116"/>
            <a:ext cx="824420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ym typeface="+mn-ea"/>
              </a:rPr>
              <a:t>Presentation 3 Presentation Rubric</a:t>
            </a:r>
            <a:endParaRPr lang="en-US" sz="4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336</Words>
  <Application>Microsoft Office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Presentation 3 Project Rubric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2 - Visual Layout of a Website Rubric</dc:title>
  <dc:creator>Mr. Gross</dc:creator>
  <cp:lastModifiedBy>Joshua Gross</cp:lastModifiedBy>
  <cp:revision>8</cp:revision>
  <dcterms:created xsi:type="dcterms:W3CDTF">2023-09-09T01:20:00Z</dcterms:created>
  <dcterms:modified xsi:type="dcterms:W3CDTF">2023-09-25T21:29:02Z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6D3DE0478A024D2DBEFBD8EDAE9458AC_13</vt:lpwstr>
  </property>
  <property fmtid="{D5CDD505-2E9C-101B-9397-08002B2CF9AE}" pid="3" name="KSOProductBuildVer">
    <vt:lpwstr>1033-12.2.0.13215</vt:lpwstr>
  </property>
</Properties>
</file>