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3" r:id="rId6"/>
    <p:sldId id="257" r:id="rId7"/>
    <p:sldId id="259" r:id="rId8"/>
    <p:sldId id="260" r:id="rId9"/>
    <p:sldId id="261" r:id="rId10"/>
    <p:sldId id="262" r:id="rId11"/>
    <p:sldId id="263" r:id="rId12"/>
    <p:sldId id="258" r:id="rId13"/>
    <p:sldId id="264" r:id="rId14"/>
    <p:sldId id="265" r:id="rId15"/>
    <p:sldId id="272"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ross" userId="7bb6a70e-9d37-46e4-96de-748557707bd0" providerId="ADAL" clId="{AAECB6AB-D188-4666-9421-93F5018857FB}"/>
    <pc:docChg chg="undo custSel addSld modSld">
      <pc:chgData name="Joshua Gross" userId="7bb6a70e-9d37-46e4-96de-748557707bd0" providerId="ADAL" clId="{AAECB6AB-D188-4666-9421-93F5018857FB}" dt="2023-08-16T20:07:07.701" v="3928" actId="20577"/>
      <pc:docMkLst>
        <pc:docMk/>
      </pc:docMkLst>
      <pc:sldChg chg="modSp">
        <pc:chgData name="Joshua Gross" userId="7bb6a70e-9d37-46e4-96de-748557707bd0" providerId="ADAL" clId="{AAECB6AB-D188-4666-9421-93F5018857FB}" dt="2023-08-16T18:54:46.594" v="1452" actId="20577"/>
        <pc:sldMkLst>
          <pc:docMk/>
          <pc:sldMk cId="2767478814" sldId="257"/>
        </pc:sldMkLst>
        <pc:spChg chg="mod">
          <ac:chgData name="Joshua Gross" userId="7bb6a70e-9d37-46e4-96de-748557707bd0" providerId="ADAL" clId="{AAECB6AB-D188-4666-9421-93F5018857FB}" dt="2023-08-16T18:52:55.225" v="1130" actId="20577"/>
          <ac:spMkLst>
            <pc:docMk/>
            <pc:sldMk cId="2767478814" sldId="257"/>
            <ac:spMk id="2" creationId="{2B5DDFAF-297D-4266-BDDA-F9249BCE4F1F}"/>
          </ac:spMkLst>
        </pc:spChg>
        <pc:spChg chg="mod">
          <ac:chgData name="Joshua Gross" userId="7bb6a70e-9d37-46e4-96de-748557707bd0" providerId="ADAL" clId="{AAECB6AB-D188-4666-9421-93F5018857FB}" dt="2023-08-16T18:54:46.594" v="1452" actId="20577"/>
          <ac:spMkLst>
            <pc:docMk/>
            <pc:sldMk cId="2767478814" sldId="257"/>
            <ac:spMk id="3" creationId="{EF6A3806-7201-4C4E-819E-94910F03829D}"/>
          </ac:spMkLst>
        </pc:spChg>
      </pc:sldChg>
      <pc:sldChg chg="addSp delSp modSp add">
        <pc:chgData name="Joshua Gross" userId="7bb6a70e-9d37-46e4-96de-748557707bd0" providerId="ADAL" clId="{AAECB6AB-D188-4666-9421-93F5018857FB}" dt="2023-08-16T20:06:01.673" v="3702" actId="1076"/>
        <pc:sldMkLst>
          <pc:docMk/>
          <pc:sldMk cId="2206951635" sldId="258"/>
        </pc:sldMkLst>
        <pc:spChg chg="mod">
          <ac:chgData name="Joshua Gross" userId="7bb6a70e-9d37-46e4-96de-748557707bd0" providerId="ADAL" clId="{AAECB6AB-D188-4666-9421-93F5018857FB}" dt="2023-08-16T18:46:14.642" v="25" actId="20577"/>
          <ac:spMkLst>
            <pc:docMk/>
            <pc:sldMk cId="2206951635" sldId="258"/>
            <ac:spMk id="2" creationId="{2B5DDFAF-297D-4266-BDDA-F9249BCE4F1F}"/>
          </ac:spMkLst>
        </pc:spChg>
        <pc:spChg chg="mod">
          <ac:chgData name="Joshua Gross" userId="7bb6a70e-9d37-46e4-96de-748557707bd0" providerId="ADAL" clId="{AAECB6AB-D188-4666-9421-93F5018857FB}" dt="2023-08-16T19:59:35.537" v="2918" actId="20577"/>
          <ac:spMkLst>
            <pc:docMk/>
            <pc:sldMk cId="2206951635" sldId="258"/>
            <ac:spMk id="3" creationId="{EF6A3806-7201-4C4E-819E-94910F03829D}"/>
          </ac:spMkLst>
        </pc:spChg>
        <pc:spChg chg="add del mod">
          <ac:chgData name="Joshua Gross" userId="7bb6a70e-9d37-46e4-96de-748557707bd0" providerId="ADAL" clId="{AAECB6AB-D188-4666-9421-93F5018857FB}" dt="2023-08-16T19:59:50.070" v="2923" actId="478"/>
          <ac:spMkLst>
            <pc:docMk/>
            <pc:sldMk cId="2206951635" sldId="258"/>
            <ac:spMk id="4" creationId="{424FEEB4-16B9-451E-A316-47C8306C3D77}"/>
          </ac:spMkLst>
        </pc:spChg>
        <pc:spChg chg="add del mod">
          <ac:chgData name="Joshua Gross" userId="7bb6a70e-9d37-46e4-96de-748557707bd0" providerId="ADAL" clId="{AAECB6AB-D188-4666-9421-93F5018857FB}" dt="2023-08-16T19:59:48.810" v="2922" actId="478"/>
          <ac:spMkLst>
            <pc:docMk/>
            <pc:sldMk cId="2206951635" sldId="258"/>
            <ac:spMk id="5" creationId="{B34F3373-7111-4F48-8603-49277BA9057C}"/>
          </ac:spMkLst>
        </pc:spChg>
        <pc:spChg chg="add mod">
          <ac:chgData name="Joshua Gross" userId="7bb6a70e-9d37-46e4-96de-748557707bd0" providerId="ADAL" clId="{AAECB6AB-D188-4666-9421-93F5018857FB}" dt="2023-08-16T19:59:58.670" v="2925" actId="1076"/>
          <ac:spMkLst>
            <pc:docMk/>
            <pc:sldMk cId="2206951635" sldId="258"/>
            <ac:spMk id="6" creationId="{BBB9621F-94EE-49A9-8EB6-C48793DB7854}"/>
          </ac:spMkLst>
        </pc:spChg>
        <pc:spChg chg="add mod">
          <ac:chgData name="Joshua Gross" userId="7bb6a70e-9d37-46e4-96de-748557707bd0" providerId="ADAL" clId="{AAECB6AB-D188-4666-9421-93F5018857FB}" dt="2023-08-16T20:06:01.673" v="3702" actId="1076"/>
          <ac:spMkLst>
            <pc:docMk/>
            <pc:sldMk cId="2206951635" sldId="258"/>
            <ac:spMk id="7" creationId="{870AA1DD-95B9-478E-8071-34652B09213F}"/>
          </ac:spMkLst>
        </pc:spChg>
        <pc:spChg chg="add mod">
          <ac:chgData name="Joshua Gross" userId="7bb6a70e-9d37-46e4-96de-748557707bd0" providerId="ADAL" clId="{AAECB6AB-D188-4666-9421-93F5018857FB}" dt="2023-08-16T20:00:20.571" v="2940" actId="1076"/>
          <ac:spMkLst>
            <pc:docMk/>
            <pc:sldMk cId="2206951635" sldId="258"/>
            <ac:spMk id="8" creationId="{A173E58C-6EE7-4210-88D9-453A7E4425A6}"/>
          </ac:spMkLst>
        </pc:spChg>
        <pc:spChg chg="add mod">
          <ac:chgData name="Joshua Gross" userId="7bb6a70e-9d37-46e4-96de-748557707bd0" providerId="ADAL" clId="{AAECB6AB-D188-4666-9421-93F5018857FB}" dt="2023-08-16T20:00:22.781" v="2941" actId="1076"/>
          <ac:spMkLst>
            <pc:docMk/>
            <pc:sldMk cId="2206951635" sldId="258"/>
            <ac:spMk id="9" creationId="{C96935E0-7201-4E43-832A-2DF6B8A4FCAD}"/>
          </ac:spMkLst>
        </pc:spChg>
        <pc:spChg chg="add mod">
          <ac:chgData name="Joshua Gross" userId="7bb6a70e-9d37-46e4-96de-748557707bd0" providerId="ADAL" clId="{AAECB6AB-D188-4666-9421-93F5018857FB}" dt="2023-08-16T20:00:26.311" v="2943" actId="1076"/>
          <ac:spMkLst>
            <pc:docMk/>
            <pc:sldMk cId="2206951635" sldId="258"/>
            <ac:spMk id="10" creationId="{5290B516-BFB8-462B-8421-8C79AE7C036E}"/>
          </ac:spMkLst>
        </pc:spChg>
        <pc:spChg chg="add mod">
          <ac:chgData name="Joshua Gross" userId="7bb6a70e-9d37-46e4-96de-748557707bd0" providerId="ADAL" clId="{AAECB6AB-D188-4666-9421-93F5018857FB}" dt="2023-08-16T20:00:29.368" v="2944" actId="1076"/>
          <ac:spMkLst>
            <pc:docMk/>
            <pc:sldMk cId="2206951635" sldId="258"/>
            <ac:spMk id="11" creationId="{9456953A-74DF-4F47-A03E-0992EDD177DC}"/>
          </ac:spMkLst>
        </pc:spChg>
      </pc:sldChg>
      <pc:sldChg chg="modSp add">
        <pc:chgData name="Joshua Gross" userId="7bb6a70e-9d37-46e4-96de-748557707bd0" providerId="ADAL" clId="{AAECB6AB-D188-4666-9421-93F5018857FB}" dt="2023-08-16T19:56:40.895" v="2670" actId="20577"/>
        <pc:sldMkLst>
          <pc:docMk/>
          <pc:sldMk cId="4157483621" sldId="259"/>
        </pc:sldMkLst>
        <pc:spChg chg="mod">
          <ac:chgData name="Joshua Gross" userId="7bb6a70e-9d37-46e4-96de-748557707bd0" providerId="ADAL" clId="{AAECB6AB-D188-4666-9421-93F5018857FB}" dt="2023-08-16T19:56:40.895" v="2670" actId="20577"/>
          <ac:spMkLst>
            <pc:docMk/>
            <pc:sldMk cId="4157483621" sldId="259"/>
            <ac:spMk id="3" creationId="{EF6A3806-7201-4C4E-819E-94910F03829D}"/>
          </ac:spMkLst>
        </pc:spChg>
      </pc:sldChg>
      <pc:sldChg chg="modSp add">
        <pc:chgData name="Joshua Gross" userId="7bb6a70e-9d37-46e4-96de-748557707bd0" providerId="ADAL" clId="{AAECB6AB-D188-4666-9421-93F5018857FB}" dt="2023-08-16T19:52:33.773" v="2023" actId="20577"/>
        <pc:sldMkLst>
          <pc:docMk/>
          <pc:sldMk cId="1484042247" sldId="260"/>
        </pc:sldMkLst>
        <pc:spChg chg="mod">
          <ac:chgData name="Joshua Gross" userId="7bb6a70e-9d37-46e4-96de-748557707bd0" providerId="ADAL" clId="{AAECB6AB-D188-4666-9421-93F5018857FB}" dt="2023-08-16T19:52:33.773" v="2023" actId="20577"/>
          <ac:spMkLst>
            <pc:docMk/>
            <pc:sldMk cId="1484042247" sldId="260"/>
            <ac:spMk id="3" creationId="{EF6A3806-7201-4C4E-819E-94910F03829D}"/>
          </ac:spMkLst>
        </pc:spChg>
      </pc:sldChg>
      <pc:sldChg chg="modSp add">
        <pc:chgData name="Joshua Gross" userId="7bb6a70e-9d37-46e4-96de-748557707bd0" providerId="ADAL" clId="{AAECB6AB-D188-4666-9421-93F5018857FB}" dt="2023-08-16T19:52:45.988" v="2045" actId="20577"/>
        <pc:sldMkLst>
          <pc:docMk/>
          <pc:sldMk cId="3946262893" sldId="261"/>
        </pc:sldMkLst>
        <pc:spChg chg="mod">
          <ac:chgData name="Joshua Gross" userId="7bb6a70e-9d37-46e4-96de-748557707bd0" providerId="ADAL" clId="{AAECB6AB-D188-4666-9421-93F5018857FB}" dt="2023-08-16T19:52:45.988" v="2045" actId="20577"/>
          <ac:spMkLst>
            <pc:docMk/>
            <pc:sldMk cId="3946262893" sldId="261"/>
            <ac:spMk id="3" creationId="{EF6A3806-7201-4C4E-819E-94910F03829D}"/>
          </ac:spMkLst>
        </pc:spChg>
      </pc:sldChg>
      <pc:sldChg chg="modSp add">
        <pc:chgData name="Joshua Gross" userId="7bb6a70e-9d37-46e4-96de-748557707bd0" providerId="ADAL" clId="{AAECB6AB-D188-4666-9421-93F5018857FB}" dt="2023-08-16T19:56:14.491" v="2645" actId="20577"/>
        <pc:sldMkLst>
          <pc:docMk/>
          <pc:sldMk cId="585535280" sldId="262"/>
        </pc:sldMkLst>
        <pc:spChg chg="mod">
          <ac:chgData name="Joshua Gross" userId="7bb6a70e-9d37-46e4-96de-748557707bd0" providerId="ADAL" clId="{AAECB6AB-D188-4666-9421-93F5018857FB}" dt="2023-08-16T19:56:14.491" v="2645" actId="20577"/>
          <ac:spMkLst>
            <pc:docMk/>
            <pc:sldMk cId="585535280" sldId="262"/>
            <ac:spMk id="3" creationId="{EF6A3806-7201-4C4E-819E-94910F03829D}"/>
          </ac:spMkLst>
        </pc:spChg>
      </pc:sldChg>
      <pc:sldChg chg="modSp add">
        <pc:chgData name="Joshua Gross" userId="7bb6a70e-9d37-46e4-96de-748557707bd0" providerId="ADAL" clId="{AAECB6AB-D188-4666-9421-93F5018857FB}" dt="2023-08-16T19:56:28.688" v="2669" actId="20577"/>
        <pc:sldMkLst>
          <pc:docMk/>
          <pc:sldMk cId="2137338237" sldId="263"/>
        </pc:sldMkLst>
        <pc:spChg chg="mod">
          <ac:chgData name="Joshua Gross" userId="7bb6a70e-9d37-46e4-96de-748557707bd0" providerId="ADAL" clId="{AAECB6AB-D188-4666-9421-93F5018857FB}" dt="2023-08-16T19:56:28.688" v="2669" actId="20577"/>
          <ac:spMkLst>
            <pc:docMk/>
            <pc:sldMk cId="2137338237" sldId="263"/>
            <ac:spMk id="3" creationId="{EF6A3806-7201-4C4E-819E-94910F03829D}"/>
          </ac:spMkLst>
        </pc:spChg>
      </pc:sldChg>
      <pc:sldChg chg="delSp modSp add">
        <pc:chgData name="Joshua Gross" userId="7bb6a70e-9d37-46e4-96de-748557707bd0" providerId="ADAL" clId="{AAECB6AB-D188-4666-9421-93F5018857FB}" dt="2023-08-16T20:04:12.502" v="3478" actId="20577"/>
        <pc:sldMkLst>
          <pc:docMk/>
          <pc:sldMk cId="4057571765" sldId="264"/>
        </pc:sldMkLst>
        <pc:spChg chg="mod">
          <ac:chgData name="Joshua Gross" userId="7bb6a70e-9d37-46e4-96de-748557707bd0" providerId="ADAL" clId="{AAECB6AB-D188-4666-9421-93F5018857FB}" dt="2023-08-16T20:04:12.502" v="3478" actId="20577"/>
          <ac:spMkLst>
            <pc:docMk/>
            <pc:sldMk cId="4057571765" sldId="264"/>
            <ac:spMk id="3" creationId="{EF6A3806-7201-4C4E-819E-94910F03829D}"/>
          </ac:spMkLst>
        </pc:spChg>
        <pc:spChg chg="del">
          <ac:chgData name="Joshua Gross" userId="7bb6a70e-9d37-46e4-96de-748557707bd0" providerId="ADAL" clId="{AAECB6AB-D188-4666-9421-93F5018857FB}" dt="2023-08-16T20:00:45.675" v="2951" actId="478"/>
          <ac:spMkLst>
            <pc:docMk/>
            <pc:sldMk cId="4057571765" sldId="264"/>
            <ac:spMk id="6" creationId="{BBB9621F-94EE-49A9-8EB6-C48793DB7854}"/>
          </ac:spMkLst>
        </pc:spChg>
        <pc:spChg chg="del">
          <ac:chgData name="Joshua Gross" userId="7bb6a70e-9d37-46e4-96de-748557707bd0" providerId="ADAL" clId="{AAECB6AB-D188-4666-9421-93F5018857FB}" dt="2023-08-16T20:00:45.379" v="2950" actId="478"/>
          <ac:spMkLst>
            <pc:docMk/>
            <pc:sldMk cId="4057571765" sldId="264"/>
            <ac:spMk id="7" creationId="{870AA1DD-95B9-478E-8071-34652B09213F}"/>
          </ac:spMkLst>
        </pc:spChg>
        <pc:spChg chg="del">
          <ac:chgData name="Joshua Gross" userId="7bb6a70e-9d37-46e4-96de-748557707bd0" providerId="ADAL" clId="{AAECB6AB-D188-4666-9421-93F5018857FB}" dt="2023-08-16T20:00:43.979" v="2947" actId="478"/>
          <ac:spMkLst>
            <pc:docMk/>
            <pc:sldMk cId="4057571765" sldId="264"/>
            <ac:spMk id="8" creationId="{A173E58C-6EE7-4210-88D9-453A7E4425A6}"/>
          </ac:spMkLst>
        </pc:spChg>
        <pc:spChg chg="del">
          <ac:chgData name="Joshua Gross" userId="7bb6a70e-9d37-46e4-96de-748557707bd0" providerId="ADAL" clId="{AAECB6AB-D188-4666-9421-93F5018857FB}" dt="2023-08-16T20:00:44.322" v="2948" actId="478"/>
          <ac:spMkLst>
            <pc:docMk/>
            <pc:sldMk cId="4057571765" sldId="264"/>
            <ac:spMk id="9" creationId="{C96935E0-7201-4E43-832A-2DF6B8A4FCAD}"/>
          </ac:spMkLst>
        </pc:spChg>
        <pc:spChg chg="del">
          <ac:chgData name="Joshua Gross" userId="7bb6a70e-9d37-46e4-96de-748557707bd0" providerId="ADAL" clId="{AAECB6AB-D188-4666-9421-93F5018857FB}" dt="2023-08-16T20:00:44.755" v="2949" actId="478"/>
          <ac:spMkLst>
            <pc:docMk/>
            <pc:sldMk cId="4057571765" sldId="264"/>
            <ac:spMk id="10" creationId="{5290B516-BFB8-462B-8421-8C79AE7C036E}"/>
          </ac:spMkLst>
        </pc:spChg>
        <pc:spChg chg="del">
          <ac:chgData name="Joshua Gross" userId="7bb6a70e-9d37-46e4-96de-748557707bd0" providerId="ADAL" clId="{AAECB6AB-D188-4666-9421-93F5018857FB}" dt="2023-08-16T20:00:43.180" v="2946" actId="478"/>
          <ac:spMkLst>
            <pc:docMk/>
            <pc:sldMk cId="4057571765" sldId="264"/>
            <ac:spMk id="11" creationId="{9456953A-74DF-4F47-A03E-0992EDD177DC}"/>
          </ac:spMkLst>
        </pc:spChg>
      </pc:sldChg>
      <pc:sldChg chg="modSp add">
        <pc:chgData name="Joshua Gross" userId="7bb6a70e-9d37-46e4-96de-748557707bd0" providerId="ADAL" clId="{AAECB6AB-D188-4666-9421-93F5018857FB}" dt="2023-08-16T20:07:07.701" v="3928" actId="20577"/>
        <pc:sldMkLst>
          <pc:docMk/>
          <pc:sldMk cId="970453800" sldId="265"/>
        </pc:sldMkLst>
        <pc:spChg chg="mod">
          <ac:chgData name="Joshua Gross" userId="7bb6a70e-9d37-46e4-96de-748557707bd0" providerId="ADAL" clId="{AAECB6AB-D188-4666-9421-93F5018857FB}" dt="2023-08-16T20:04:51.885" v="3519" actId="20577"/>
          <ac:spMkLst>
            <pc:docMk/>
            <pc:sldMk cId="970453800" sldId="265"/>
            <ac:spMk id="2" creationId="{2B5DDFAF-297D-4266-BDDA-F9249BCE4F1F}"/>
          </ac:spMkLst>
        </pc:spChg>
        <pc:spChg chg="mod">
          <ac:chgData name="Joshua Gross" userId="7bb6a70e-9d37-46e4-96de-748557707bd0" providerId="ADAL" clId="{AAECB6AB-D188-4666-9421-93F5018857FB}" dt="2023-08-16T20:07:07.701" v="3928" actId="20577"/>
          <ac:spMkLst>
            <pc:docMk/>
            <pc:sldMk cId="970453800" sldId="265"/>
            <ac:spMk id="3" creationId="{EF6A3806-7201-4C4E-819E-94910F0382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8AA7-0AA5-43AB-B285-8B16E7806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CA284-4385-4CA4-B353-860145303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9A9CD-7137-48A8-8027-34A129175F1B}"/>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A9879759-8218-47D6-BA0E-C8C10B606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99933-6EB5-4A68-AE31-D2575BAA7C48}"/>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29268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CAED-9F40-4250-A869-E4F4FAF02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E8CEB9-0163-4714-A1BD-0A9944850D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6BDA0-6375-4A8C-BC2B-2EE97EA99EA9}"/>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F9C67850-2DF8-4E02-AFC2-0C399D5D3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02219-06DE-491E-A944-59DF423ACC36}"/>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70828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B1E85-93D3-492F-871D-48D31ADFE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E2295-5A33-454F-AA50-E0A48B93B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9356F-F232-421C-BC03-F4B85FDBC233}"/>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4AEE5984-1167-453F-B865-3B3BEF770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116D-1AC0-43CA-B2A2-36F1B1671D3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415902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383-9A5D-4BEE-9128-B8F5FCE76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92EBC-8068-413B-BA8C-143AF1DC17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3270A-9DB4-4056-AFD6-C3A3669DD203}"/>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9E77330D-FE25-4D6E-84D6-B6F739C3A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ED4D2-4FDE-4F04-98FB-25DF2CC78C0D}"/>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71283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996F-F9A7-46A4-981E-80A52AE1A3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B63B2-0CB0-433D-9789-364791BAF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E141DF-C383-4774-8D9B-EB864BD92C2D}"/>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EE02652B-05CA-4E02-9DF6-EC7D484FB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92FE-7B0E-4477-A41C-8DAFACC3EDD4}"/>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36033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D793-7106-43E1-9F73-D5D3D4987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0DDE7-5D58-4DFA-A392-344830E5AC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02DE0-B597-4FF0-984D-511A7A8C7B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8AB3F-226A-4A4D-B80E-D4F1641304B0}"/>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6" name="Footer Placeholder 5">
            <a:extLst>
              <a:ext uri="{FF2B5EF4-FFF2-40B4-BE49-F238E27FC236}">
                <a16:creationId xmlns:a16="http://schemas.microsoft.com/office/drawing/2014/main" id="{03EA1516-00BF-4BCF-ABC0-DD571F071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06670-B84B-4149-8ED4-5BE1C4669A44}"/>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08508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7192-519F-4AD9-9283-02056D27E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BE881-EEAE-46EB-9AFF-695FB0D98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911D24-19C0-4051-B472-104AC61A4B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E6EE9-D8B1-47D9-850E-2FFE6C75F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28896-A3DF-4CAD-ACB5-AD192FF814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6641D-728B-48B8-B91B-BD642E302103}"/>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8" name="Footer Placeholder 7">
            <a:extLst>
              <a:ext uri="{FF2B5EF4-FFF2-40B4-BE49-F238E27FC236}">
                <a16:creationId xmlns:a16="http://schemas.microsoft.com/office/drawing/2014/main" id="{B3081FEB-B3DE-463A-ACF9-7D131241AB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A18BE-9831-41B9-825A-AC5B02074131}"/>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329965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D6C-DB78-4A60-A00B-3C0BF3FBE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7CB93A-94F1-4181-864C-102F11551809}"/>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4" name="Footer Placeholder 3">
            <a:extLst>
              <a:ext uri="{FF2B5EF4-FFF2-40B4-BE49-F238E27FC236}">
                <a16:creationId xmlns:a16="http://schemas.microsoft.com/office/drawing/2014/main" id="{C7BCD7A9-159D-4D1D-A91E-E6F87D367F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9E7E5-5889-4500-8A26-E6CFD76EA2E6}"/>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80966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2E26D-BC7D-4445-A2BB-20C405DDC29C}"/>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3" name="Footer Placeholder 2">
            <a:extLst>
              <a:ext uri="{FF2B5EF4-FFF2-40B4-BE49-F238E27FC236}">
                <a16:creationId xmlns:a16="http://schemas.microsoft.com/office/drawing/2014/main" id="{89D65FB1-251E-44B1-977B-F65D128A1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C751D-03E9-4668-991A-80292B8D887F}"/>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80439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DC67-CCC6-456A-A184-235EBFA69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7C34F-57AC-426D-9621-75D2E9D05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FA457-3B82-460E-BC80-D52A3696E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88EF17-6352-4E05-A248-B60E09D5B621}"/>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6" name="Footer Placeholder 5">
            <a:extLst>
              <a:ext uri="{FF2B5EF4-FFF2-40B4-BE49-F238E27FC236}">
                <a16:creationId xmlns:a16="http://schemas.microsoft.com/office/drawing/2014/main" id="{DDC0C16F-B1BC-467E-A142-BA4548A15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32636-0A77-46F9-B52D-BC877B44B8D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69339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BE3E-AD78-44D8-B46A-5E778D97F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47813-C4B3-4B1B-8672-B66AA2B87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A87AA-8D5C-4AEF-AB61-6E33C0808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8BCC18-00B7-4120-A285-6C2CD4E9D8BD}"/>
              </a:ext>
            </a:extLst>
          </p:cNvPr>
          <p:cNvSpPr>
            <a:spLocks noGrp="1"/>
          </p:cNvSpPr>
          <p:nvPr>
            <p:ph type="dt" sz="half" idx="10"/>
          </p:nvPr>
        </p:nvSpPr>
        <p:spPr/>
        <p:txBody>
          <a:bodyPr/>
          <a:lstStyle/>
          <a:p>
            <a:fld id="{EB9BDE41-8A1A-4354-9B81-A2D282A77285}" type="datetimeFigureOut">
              <a:rPr lang="en-US" smtClean="0"/>
              <a:t>8/17/2023</a:t>
            </a:fld>
            <a:endParaRPr lang="en-US"/>
          </a:p>
        </p:txBody>
      </p:sp>
      <p:sp>
        <p:nvSpPr>
          <p:cNvPr id="6" name="Footer Placeholder 5">
            <a:extLst>
              <a:ext uri="{FF2B5EF4-FFF2-40B4-BE49-F238E27FC236}">
                <a16:creationId xmlns:a16="http://schemas.microsoft.com/office/drawing/2014/main" id="{3438AAF9-D099-4276-85CD-2A14C717F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B70C2-C3D9-446D-A0B4-E3C9558DFED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391238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F2955-6194-449B-A296-83F226D65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FD91D-F18D-44F1-9C5D-7C42F5D41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19CE4-71B3-4B3E-B47A-6606B1590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DE41-8A1A-4354-9B81-A2D282A77285}" type="datetimeFigureOut">
              <a:rPr lang="en-US" smtClean="0"/>
              <a:t>8/17/2023</a:t>
            </a:fld>
            <a:endParaRPr lang="en-US"/>
          </a:p>
        </p:txBody>
      </p:sp>
      <p:sp>
        <p:nvSpPr>
          <p:cNvPr id="5" name="Footer Placeholder 4">
            <a:extLst>
              <a:ext uri="{FF2B5EF4-FFF2-40B4-BE49-F238E27FC236}">
                <a16:creationId xmlns:a16="http://schemas.microsoft.com/office/drawing/2014/main" id="{997C1A65-BD9D-4502-B434-D81FFC59D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A8907-FA90-4B27-825A-7FBB31C1F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34BD-775C-47F7-95C1-752985867C24}" type="slidenum">
              <a:rPr lang="en-US" smtClean="0"/>
              <a:t>‹#›</a:t>
            </a:fld>
            <a:endParaRPr lang="en-US"/>
          </a:p>
        </p:txBody>
      </p:sp>
    </p:spTree>
    <p:extLst>
      <p:ext uri="{BB962C8B-B14F-4D97-AF65-F5344CB8AC3E}">
        <p14:creationId xmlns:p14="http://schemas.microsoft.com/office/powerpoint/2010/main" val="64288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B6E-F5E6-493E-BD9E-FF50104038D5}"/>
              </a:ext>
            </a:extLst>
          </p:cNvPr>
          <p:cNvSpPr>
            <a:spLocks noGrp="1"/>
          </p:cNvSpPr>
          <p:nvPr>
            <p:ph type="ctrTitle"/>
          </p:nvPr>
        </p:nvSpPr>
        <p:spPr/>
        <p:txBody>
          <a:bodyPr/>
          <a:lstStyle/>
          <a:p>
            <a:r>
              <a:rPr lang="en-US" dirty="0"/>
              <a:t>Lecture 0</a:t>
            </a:r>
          </a:p>
        </p:txBody>
      </p:sp>
      <p:sp>
        <p:nvSpPr>
          <p:cNvPr id="3" name="Subtitle 2">
            <a:extLst>
              <a:ext uri="{FF2B5EF4-FFF2-40B4-BE49-F238E27FC236}">
                <a16:creationId xmlns:a16="http://schemas.microsoft.com/office/drawing/2014/main" id="{C61FC309-E371-4C7E-853D-6411D9A94515}"/>
              </a:ext>
            </a:extLst>
          </p:cNvPr>
          <p:cNvSpPr>
            <a:spLocks noGrp="1"/>
          </p:cNvSpPr>
          <p:nvPr>
            <p:ph type="subTitle" idx="1"/>
          </p:nvPr>
        </p:nvSpPr>
        <p:spPr/>
        <p:txBody>
          <a:bodyPr/>
          <a:lstStyle/>
          <a:p>
            <a:r>
              <a:rPr lang="en-US" dirty="0"/>
              <a:t>Problems and Problem Solving</a:t>
            </a:r>
          </a:p>
        </p:txBody>
      </p:sp>
    </p:spTree>
    <p:extLst>
      <p:ext uri="{BB962C8B-B14F-4D97-AF65-F5344CB8AC3E}">
        <p14:creationId xmlns:p14="http://schemas.microsoft.com/office/powerpoint/2010/main" val="68199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2: Do circles overlap?</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 Very difficult! If the sum of the radii is greater than or equal to the distance between the origins of the circles, then the circles overlap. </a:t>
            </a:r>
          </a:p>
          <a:p>
            <a:r>
              <a:rPr lang="en-US" dirty="0"/>
              <a:t>Proof? Not here!</a:t>
            </a:r>
          </a:p>
          <a:p>
            <a:endParaRPr lang="en-US" dirty="0"/>
          </a:p>
        </p:txBody>
      </p:sp>
    </p:spTree>
    <p:extLst>
      <p:ext uri="{BB962C8B-B14F-4D97-AF65-F5344CB8AC3E}">
        <p14:creationId xmlns:p14="http://schemas.microsoft.com/office/powerpoint/2010/main" val="405757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Where are the computers?</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Algorithm: A step by step process by which a problem is solved</a:t>
            </a:r>
          </a:p>
          <a:p>
            <a:pPr lvl="1"/>
            <a:r>
              <a:rPr lang="en-US" dirty="0"/>
              <a:t>Defining a problem properly is important</a:t>
            </a:r>
          </a:p>
          <a:p>
            <a:r>
              <a:rPr lang="en-US" dirty="0"/>
              <a:t>Computer Science: The study of problems and algorithms to solve them</a:t>
            </a:r>
          </a:p>
          <a:p>
            <a:r>
              <a:rPr lang="en-US" dirty="0"/>
              <a:t>Software Development: The application of computer science results to solve problems in the real world</a:t>
            </a:r>
          </a:p>
        </p:txBody>
      </p:sp>
    </p:spTree>
    <p:extLst>
      <p:ext uri="{BB962C8B-B14F-4D97-AF65-F5344CB8AC3E}">
        <p14:creationId xmlns:p14="http://schemas.microsoft.com/office/powerpoint/2010/main" val="97045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E71-916D-4D46-827B-CA15F9ECE7AD}"/>
              </a:ext>
            </a:extLst>
          </p:cNvPr>
          <p:cNvSpPr>
            <a:spLocks noGrp="1"/>
          </p:cNvSpPr>
          <p:nvPr>
            <p:ph type="title"/>
          </p:nvPr>
        </p:nvSpPr>
        <p:spPr/>
        <p:txBody>
          <a:bodyPr/>
          <a:lstStyle/>
          <a:p>
            <a:r>
              <a:rPr lang="en-US" dirty="0"/>
              <a:t>Closing Activity</a:t>
            </a:r>
          </a:p>
        </p:txBody>
      </p:sp>
      <p:sp>
        <p:nvSpPr>
          <p:cNvPr id="3" name="Content Placeholder 2">
            <a:extLst>
              <a:ext uri="{FF2B5EF4-FFF2-40B4-BE49-F238E27FC236}">
                <a16:creationId xmlns:a16="http://schemas.microsoft.com/office/drawing/2014/main" id="{40BB68FF-20E8-4082-9D91-F5AEF0096FED}"/>
              </a:ext>
            </a:extLst>
          </p:cNvPr>
          <p:cNvSpPr>
            <a:spLocks noGrp="1"/>
          </p:cNvSpPr>
          <p:nvPr>
            <p:ph idx="1"/>
          </p:nvPr>
        </p:nvSpPr>
        <p:spPr/>
        <p:txBody>
          <a:bodyPr/>
          <a:lstStyle/>
          <a:p>
            <a:r>
              <a:rPr lang="en-US" dirty="0"/>
              <a:t>Get with your group</a:t>
            </a:r>
          </a:p>
          <a:p>
            <a:pPr marL="0" indent="0">
              <a:buNone/>
            </a:pPr>
            <a:endParaRPr lang="en-US" dirty="0"/>
          </a:p>
          <a:p>
            <a:pPr lvl="1"/>
            <a:r>
              <a:rPr lang="en-US" dirty="0"/>
              <a:t> 	1 point</a:t>
            </a:r>
          </a:p>
          <a:p>
            <a:pPr marL="457200" lvl="1" indent="0">
              <a:buNone/>
            </a:pPr>
            <a:endParaRPr lang="en-US" dirty="0"/>
          </a:p>
          <a:p>
            <a:pPr lvl="1"/>
            <a:r>
              <a:rPr lang="en-US" dirty="0"/>
              <a:t> 	2 points</a:t>
            </a:r>
          </a:p>
          <a:p>
            <a:pPr marL="457200" lvl="1" indent="0">
              <a:buNone/>
            </a:pPr>
            <a:endParaRPr lang="en-US" dirty="0"/>
          </a:p>
          <a:p>
            <a:pPr lvl="1"/>
            <a:r>
              <a:rPr lang="en-US" dirty="0"/>
              <a:t> 	3 points</a:t>
            </a:r>
          </a:p>
          <a:p>
            <a:pPr lvl="1"/>
            <a:endParaRPr lang="en-US" dirty="0"/>
          </a:p>
          <a:p>
            <a:r>
              <a:rPr lang="en-US" dirty="0"/>
              <a:t>The group with the most points gets </a:t>
            </a:r>
            <a:r>
              <a:rPr lang="en-US" dirty="0" err="1"/>
              <a:t>LiveSchool</a:t>
            </a:r>
            <a:r>
              <a:rPr lang="en-US" dirty="0"/>
              <a:t> points</a:t>
            </a:r>
          </a:p>
          <a:p>
            <a:pPr lvl="1"/>
            <a:endParaRPr lang="en-US" dirty="0"/>
          </a:p>
          <a:p>
            <a:endParaRPr lang="en-US" dirty="0"/>
          </a:p>
        </p:txBody>
      </p:sp>
      <p:sp>
        <p:nvSpPr>
          <p:cNvPr id="4" name="Rectangle 3">
            <a:extLst>
              <a:ext uri="{FF2B5EF4-FFF2-40B4-BE49-F238E27FC236}">
                <a16:creationId xmlns:a16="http://schemas.microsoft.com/office/drawing/2014/main" id="{AA7275CB-C62E-4E65-83E1-ACAEB5F983D4}"/>
              </a:ext>
            </a:extLst>
          </p:cNvPr>
          <p:cNvSpPr/>
          <p:nvPr/>
        </p:nvSpPr>
        <p:spPr>
          <a:xfrm>
            <a:off x="1287448" y="2862132"/>
            <a:ext cx="2857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5D7F93-DC8B-4016-89B7-31F2342CDE03}"/>
              </a:ext>
            </a:extLst>
          </p:cNvPr>
          <p:cNvSpPr/>
          <p:nvPr/>
        </p:nvSpPr>
        <p:spPr>
          <a:xfrm>
            <a:off x="1258873" y="3614607"/>
            <a:ext cx="342900" cy="3429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9ED1AFBB-336B-4C50-9C1D-E521A90FF923}"/>
              </a:ext>
            </a:extLst>
          </p:cNvPr>
          <p:cNvSpPr/>
          <p:nvPr/>
        </p:nvSpPr>
        <p:spPr>
          <a:xfrm>
            <a:off x="1239823" y="4311916"/>
            <a:ext cx="419894" cy="41989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4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7F87-30CA-4D9D-8F5C-2C4973AAB0C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4F3D31E6-6B08-408C-89BD-3B7FB6D9E18A}"/>
              </a:ext>
            </a:extLst>
          </p:cNvPr>
          <p:cNvSpPr>
            <a:spLocks noGrp="1"/>
          </p:cNvSpPr>
          <p:nvPr>
            <p:ph idx="1"/>
          </p:nvPr>
        </p:nvSpPr>
        <p:spPr/>
        <p:txBody>
          <a:bodyPr/>
          <a:lstStyle/>
          <a:p>
            <a:pPr marL="0" indent="0">
              <a:buNone/>
            </a:pPr>
            <a:r>
              <a:rPr lang="en-US" dirty="0"/>
              <a:t>What is an algorithm?</a:t>
            </a:r>
          </a:p>
          <a:p>
            <a:pPr marL="514350" indent="-514350">
              <a:buFont typeface="+mj-lt"/>
              <a:buAutoNum type="arabicPeriod"/>
            </a:pPr>
            <a:r>
              <a:rPr lang="en-US" dirty="0"/>
              <a:t>A step by step process by which a problem is solved</a:t>
            </a:r>
          </a:p>
          <a:p>
            <a:pPr marL="514350" indent="-514350">
              <a:buFont typeface="+mj-lt"/>
              <a:buAutoNum type="arabicPeriod"/>
            </a:pPr>
            <a:r>
              <a:rPr lang="en-US" dirty="0"/>
              <a:t>The study of problems and solutions</a:t>
            </a:r>
          </a:p>
          <a:p>
            <a:pPr marL="514350" indent="-514350">
              <a:buFont typeface="+mj-lt"/>
              <a:buAutoNum type="arabicPeriod"/>
            </a:pPr>
            <a:r>
              <a:rPr lang="en-US" dirty="0"/>
              <a:t>A list of characteristics that define a problem</a:t>
            </a:r>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78E9C6B1-8CD3-474C-853C-4379AB2AF9BE}"/>
              </a:ext>
            </a:extLst>
          </p:cNvPr>
          <p:cNvSpPr/>
          <p:nvPr/>
        </p:nvSpPr>
        <p:spPr>
          <a:xfrm>
            <a:off x="3636366" y="885031"/>
            <a:ext cx="2857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48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7F87-30CA-4D9D-8F5C-2C4973AAB0C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4F3D31E6-6B08-408C-89BD-3B7FB6D9E18A}"/>
              </a:ext>
            </a:extLst>
          </p:cNvPr>
          <p:cNvSpPr>
            <a:spLocks noGrp="1"/>
          </p:cNvSpPr>
          <p:nvPr>
            <p:ph idx="1"/>
          </p:nvPr>
        </p:nvSpPr>
        <p:spPr/>
        <p:txBody>
          <a:bodyPr/>
          <a:lstStyle/>
          <a:p>
            <a:pPr marL="0" indent="0">
              <a:buNone/>
            </a:pPr>
            <a:r>
              <a:rPr lang="en-US" dirty="0"/>
              <a:t>What is computer science?</a:t>
            </a:r>
          </a:p>
          <a:p>
            <a:pPr marL="514350" indent="-514350">
              <a:buFont typeface="+mj-lt"/>
              <a:buAutoNum type="arabicPeriod"/>
            </a:pPr>
            <a:r>
              <a:rPr lang="en-US" dirty="0"/>
              <a:t>The study of how computer systems work</a:t>
            </a:r>
          </a:p>
          <a:p>
            <a:pPr marL="514350" indent="-514350">
              <a:buFont typeface="+mj-lt"/>
              <a:buAutoNum type="arabicPeriod"/>
            </a:pPr>
            <a:r>
              <a:rPr lang="en-US" dirty="0"/>
              <a:t>The study of how humans interact with computer systems</a:t>
            </a:r>
          </a:p>
          <a:p>
            <a:pPr marL="514350" indent="-514350">
              <a:buFont typeface="+mj-lt"/>
              <a:buAutoNum type="arabicPeriod"/>
            </a:pPr>
            <a:r>
              <a:rPr lang="en-US" dirty="0"/>
              <a:t>The study of problems and algorithms to solve them</a:t>
            </a:r>
          </a:p>
        </p:txBody>
      </p:sp>
      <p:sp>
        <p:nvSpPr>
          <p:cNvPr id="4" name="Rectangle 3">
            <a:extLst>
              <a:ext uri="{FF2B5EF4-FFF2-40B4-BE49-F238E27FC236}">
                <a16:creationId xmlns:a16="http://schemas.microsoft.com/office/drawing/2014/main" id="{BBE3B980-824F-426F-B897-E3017AC29A92}"/>
              </a:ext>
            </a:extLst>
          </p:cNvPr>
          <p:cNvSpPr/>
          <p:nvPr/>
        </p:nvSpPr>
        <p:spPr>
          <a:xfrm>
            <a:off x="3636366" y="885031"/>
            <a:ext cx="2857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2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7F87-30CA-4D9D-8F5C-2C4973AAB0CB}"/>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4F3D31E6-6B08-408C-89BD-3B7FB6D9E18A}"/>
              </a:ext>
            </a:extLst>
          </p:cNvPr>
          <p:cNvSpPr>
            <a:spLocks noGrp="1"/>
          </p:cNvSpPr>
          <p:nvPr>
            <p:ph idx="1"/>
          </p:nvPr>
        </p:nvSpPr>
        <p:spPr/>
        <p:txBody>
          <a:bodyPr/>
          <a:lstStyle/>
          <a:p>
            <a:pPr marL="0" indent="0">
              <a:buNone/>
            </a:pPr>
            <a:r>
              <a:rPr lang="en-US" dirty="0"/>
              <a:t>How does software development relate to computer science?</a:t>
            </a:r>
          </a:p>
          <a:p>
            <a:pPr marL="514350" indent="-514350">
              <a:buFont typeface="+mj-lt"/>
              <a:buAutoNum type="arabicPeriod"/>
            </a:pPr>
            <a:r>
              <a:rPr lang="en-US" dirty="0"/>
              <a:t>Software development doesn’t relate to computer science</a:t>
            </a:r>
          </a:p>
          <a:p>
            <a:pPr marL="514350" indent="-514350">
              <a:buFont typeface="+mj-lt"/>
              <a:buAutoNum type="arabicPeriod"/>
            </a:pPr>
            <a:r>
              <a:rPr lang="en-US" dirty="0"/>
              <a:t>Software development uses results from computer science to solve important problems in the real world</a:t>
            </a:r>
          </a:p>
          <a:p>
            <a:pPr marL="514350" indent="-514350">
              <a:buFont typeface="+mj-lt"/>
              <a:buAutoNum type="arabicPeriod"/>
            </a:pPr>
            <a:r>
              <a:rPr lang="en-US" dirty="0"/>
              <a:t>Computer science uses results from software development to solve important problems in the real world</a:t>
            </a:r>
          </a:p>
        </p:txBody>
      </p:sp>
      <p:sp>
        <p:nvSpPr>
          <p:cNvPr id="4" name="Oval 3">
            <a:extLst>
              <a:ext uri="{FF2B5EF4-FFF2-40B4-BE49-F238E27FC236}">
                <a16:creationId xmlns:a16="http://schemas.microsoft.com/office/drawing/2014/main" id="{1762FCBA-72C2-469D-9C22-C1CCB68A6F55}"/>
              </a:ext>
            </a:extLst>
          </p:cNvPr>
          <p:cNvSpPr/>
          <p:nvPr/>
        </p:nvSpPr>
        <p:spPr>
          <a:xfrm>
            <a:off x="3540679" y="856456"/>
            <a:ext cx="342900" cy="3429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80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7F87-30CA-4D9D-8F5C-2C4973AAB0C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4F3D31E6-6B08-408C-89BD-3B7FB6D9E18A}"/>
              </a:ext>
            </a:extLst>
          </p:cNvPr>
          <p:cNvSpPr>
            <a:spLocks noGrp="1"/>
          </p:cNvSpPr>
          <p:nvPr>
            <p:ph idx="1"/>
          </p:nvPr>
        </p:nvSpPr>
        <p:spPr/>
        <p:txBody>
          <a:bodyPr/>
          <a:lstStyle/>
          <a:p>
            <a:pPr marL="0" indent="0">
              <a:buNone/>
            </a:pPr>
            <a:r>
              <a:rPr lang="en-US" dirty="0"/>
              <a:t>Provide an algorithm for making a peanut butter and jelly sandwich.</a:t>
            </a:r>
          </a:p>
        </p:txBody>
      </p:sp>
      <p:sp>
        <p:nvSpPr>
          <p:cNvPr id="5" name="Star: 5 Points 4">
            <a:extLst>
              <a:ext uri="{FF2B5EF4-FFF2-40B4-BE49-F238E27FC236}">
                <a16:creationId xmlns:a16="http://schemas.microsoft.com/office/drawing/2014/main" id="{6BF38DC1-A4A9-4969-9520-3F3E5D8D6B30}"/>
              </a:ext>
            </a:extLst>
          </p:cNvPr>
          <p:cNvSpPr/>
          <p:nvPr/>
        </p:nvSpPr>
        <p:spPr>
          <a:xfrm>
            <a:off x="3521629" y="754984"/>
            <a:ext cx="419894" cy="41989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7F87-30CA-4D9D-8F5C-2C4973AAB0CB}"/>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4F3D31E6-6B08-408C-89BD-3B7FB6D9E18A}"/>
              </a:ext>
            </a:extLst>
          </p:cNvPr>
          <p:cNvSpPr>
            <a:spLocks noGrp="1"/>
          </p:cNvSpPr>
          <p:nvPr>
            <p:ph idx="1"/>
          </p:nvPr>
        </p:nvSpPr>
        <p:spPr/>
        <p:txBody>
          <a:bodyPr/>
          <a:lstStyle/>
          <a:p>
            <a:pPr marL="0" indent="0">
              <a:buNone/>
            </a:pPr>
            <a:r>
              <a:rPr lang="en-US" dirty="0"/>
              <a:t>Provide an algorithm for finding the shortest path between three points</a:t>
            </a:r>
          </a:p>
        </p:txBody>
      </p:sp>
      <p:sp>
        <p:nvSpPr>
          <p:cNvPr id="4" name="Oval 3">
            <a:extLst>
              <a:ext uri="{FF2B5EF4-FFF2-40B4-BE49-F238E27FC236}">
                <a16:creationId xmlns:a16="http://schemas.microsoft.com/office/drawing/2014/main" id="{D17A203D-C3A0-43A6-B2FF-0C3E76A283D8}"/>
              </a:ext>
            </a:extLst>
          </p:cNvPr>
          <p:cNvSpPr/>
          <p:nvPr/>
        </p:nvSpPr>
        <p:spPr>
          <a:xfrm>
            <a:off x="838200" y="5229225"/>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C826E98-DD4F-4FB1-BA1E-551F4B2BA008}"/>
              </a:ext>
            </a:extLst>
          </p:cNvPr>
          <p:cNvSpPr/>
          <p:nvPr/>
        </p:nvSpPr>
        <p:spPr>
          <a:xfrm>
            <a:off x="1352550" y="4001294"/>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560EFF9-2B33-4444-B013-963C1D05A354}"/>
              </a:ext>
            </a:extLst>
          </p:cNvPr>
          <p:cNvSpPr/>
          <p:nvPr/>
        </p:nvSpPr>
        <p:spPr>
          <a:xfrm>
            <a:off x="1838325" y="3001963"/>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18A634F-754B-436F-BC62-CA91EF3067B7}"/>
              </a:ext>
            </a:extLst>
          </p:cNvPr>
          <p:cNvSpPr/>
          <p:nvPr/>
        </p:nvSpPr>
        <p:spPr>
          <a:xfrm>
            <a:off x="4229100" y="4656931"/>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2028847-9CDB-43DC-B975-36680EB3831B}"/>
              </a:ext>
            </a:extLst>
          </p:cNvPr>
          <p:cNvSpPr/>
          <p:nvPr/>
        </p:nvSpPr>
        <p:spPr>
          <a:xfrm>
            <a:off x="4743450" y="3429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178AB96-177A-4A39-9132-5981B535852F}"/>
              </a:ext>
            </a:extLst>
          </p:cNvPr>
          <p:cNvSpPr/>
          <p:nvPr/>
        </p:nvSpPr>
        <p:spPr>
          <a:xfrm>
            <a:off x="4972050" y="4039394"/>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9355918-D4EF-4216-B22E-523C2B3620AE}"/>
              </a:ext>
            </a:extLst>
          </p:cNvPr>
          <p:cNvSpPr/>
          <p:nvPr/>
        </p:nvSpPr>
        <p:spPr>
          <a:xfrm>
            <a:off x="7991475" y="4458494"/>
            <a:ext cx="228600" cy="228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667BF8-FA38-48BB-A38F-C7101AB7DE85}"/>
              </a:ext>
            </a:extLst>
          </p:cNvPr>
          <p:cNvSpPr/>
          <p:nvPr/>
        </p:nvSpPr>
        <p:spPr>
          <a:xfrm>
            <a:off x="8505825" y="3230563"/>
            <a:ext cx="228600" cy="228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F85941C-9A7B-4002-8C25-DFE3BEB8F287}"/>
              </a:ext>
            </a:extLst>
          </p:cNvPr>
          <p:cNvSpPr/>
          <p:nvPr/>
        </p:nvSpPr>
        <p:spPr>
          <a:xfrm>
            <a:off x="9239250" y="4069557"/>
            <a:ext cx="228600" cy="228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E910F825-CA93-424D-9F53-07987F17F4BD}"/>
              </a:ext>
            </a:extLst>
          </p:cNvPr>
          <p:cNvSpPr/>
          <p:nvPr/>
        </p:nvSpPr>
        <p:spPr>
          <a:xfrm>
            <a:off x="3504851" y="754984"/>
            <a:ext cx="419894" cy="41989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0: How to make buttered toast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normAutofit/>
          </a:bodyPr>
          <a:lstStyle/>
          <a:p>
            <a:r>
              <a:rPr lang="en-US" dirty="0"/>
              <a:t>Problem: How would you, in a step-by-step manner, describe how to make buttered toast?</a:t>
            </a:r>
          </a:p>
        </p:txBody>
      </p:sp>
    </p:spTree>
    <p:extLst>
      <p:ext uri="{BB962C8B-B14F-4D97-AF65-F5344CB8AC3E}">
        <p14:creationId xmlns:p14="http://schemas.microsoft.com/office/powerpoint/2010/main" val="215259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0: How to make buttered toast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normAutofit fontScale="92500" lnSpcReduction="10000"/>
          </a:bodyPr>
          <a:lstStyle/>
          <a:p>
            <a:r>
              <a:rPr lang="en-US" dirty="0"/>
              <a:t>Problem: How would you, in a step-by-step manner, describe how to make buttered toast?</a:t>
            </a:r>
          </a:p>
          <a:p>
            <a:r>
              <a:rPr lang="en-US" dirty="0"/>
              <a:t>Solution:</a:t>
            </a:r>
          </a:p>
          <a:p>
            <a:pPr marL="914400" lvl="1" indent="-457200">
              <a:buFont typeface="+mj-lt"/>
              <a:buAutoNum type="arabicPeriod"/>
            </a:pPr>
            <a:r>
              <a:rPr lang="en-US" dirty="0"/>
              <a:t>Obtain bread, a toaster, a plate, a knife, and butter.</a:t>
            </a:r>
          </a:p>
          <a:p>
            <a:pPr marL="914400" lvl="1" indent="-457200">
              <a:buFont typeface="+mj-lt"/>
              <a:buAutoNum type="arabicPeriod"/>
            </a:pPr>
            <a:r>
              <a:rPr lang="en-US" dirty="0"/>
              <a:t>Place bread into toaster.</a:t>
            </a:r>
          </a:p>
          <a:p>
            <a:pPr marL="914400" lvl="1" indent="-457200">
              <a:buFont typeface="+mj-lt"/>
              <a:buAutoNum type="arabicPeriod"/>
            </a:pPr>
            <a:r>
              <a:rPr lang="en-US" dirty="0"/>
              <a:t>Toast the bread to your desired level of toasty goodness.</a:t>
            </a:r>
          </a:p>
          <a:p>
            <a:pPr marL="914400" lvl="1" indent="-457200">
              <a:buFont typeface="+mj-lt"/>
              <a:buAutoNum type="arabicPeriod"/>
            </a:pPr>
            <a:r>
              <a:rPr lang="en-US" dirty="0"/>
              <a:t>Take the toast out of the toaster and place on the plate.</a:t>
            </a:r>
          </a:p>
          <a:p>
            <a:pPr marL="914400" lvl="1" indent="-457200">
              <a:buFont typeface="+mj-lt"/>
              <a:buAutoNum type="arabicPeriod"/>
            </a:pPr>
            <a:r>
              <a:rPr lang="en-US" dirty="0"/>
              <a:t>Scoop butter onto the knife.</a:t>
            </a:r>
          </a:p>
          <a:p>
            <a:pPr marL="914400" lvl="1" indent="-457200">
              <a:buFont typeface="+mj-lt"/>
              <a:buAutoNum type="arabicPeriod"/>
            </a:pPr>
            <a:r>
              <a:rPr lang="en-US" dirty="0"/>
              <a:t>Scrape the butter across the surface of the toast.</a:t>
            </a:r>
          </a:p>
          <a:p>
            <a:pPr marL="914400" lvl="1" indent="-457200">
              <a:buFont typeface="+mj-lt"/>
              <a:buAutoNum type="arabicPeriod"/>
            </a:pPr>
            <a:r>
              <a:rPr lang="en-US" dirty="0"/>
              <a:t>Repeat steps 5 and 6 until toast is sufficiently buttered.</a:t>
            </a:r>
          </a:p>
          <a:p>
            <a:pPr marL="457200" lvl="1" indent="0">
              <a:buNone/>
            </a:pPr>
            <a:endParaRPr lang="en-US" dirty="0"/>
          </a:p>
          <a:p>
            <a:pPr marL="0" indent="0">
              <a:buNone/>
            </a:pPr>
            <a:r>
              <a:rPr lang="en-US" dirty="0"/>
              <a:t>And you have buttered toast!</a:t>
            </a:r>
          </a:p>
        </p:txBody>
      </p:sp>
    </p:spTree>
    <p:extLst>
      <p:ext uri="{BB962C8B-B14F-4D97-AF65-F5344CB8AC3E}">
        <p14:creationId xmlns:p14="http://schemas.microsoft.com/office/powerpoint/2010/main" val="276747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normAutofit fontScale="62500" lnSpcReduction="20000"/>
          </a:bodyPr>
          <a:lstStyle/>
          <a:p>
            <a:r>
              <a:rPr lang="en-US" dirty="0"/>
              <a:t>Given a list of numbers, find the first, last, largest, and smallest number in the list.</a:t>
            </a:r>
          </a:p>
          <a:p>
            <a:r>
              <a:rPr lang="en-US" dirty="0"/>
              <a:t>Example: [12, 329, 438920, 3, 563, 301, 54829] </a:t>
            </a:r>
          </a:p>
          <a:p>
            <a:pPr lvl="1"/>
            <a:r>
              <a:rPr lang="en-US" dirty="0"/>
              <a:t>First: 12</a:t>
            </a:r>
          </a:p>
          <a:p>
            <a:pPr lvl="1"/>
            <a:r>
              <a:rPr lang="en-US" dirty="0"/>
              <a:t>Last: 54829</a:t>
            </a:r>
          </a:p>
          <a:p>
            <a:pPr lvl="1"/>
            <a:r>
              <a:rPr lang="en-US" dirty="0"/>
              <a:t>Largest: 438920</a:t>
            </a:r>
          </a:p>
          <a:p>
            <a:pPr lvl="1"/>
            <a:r>
              <a:rPr lang="en-US" dirty="0"/>
              <a:t>Smallest: 3</a:t>
            </a:r>
          </a:p>
          <a:p>
            <a:r>
              <a:rPr lang="en-US" dirty="0"/>
              <a:t>Example: [8, 56, 18 ,263, 487, 129541, 598, 134, 7841, 895456, 29159, 585, 1265, 5648, 741585] </a:t>
            </a:r>
          </a:p>
          <a:p>
            <a:pPr lvl="1"/>
            <a:r>
              <a:rPr lang="en-US" dirty="0"/>
              <a:t>First: 8</a:t>
            </a:r>
          </a:p>
          <a:p>
            <a:pPr lvl="1"/>
            <a:r>
              <a:rPr lang="en-US" dirty="0"/>
              <a:t>Last: 741585</a:t>
            </a:r>
          </a:p>
          <a:p>
            <a:pPr lvl="1"/>
            <a:r>
              <a:rPr lang="en-US" dirty="0"/>
              <a:t>Largest: 895456</a:t>
            </a:r>
          </a:p>
          <a:p>
            <a:pPr lvl="1"/>
            <a:r>
              <a:rPr lang="en-US" dirty="0"/>
              <a:t>Smallest: 8</a:t>
            </a:r>
          </a:p>
          <a:p>
            <a:r>
              <a:rPr lang="en-US" dirty="0"/>
              <a:t>Example: [7]</a:t>
            </a:r>
          </a:p>
          <a:p>
            <a:pPr lvl="1"/>
            <a:r>
              <a:rPr lang="en-US" dirty="0"/>
              <a:t>First: 7</a:t>
            </a:r>
          </a:p>
          <a:p>
            <a:pPr lvl="1"/>
            <a:r>
              <a:rPr lang="en-US" dirty="0"/>
              <a:t>Last: 7</a:t>
            </a:r>
          </a:p>
          <a:p>
            <a:pPr lvl="1"/>
            <a:r>
              <a:rPr lang="en-US" dirty="0"/>
              <a:t>Largest: 7</a:t>
            </a:r>
          </a:p>
          <a:p>
            <a:pPr lvl="1"/>
            <a:r>
              <a:rPr lang="en-US" dirty="0"/>
              <a:t>Smallest: 7</a:t>
            </a:r>
          </a:p>
          <a:p>
            <a:r>
              <a:rPr lang="en-US" dirty="0"/>
              <a:t>How would you describe</a:t>
            </a:r>
            <a:r>
              <a:rPr lang="en-US" i="1" dirty="0"/>
              <a:t> </a:t>
            </a:r>
            <a:r>
              <a:rPr lang="en-US" dirty="0"/>
              <a:t>the process by which you found these numbers in </a:t>
            </a:r>
            <a:r>
              <a:rPr lang="en-US" b="1" i="1" dirty="0"/>
              <a:t>any </a:t>
            </a:r>
            <a:r>
              <a:rPr lang="en-US" dirty="0"/>
              <a:t>list?</a:t>
            </a:r>
            <a:endParaRPr lang="en-US" b="1" dirty="0"/>
          </a:p>
        </p:txBody>
      </p:sp>
    </p:spTree>
    <p:extLst>
      <p:ext uri="{BB962C8B-B14F-4D97-AF65-F5344CB8AC3E}">
        <p14:creationId xmlns:p14="http://schemas.microsoft.com/office/powerpoint/2010/main" val="415748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First Number: The first number is always the number at the beginning of the list. In an arbitrary list, the number at the beginning of the list is the number immediately after the [. </a:t>
            </a:r>
          </a:p>
        </p:txBody>
      </p:sp>
    </p:spTree>
    <p:extLst>
      <p:ext uri="{BB962C8B-B14F-4D97-AF65-F5344CB8AC3E}">
        <p14:creationId xmlns:p14="http://schemas.microsoft.com/office/powerpoint/2010/main" val="148404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Last Number: The last number is always the number at the end of the list. In an arbitrary list, the number at the end of the list is the number immediately before the ]. </a:t>
            </a:r>
          </a:p>
        </p:txBody>
      </p:sp>
    </p:spTree>
    <p:extLst>
      <p:ext uri="{BB962C8B-B14F-4D97-AF65-F5344CB8AC3E}">
        <p14:creationId xmlns:p14="http://schemas.microsoft.com/office/powerpoint/2010/main" val="394626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Largest Number: Start at the first number in the list, and remember it. Start reading numbers left to right, comparing them to the number in your head. If the number you’re reading is larger than the number in your head, remember that number instead. If you repeat this process for the entire list, the largest number in the list will be the number in your head.</a:t>
            </a:r>
          </a:p>
        </p:txBody>
      </p:sp>
    </p:spTree>
    <p:extLst>
      <p:ext uri="{BB962C8B-B14F-4D97-AF65-F5344CB8AC3E}">
        <p14:creationId xmlns:p14="http://schemas.microsoft.com/office/powerpoint/2010/main" val="58553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Smallest Number: Start at the first number in the list, and remember it. Start reading numbers left to right, comparing them to the number in your head. If the number you’re reading is smaller than the number in your head, remember that number instead. If you repeat this process for the entire list, the smallest number in the list will be the number in your head.</a:t>
            </a:r>
          </a:p>
        </p:txBody>
      </p:sp>
    </p:spTree>
    <p:extLst>
      <p:ext uri="{BB962C8B-B14F-4D97-AF65-F5344CB8AC3E}">
        <p14:creationId xmlns:p14="http://schemas.microsoft.com/office/powerpoint/2010/main" val="213733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2: Do circles overlap?</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Problem: Given two circles of any size and any position, how would you tell whether or not the circles overlap?</a:t>
            </a:r>
          </a:p>
          <a:p>
            <a:endParaRPr lang="en-US" dirty="0"/>
          </a:p>
        </p:txBody>
      </p:sp>
      <p:sp>
        <p:nvSpPr>
          <p:cNvPr id="6" name="Oval 5">
            <a:extLst>
              <a:ext uri="{FF2B5EF4-FFF2-40B4-BE49-F238E27FC236}">
                <a16:creationId xmlns:a16="http://schemas.microsoft.com/office/drawing/2014/main" id="{BBB9621F-94EE-49A9-8EB6-C48793DB7854}"/>
              </a:ext>
            </a:extLst>
          </p:cNvPr>
          <p:cNvSpPr/>
          <p:nvPr/>
        </p:nvSpPr>
        <p:spPr>
          <a:xfrm>
            <a:off x="1048624" y="3284035"/>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70AA1DD-95B9-478E-8071-34652B09213F}"/>
              </a:ext>
            </a:extLst>
          </p:cNvPr>
          <p:cNvSpPr/>
          <p:nvPr/>
        </p:nvSpPr>
        <p:spPr>
          <a:xfrm>
            <a:off x="361426" y="4718553"/>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173E58C-6EE7-4210-88D9-453A7E4425A6}"/>
              </a:ext>
            </a:extLst>
          </p:cNvPr>
          <p:cNvSpPr/>
          <p:nvPr/>
        </p:nvSpPr>
        <p:spPr>
          <a:xfrm>
            <a:off x="4682455" y="3780384"/>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6935E0-7201-4E43-832A-2DF6B8A4FCAD}"/>
              </a:ext>
            </a:extLst>
          </p:cNvPr>
          <p:cNvSpPr/>
          <p:nvPr/>
        </p:nvSpPr>
        <p:spPr>
          <a:xfrm>
            <a:off x="5730030" y="3815942"/>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90B516-BFB8-462B-8421-8C79AE7C036E}"/>
              </a:ext>
            </a:extLst>
          </p:cNvPr>
          <p:cNvSpPr/>
          <p:nvPr/>
        </p:nvSpPr>
        <p:spPr>
          <a:xfrm>
            <a:off x="8651846" y="3429000"/>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56953A-74DF-4F47-A03E-0992EDD177DC}"/>
              </a:ext>
            </a:extLst>
          </p:cNvPr>
          <p:cNvSpPr/>
          <p:nvPr/>
        </p:nvSpPr>
        <p:spPr>
          <a:xfrm>
            <a:off x="8982162" y="3723758"/>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95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0B5B77A830FC46B2AE00BAF7D52A54" ma:contentTypeVersion="4" ma:contentTypeDescription="Create a new document." ma:contentTypeScope="" ma:versionID="a6ae045d93f9b832e9a7bba127d9b523">
  <xsd:schema xmlns:xsd="http://www.w3.org/2001/XMLSchema" xmlns:xs="http://www.w3.org/2001/XMLSchema" xmlns:p="http://schemas.microsoft.com/office/2006/metadata/properties" xmlns:ns3="8c07c512-1ff3-44bd-87df-82ef976e112f" targetNamespace="http://schemas.microsoft.com/office/2006/metadata/properties" ma:root="true" ma:fieldsID="6575e1ab7935dcb7372fad9d8308503b" ns3:_="">
    <xsd:import namespace="8c07c512-1ff3-44bd-87df-82ef976e112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c512-1ff3-44bd-87df-82ef976e1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E8E264-B83C-4FF7-823F-B0094F15E281}">
  <ds:schemaRefs>
    <ds:schemaRef ds:uri="http://schemas.microsoft.com/sharepoint/v3/contenttype/forms"/>
  </ds:schemaRefs>
</ds:datastoreItem>
</file>

<file path=customXml/itemProps2.xml><?xml version="1.0" encoding="utf-8"?>
<ds:datastoreItem xmlns:ds="http://schemas.openxmlformats.org/officeDocument/2006/customXml" ds:itemID="{E77F9C8F-EF7C-484C-BB62-AD6F0A0D0E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7c512-1ff3-44bd-87df-82ef976e1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FCC885-8B58-4894-A822-94296C69464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c07c512-1ff3-44bd-87df-82ef976e112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154</TotalTime>
  <Words>823</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Lecture 0</vt:lpstr>
      <vt:lpstr>Problem 0: How to make buttered toast</vt:lpstr>
      <vt:lpstr>Problem 0: How to make buttered toast</vt:lpstr>
      <vt:lpstr>Problem 1: Numbers in a list</vt:lpstr>
      <vt:lpstr>Problem 1: Numbers in a list</vt:lpstr>
      <vt:lpstr>Problem 1: Numbers in a list</vt:lpstr>
      <vt:lpstr>Problem 1: Numbers in a list</vt:lpstr>
      <vt:lpstr>Problem 1: Numbers in a list</vt:lpstr>
      <vt:lpstr>Problem 2: Do circles overlap?</vt:lpstr>
      <vt:lpstr>Problem 2: Do circles overlap?</vt:lpstr>
      <vt:lpstr>Where are the computers?</vt:lpstr>
      <vt:lpstr>Closing Activity</vt:lpstr>
      <vt:lpstr>Question 1</vt:lpstr>
      <vt:lpstr>Question 2</vt:lpstr>
      <vt:lpstr>Question 3</vt:lpstr>
      <vt:lpstr>Question 4</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Joshua Gross</cp:lastModifiedBy>
  <cp:revision>8</cp:revision>
  <dcterms:created xsi:type="dcterms:W3CDTF">2023-08-16T18:43:16Z</dcterms:created>
  <dcterms:modified xsi:type="dcterms:W3CDTF">2023-08-17T16:43:42Z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ies>
</file>