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60" r:id="rId8"/>
    <p:sldId id="261" r:id="rId9"/>
    <p:sldId id="262" r:id="rId10"/>
    <p:sldId id="263" r:id="rId11"/>
    <p:sldId id="258"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Gross" userId="7bb6a70e-9d37-46e4-96de-748557707bd0" providerId="ADAL" clId="{AAECB6AB-D188-4666-9421-93F5018857FB}"/>
    <pc:docChg chg="undo custSel addSld modSld">
      <pc:chgData name="Joshua Gross" userId="7bb6a70e-9d37-46e4-96de-748557707bd0" providerId="ADAL" clId="{AAECB6AB-D188-4666-9421-93F5018857FB}" dt="2023-08-16T20:07:07.701" v="3928" actId="20577"/>
      <pc:docMkLst>
        <pc:docMk/>
      </pc:docMkLst>
      <pc:sldChg chg="modSp">
        <pc:chgData name="Joshua Gross" userId="7bb6a70e-9d37-46e4-96de-748557707bd0" providerId="ADAL" clId="{AAECB6AB-D188-4666-9421-93F5018857FB}" dt="2023-08-16T18:54:46.594" v="1452" actId="20577"/>
        <pc:sldMkLst>
          <pc:docMk/>
          <pc:sldMk cId="2767478814" sldId="257"/>
        </pc:sldMkLst>
        <pc:spChg chg="mod">
          <ac:chgData name="Joshua Gross" userId="7bb6a70e-9d37-46e4-96de-748557707bd0" providerId="ADAL" clId="{AAECB6AB-D188-4666-9421-93F5018857FB}" dt="2023-08-16T18:52:55.225" v="1130" actId="20577"/>
          <ac:spMkLst>
            <pc:docMk/>
            <pc:sldMk cId="2767478814" sldId="257"/>
            <ac:spMk id="2" creationId="{2B5DDFAF-297D-4266-BDDA-F9249BCE4F1F}"/>
          </ac:spMkLst>
        </pc:spChg>
        <pc:spChg chg="mod">
          <ac:chgData name="Joshua Gross" userId="7bb6a70e-9d37-46e4-96de-748557707bd0" providerId="ADAL" clId="{AAECB6AB-D188-4666-9421-93F5018857FB}" dt="2023-08-16T18:54:46.594" v="1452" actId="20577"/>
          <ac:spMkLst>
            <pc:docMk/>
            <pc:sldMk cId="2767478814" sldId="257"/>
            <ac:spMk id="3" creationId="{EF6A3806-7201-4C4E-819E-94910F03829D}"/>
          </ac:spMkLst>
        </pc:spChg>
      </pc:sldChg>
      <pc:sldChg chg="addSp delSp modSp add">
        <pc:chgData name="Joshua Gross" userId="7bb6a70e-9d37-46e4-96de-748557707bd0" providerId="ADAL" clId="{AAECB6AB-D188-4666-9421-93F5018857FB}" dt="2023-08-16T20:06:01.673" v="3702" actId="1076"/>
        <pc:sldMkLst>
          <pc:docMk/>
          <pc:sldMk cId="2206951635" sldId="258"/>
        </pc:sldMkLst>
        <pc:spChg chg="mod">
          <ac:chgData name="Joshua Gross" userId="7bb6a70e-9d37-46e4-96de-748557707bd0" providerId="ADAL" clId="{AAECB6AB-D188-4666-9421-93F5018857FB}" dt="2023-08-16T18:46:14.642" v="25" actId="20577"/>
          <ac:spMkLst>
            <pc:docMk/>
            <pc:sldMk cId="2206951635" sldId="258"/>
            <ac:spMk id="2" creationId="{2B5DDFAF-297D-4266-BDDA-F9249BCE4F1F}"/>
          </ac:spMkLst>
        </pc:spChg>
        <pc:spChg chg="mod">
          <ac:chgData name="Joshua Gross" userId="7bb6a70e-9d37-46e4-96de-748557707bd0" providerId="ADAL" clId="{AAECB6AB-D188-4666-9421-93F5018857FB}" dt="2023-08-16T19:59:35.537" v="2918" actId="20577"/>
          <ac:spMkLst>
            <pc:docMk/>
            <pc:sldMk cId="2206951635" sldId="258"/>
            <ac:spMk id="3" creationId="{EF6A3806-7201-4C4E-819E-94910F03829D}"/>
          </ac:spMkLst>
        </pc:spChg>
        <pc:spChg chg="add del mod">
          <ac:chgData name="Joshua Gross" userId="7bb6a70e-9d37-46e4-96de-748557707bd0" providerId="ADAL" clId="{AAECB6AB-D188-4666-9421-93F5018857FB}" dt="2023-08-16T19:59:50.070" v="2923" actId="478"/>
          <ac:spMkLst>
            <pc:docMk/>
            <pc:sldMk cId="2206951635" sldId="258"/>
            <ac:spMk id="4" creationId="{424FEEB4-16B9-451E-A316-47C8306C3D77}"/>
          </ac:spMkLst>
        </pc:spChg>
        <pc:spChg chg="add del mod">
          <ac:chgData name="Joshua Gross" userId="7bb6a70e-9d37-46e4-96de-748557707bd0" providerId="ADAL" clId="{AAECB6AB-D188-4666-9421-93F5018857FB}" dt="2023-08-16T19:59:48.810" v="2922" actId="478"/>
          <ac:spMkLst>
            <pc:docMk/>
            <pc:sldMk cId="2206951635" sldId="258"/>
            <ac:spMk id="5" creationId="{B34F3373-7111-4F48-8603-49277BA9057C}"/>
          </ac:spMkLst>
        </pc:spChg>
        <pc:spChg chg="add mod">
          <ac:chgData name="Joshua Gross" userId="7bb6a70e-9d37-46e4-96de-748557707bd0" providerId="ADAL" clId="{AAECB6AB-D188-4666-9421-93F5018857FB}" dt="2023-08-16T19:59:58.670" v="2925" actId="1076"/>
          <ac:spMkLst>
            <pc:docMk/>
            <pc:sldMk cId="2206951635" sldId="258"/>
            <ac:spMk id="6" creationId="{BBB9621F-94EE-49A9-8EB6-C48793DB7854}"/>
          </ac:spMkLst>
        </pc:spChg>
        <pc:spChg chg="add mod">
          <ac:chgData name="Joshua Gross" userId="7bb6a70e-9d37-46e4-96de-748557707bd0" providerId="ADAL" clId="{AAECB6AB-D188-4666-9421-93F5018857FB}" dt="2023-08-16T20:06:01.673" v="3702" actId="1076"/>
          <ac:spMkLst>
            <pc:docMk/>
            <pc:sldMk cId="2206951635" sldId="258"/>
            <ac:spMk id="7" creationId="{870AA1DD-95B9-478E-8071-34652B09213F}"/>
          </ac:spMkLst>
        </pc:spChg>
        <pc:spChg chg="add mod">
          <ac:chgData name="Joshua Gross" userId="7bb6a70e-9d37-46e4-96de-748557707bd0" providerId="ADAL" clId="{AAECB6AB-D188-4666-9421-93F5018857FB}" dt="2023-08-16T20:00:20.571" v="2940" actId="1076"/>
          <ac:spMkLst>
            <pc:docMk/>
            <pc:sldMk cId="2206951635" sldId="258"/>
            <ac:spMk id="8" creationId="{A173E58C-6EE7-4210-88D9-453A7E4425A6}"/>
          </ac:spMkLst>
        </pc:spChg>
        <pc:spChg chg="add mod">
          <ac:chgData name="Joshua Gross" userId="7bb6a70e-9d37-46e4-96de-748557707bd0" providerId="ADAL" clId="{AAECB6AB-D188-4666-9421-93F5018857FB}" dt="2023-08-16T20:00:22.781" v="2941" actId="1076"/>
          <ac:spMkLst>
            <pc:docMk/>
            <pc:sldMk cId="2206951635" sldId="258"/>
            <ac:spMk id="9" creationId="{C96935E0-7201-4E43-832A-2DF6B8A4FCAD}"/>
          </ac:spMkLst>
        </pc:spChg>
        <pc:spChg chg="add mod">
          <ac:chgData name="Joshua Gross" userId="7bb6a70e-9d37-46e4-96de-748557707bd0" providerId="ADAL" clId="{AAECB6AB-D188-4666-9421-93F5018857FB}" dt="2023-08-16T20:00:26.311" v="2943" actId="1076"/>
          <ac:spMkLst>
            <pc:docMk/>
            <pc:sldMk cId="2206951635" sldId="258"/>
            <ac:spMk id="10" creationId="{5290B516-BFB8-462B-8421-8C79AE7C036E}"/>
          </ac:spMkLst>
        </pc:spChg>
        <pc:spChg chg="add mod">
          <ac:chgData name="Joshua Gross" userId="7bb6a70e-9d37-46e4-96de-748557707bd0" providerId="ADAL" clId="{AAECB6AB-D188-4666-9421-93F5018857FB}" dt="2023-08-16T20:00:29.368" v="2944" actId="1076"/>
          <ac:spMkLst>
            <pc:docMk/>
            <pc:sldMk cId="2206951635" sldId="258"/>
            <ac:spMk id="11" creationId="{9456953A-74DF-4F47-A03E-0992EDD177DC}"/>
          </ac:spMkLst>
        </pc:spChg>
      </pc:sldChg>
      <pc:sldChg chg="modSp add">
        <pc:chgData name="Joshua Gross" userId="7bb6a70e-9d37-46e4-96de-748557707bd0" providerId="ADAL" clId="{AAECB6AB-D188-4666-9421-93F5018857FB}" dt="2023-08-16T19:56:40.895" v="2670" actId="20577"/>
        <pc:sldMkLst>
          <pc:docMk/>
          <pc:sldMk cId="4157483621" sldId="259"/>
        </pc:sldMkLst>
        <pc:spChg chg="mod">
          <ac:chgData name="Joshua Gross" userId="7bb6a70e-9d37-46e4-96de-748557707bd0" providerId="ADAL" clId="{AAECB6AB-D188-4666-9421-93F5018857FB}" dt="2023-08-16T19:56:40.895" v="2670" actId="20577"/>
          <ac:spMkLst>
            <pc:docMk/>
            <pc:sldMk cId="4157483621" sldId="259"/>
            <ac:spMk id="3" creationId="{EF6A3806-7201-4C4E-819E-94910F03829D}"/>
          </ac:spMkLst>
        </pc:spChg>
      </pc:sldChg>
      <pc:sldChg chg="modSp add">
        <pc:chgData name="Joshua Gross" userId="7bb6a70e-9d37-46e4-96de-748557707bd0" providerId="ADAL" clId="{AAECB6AB-D188-4666-9421-93F5018857FB}" dt="2023-08-16T19:52:33.773" v="2023" actId="20577"/>
        <pc:sldMkLst>
          <pc:docMk/>
          <pc:sldMk cId="1484042247" sldId="260"/>
        </pc:sldMkLst>
        <pc:spChg chg="mod">
          <ac:chgData name="Joshua Gross" userId="7bb6a70e-9d37-46e4-96de-748557707bd0" providerId="ADAL" clId="{AAECB6AB-D188-4666-9421-93F5018857FB}" dt="2023-08-16T19:52:33.773" v="2023" actId="20577"/>
          <ac:spMkLst>
            <pc:docMk/>
            <pc:sldMk cId="1484042247" sldId="260"/>
            <ac:spMk id="3" creationId="{EF6A3806-7201-4C4E-819E-94910F03829D}"/>
          </ac:spMkLst>
        </pc:spChg>
      </pc:sldChg>
      <pc:sldChg chg="modSp add">
        <pc:chgData name="Joshua Gross" userId="7bb6a70e-9d37-46e4-96de-748557707bd0" providerId="ADAL" clId="{AAECB6AB-D188-4666-9421-93F5018857FB}" dt="2023-08-16T19:52:45.988" v="2045" actId="20577"/>
        <pc:sldMkLst>
          <pc:docMk/>
          <pc:sldMk cId="3946262893" sldId="261"/>
        </pc:sldMkLst>
        <pc:spChg chg="mod">
          <ac:chgData name="Joshua Gross" userId="7bb6a70e-9d37-46e4-96de-748557707bd0" providerId="ADAL" clId="{AAECB6AB-D188-4666-9421-93F5018857FB}" dt="2023-08-16T19:52:45.988" v="2045" actId="20577"/>
          <ac:spMkLst>
            <pc:docMk/>
            <pc:sldMk cId="3946262893" sldId="261"/>
            <ac:spMk id="3" creationId="{EF6A3806-7201-4C4E-819E-94910F03829D}"/>
          </ac:spMkLst>
        </pc:spChg>
      </pc:sldChg>
      <pc:sldChg chg="modSp add">
        <pc:chgData name="Joshua Gross" userId="7bb6a70e-9d37-46e4-96de-748557707bd0" providerId="ADAL" clId="{AAECB6AB-D188-4666-9421-93F5018857FB}" dt="2023-08-16T19:56:14.491" v="2645" actId="20577"/>
        <pc:sldMkLst>
          <pc:docMk/>
          <pc:sldMk cId="585535280" sldId="262"/>
        </pc:sldMkLst>
        <pc:spChg chg="mod">
          <ac:chgData name="Joshua Gross" userId="7bb6a70e-9d37-46e4-96de-748557707bd0" providerId="ADAL" clId="{AAECB6AB-D188-4666-9421-93F5018857FB}" dt="2023-08-16T19:56:14.491" v="2645" actId="20577"/>
          <ac:spMkLst>
            <pc:docMk/>
            <pc:sldMk cId="585535280" sldId="262"/>
            <ac:spMk id="3" creationId="{EF6A3806-7201-4C4E-819E-94910F03829D}"/>
          </ac:spMkLst>
        </pc:spChg>
      </pc:sldChg>
      <pc:sldChg chg="modSp add">
        <pc:chgData name="Joshua Gross" userId="7bb6a70e-9d37-46e4-96de-748557707bd0" providerId="ADAL" clId="{AAECB6AB-D188-4666-9421-93F5018857FB}" dt="2023-08-16T19:56:28.688" v="2669" actId="20577"/>
        <pc:sldMkLst>
          <pc:docMk/>
          <pc:sldMk cId="2137338237" sldId="263"/>
        </pc:sldMkLst>
        <pc:spChg chg="mod">
          <ac:chgData name="Joshua Gross" userId="7bb6a70e-9d37-46e4-96de-748557707bd0" providerId="ADAL" clId="{AAECB6AB-D188-4666-9421-93F5018857FB}" dt="2023-08-16T19:56:28.688" v="2669" actId="20577"/>
          <ac:spMkLst>
            <pc:docMk/>
            <pc:sldMk cId="2137338237" sldId="263"/>
            <ac:spMk id="3" creationId="{EF6A3806-7201-4C4E-819E-94910F03829D}"/>
          </ac:spMkLst>
        </pc:spChg>
      </pc:sldChg>
      <pc:sldChg chg="delSp modSp add">
        <pc:chgData name="Joshua Gross" userId="7bb6a70e-9d37-46e4-96de-748557707bd0" providerId="ADAL" clId="{AAECB6AB-D188-4666-9421-93F5018857FB}" dt="2023-08-16T20:04:12.502" v="3478" actId="20577"/>
        <pc:sldMkLst>
          <pc:docMk/>
          <pc:sldMk cId="4057571765" sldId="264"/>
        </pc:sldMkLst>
        <pc:spChg chg="mod">
          <ac:chgData name="Joshua Gross" userId="7bb6a70e-9d37-46e4-96de-748557707bd0" providerId="ADAL" clId="{AAECB6AB-D188-4666-9421-93F5018857FB}" dt="2023-08-16T20:04:12.502" v="3478" actId="20577"/>
          <ac:spMkLst>
            <pc:docMk/>
            <pc:sldMk cId="4057571765" sldId="264"/>
            <ac:spMk id="3" creationId="{EF6A3806-7201-4C4E-819E-94910F03829D}"/>
          </ac:spMkLst>
        </pc:spChg>
        <pc:spChg chg="del">
          <ac:chgData name="Joshua Gross" userId="7bb6a70e-9d37-46e4-96de-748557707bd0" providerId="ADAL" clId="{AAECB6AB-D188-4666-9421-93F5018857FB}" dt="2023-08-16T20:00:45.675" v="2951" actId="478"/>
          <ac:spMkLst>
            <pc:docMk/>
            <pc:sldMk cId="4057571765" sldId="264"/>
            <ac:spMk id="6" creationId="{BBB9621F-94EE-49A9-8EB6-C48793DB7854}"/>
          </ac:spMkLst>
        </pc:spChg>
        <pc:spChg chg="del">
          <ac:chgData name="Joshua Gross" userId="7bb6a70e-9d37-46e4-96de-748557707bd0" providerId="ADAL" clId="{AAECB6AB-D188-4666-9421-93F5018857FB}" dt="2023-08-16T20:00:45.379" v="2950" actId="478"/>
          <ac:spMkLst>
            <pc:docMk/>
            <pc:sldMk cId="4057571765" sldId="264"/>
            <ac:spMk id="7" creationId="{870AA1DD-95B9-478E-8071-34652B09213F}"/>
          </ac:spMkLst>
        </pc:spChg>
        <pc:spChg chg="del">
          <ac:chgData name="Joshua Gross" userId="7bb6a70e-9d37-46e4-96de-748557707bd0" providerId="ADAL" clId="{AAECB6AB-D188-4666-9421-93F5018857FB}" dt="2023-08-16T20:00:43.979" v="2947" actId="478"/>
          <ac:spMkLst>
            <pc:docMk/>
            <pc:sldMk cId="4057571765" sldId="264"/>
            <ac:spMk id="8" creationId="{A173E58C-6EE7-4210-88D9-453A7E4425A6}"/>
          </ac:spMkLst>
        </pc:spChg>
        <pc:spChg chg="del">
          <ac:chgData name="Joshua Gross" userId="7bb6a70e-9d37-46e4-96de-748557707bd0" providerId="ADAL" clId="{AAECB6AB-D188-4666-9421-93F5018857FB}" dt="2023-08-16T20:00:44.322" v="2948" actId="478"/>
          <ac:spMkLst>
            <pc:docMk/>
            <pc:sldMk cId="4057571765" sldId="264"/>
            <ac:spMk id="9" creationId="{C96935E0-7201-4E43-832A-2DF6B8A4FCAD}"/>
          </ac:spMkLst>
        </pc:spChg>
        <pc:spChg chg="del">
          <ac:chgData name="Joshua Gross" userId="7bb6a70e-9d37-46e4-96de-748557707bd0" providerId="ADAL" clId="{AAECB6AB-D188-4666-9421-93F5018857FB}" dt="2023-08-16T20:00:44.755" v="2949" actId="478"/>
          <ac:spMkLst>
            <pc:docMk/>
            <pc:sldMk cId="4057571765" sldId="264"/>
            <ac:spMk id="10" creationId="{5290B516-BFB8-462B-8421-8C79AE7C036E}"/>
          </ac:spMkLst>
        </pc:spChg>
        <pc:spChg chg="del">
          <ac:chgData name="Joshua Gross" userId="7bb6a70e-9d37-46e4-96de-748557707bd0" providerId="ADAL" clId="{AAECB6AB-D188-4666-9421-93F5018857FB}" dt="2023-08-16T20:00:43.180" v="2946" actId="478"/>
          <ac:spMkLst>
            <pc:docMk/>
            <pc:sldMk cId="4057571765" sldId="264"/>
            <ac:spMk id="11" creationId="{9456953A-74DF-4F47-A03E-0992EDD177DC}"/>
          </ac:spMkLst>
        </pc:spChg>
      </pc:sldChg>
      <pc:sldChg chg="modSp add">
        <pc:chgData name="Joshua Gross" userId="7bb6a70e-9d37-46e4-96de-748557707bd0" providerId="ADAL" clId="{AAECB6AB-D188-4666-9421-93F5018857FB}" dt="2023-08-16T20:07:07.701" v="3928" actId="20577"/>
        <pc:sldMkLst>
          <pc:docMk/>
          <pc:sldMk cId="970453800" sldId="265"/>
        </pc:sldMkLst>
        <pc:spChg chg="mod">
          <ac:chgData name="Joshua Gross" userId="7bb6a70e-9d37-46e4-96de-748557707bd0" providerId="ADAL" clId="{AAECB6AB-D188-4666-9421-93F5018857FB}" dt="2023-08-16T20:04:51.885" v="3519" actId="20577"/>
          <ac:spMkLst>
            <pc:docMk/>
            <pc:sldMk cId="970453800" sldId="265"/>
            <ac:spMk id="2" creationId="{2B5DDFAF-297D-4266-BDDA-F9249BCE4F1F}"/>
          </ac:spMkLst>
        </pc:spChg>
        <pc:spChg chg="mod">
          <ac:chgData name="Joshua Gross" userId="7bb6a70e-9d37-46e4-96de-748557707bd0" providerId="ADAL" clId="{AAECB6AB-D188-4666-9421-93F5018857FB}" dt="2023-08-16T20:07:07.701" v="3928" actId="20577"/>
          <ac:spMkLst>
            <pc:docMk/>
            <pc:sldMk cId="970453800" sldId="265"/>
            <ac:spMk id="3" creationId="{EF6A3806-7201-4C4E-819E-94910F03829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8AA7-0AA5-43AB-B285-8B16E78068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CCA284-4385-4CA4-B353-8601453032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89A9CD-7137-48A8-8027-34A129175F1B}"/>
              </a:ext>
            </a:extLst>
          </p:cNvPr>
          <p:cNvSpPr>
            <a:spLocks noGrp="1"/>
          </p:cNvSpPr>
          <p:nvPr>
            <p:ph type="dt" sz="half" idx="10"/>
          </p:nvPr>
        </p:nvSpPr>
        <p:spPr/>
        <p:txBody>
          <a:bodyPr/>
          <a:lstStyle/>
          <a:p>
            <a:fld id="{EB9BDE41-8A1A-4354-9B81-A2D282A77285}" type="datetimeFigureOut">
              <a:rPr lang="en-US" smtClean="0"/>
              <a:t>8/16/2023</a:t>
            </a:fld>
            <a:endParaRPr lang="en-US"/>
          </a:p>
        </p:txBody>
      </p:sp>
      <p:sp>
        <p:nvSpPr>
          <p:cNvPr id="5" name="Footer Placeholder 4">
            <a:extLst>
              <a:ext uri="{FF2B5EF4-FFF2-40B4-BE49-F238E27FC236}">
                <a16:creationId xmlns:a16="http://schemas.microsoft.com/office/drawing/2014/main" id="{A9879759-8218-47D6-BA0E-C8C10B606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99933-6EB5-4A68-AE31-D2575BAA7C48}"/>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1292685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CAED-9F40-4250-A869-E4F4FAF029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E8CEB9-0163-4714-A1BD-0A9944850D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6BDA0-6375-4A8C-BC2B-2EE97EA99EA9}"/>
              </a:ext>
            </a:extLst>
          </p:cNvPr>
          <p:cNvSpPr>
            <a:spLocks noGrp="1"/>
          </p:cNvSpPr>
          <p:nvPr>
            <p:ph type="dt" sz="half" idx="10"/>
          </p:nvPr>
        </p:nvSpPr>
        <p:spPr/>
        <p:txBody>
          <a:bodyPr/>
          <a:lstStyle/>
          <a:p>
            <a:fld id="{EB9BDE41-8A1A-4354-9B81-A2D282A77285}" type="datetimeFigureOut">
              <a:rPr lang="en-US" smtClean="0"/>
              <a:t>8/16/2023</a:t>
            </a:fld>
            <a:endParaRPr lang="en-US"/>
          </a:p>
        </p:txBody>
      </p:sp>
      <p:sp>
        <p:nvSpPr>
          <p:cNvPr id="5" name="Footer Placeholder 4">
            <a:extLst>
              <a:ext uri="{FF2B5EF4-FFF2-40B4-BE49-F238E27FC236}">
                <a16:creationId xmlns:a16="http://schemas.microsoft.com/office/drawing/2014/main" id="{F9C67850-2DF8-4E02-AFC2-0C399D5D3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02219-06DE-491E-A944-59DF423ACC36}"/>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2708283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4B1E85-93D3-492F-871D-48D31ADFE2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BE2295-5A33-454F-AA50-E0A48B93B4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9356F-F232-421C-BC03-F4B85FDBC233}"/>
              </a:ext>
            </a:extLst>
          </p:cNvPr>
          <p:cNvSpPr>
            <a:spLocks noGrp="1"/>
          </p:cNvSpPr>
          <p:nvPr>
            <p:ph type="dt" sz="half" idx="10"/>
          </p:nvPr>
        </p:nvSpPr>
        <p:spPr/>
        <p:txBody>
          <a:bodyPr/>
          <a:lstStyle/>
          <a:p>
            <a:fld id="{EB9BDE41-8A1A-4354-9B81-A2D282A77285}" type="datetimeFigureOut">
              <a:rPr lang="en-US" smtClean="0"/>
              <a:t>8/16/2023</a:t>
            </a:fld>
            <a:endParaRPr lang="en-US"/>
          </a:p>
        </p:txBody>
      </p:sp>
      <p:sp>
        <p:nvSpPr>
          <p:cNvPr id="5" name="Footer Placeholder 4">
            <a:extLst>
              <a:ext uri="{FF2B5EF4-FFF2-40B4-BE49-F238E27FC236}">
                <a16:creationId xmlns:a16="http://schemas.microsoft.com/office/drawing/2014/main" id="{4AEE5984-1167-453F-B865-3B3BEF770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2116D-1AC0-43CA-B2A2-36F1B1671D30}"/>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415902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383-9A5D-4BEE-9128-B8F5FCE76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92EBC-8068-413B-BA8C-143AF1DC17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3270A-9DB4-4056-AFD6-C3A3669DD203}"/>
              </a:ext>
            </a:extLst>
          </p:cNvPr>
          <p:cNvSpPr>
            <a:spLocks noGrp="1"/>
          </p:cNvSpPr>
          <p:nvPr>
            <p:ph type="dt" sz="half" idx="10"/>
          </p:nvPr>
        </p:nvSpPr>
        <p:spPr/>
        <p:txBody>
          <a:bodyPr/>
          <a:lstStyle/>
          <a:p>
            <a:fld id="{EB9BDE41-8A1A-4354-9B81-A2D282A77285}" type="datetimeFigureOut">
              <a:rPr lang="en-US" smtClean="0"/>
              <a:t>8/16/2023</a:t>
            </a:fld>
            <a:endParaRPr lang="en-US"/>
          </a:p>
        </p:txBody>
      </p:sp>
      <p:sp>
        <p:nvSpPr>
          <p:cNvPr id="5" name="Footer Placeholder 4">
            <a:extLst>
              <a:ext uri="{FF2B5EF4-FFF2-40B4-BE49-F238E27FC236}">
                <a16:creationId xmlns:a16="http://schemas.microsoft.com/office/drawing/2014/main" id="{9E77330D-FE25-4D6E-84D6-B6F739C3A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ED4D2-4FDE-4F04-98FB-25DF2CC78C0D}"/>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171283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996F-F9A7-46A4-981E-80A52AE1A3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BB63B2-0CB0-433D-9789-364791BAF4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E141DF-C383-4774-8D9B-EB864BD92C2D}"/>
              </a:ext>
            </a:extLst>
          </p:cNvPr>
          <p:cNvSpPr>
            <a:spLocks noGrp="1"/>
          </p:cNvSpPr>
          <p:nvPr>
            <p:ph type="dt" sz="half" idx="10"/>
          </p:nvPr>
        </p:nvSpPr>
        <p:spPr/>
        <p:txBody>
          <a:bodyPr/>
          <a:lstStyle/>
          <a:p>
            <a:fld id="{EB9BDE41-8A1A-4354-9B81-A2D282A77285}" type="datetimeFigureOut">
              <a:rPr lang="en-US" smtClean="0"/>
              <a:t>8/16/2023</a:t>
            </a:fld>
            <a:endParaRPr lang="en-US"/>
          </a:p>
        </p:txBody>
      </p:sp>
      <p:sp>
        <p:nvSpPr>
          <p:cNvPr id="5" name="Footer Placeholder 4">
            <a:extLst>
              <a:ext uri="{FF2B5EF4-FFF2-40B4-BE49-F238E27FC236}">
                <a16:creationId xmlns:a16="http://schemas.microsoft.com/office/drawing/2014/main" id="{EE02652B-05CA-4E02-9DF6-EC7D484FB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C92FE-7B0E-4477-A41C-8DAFACC3EDD4}"/>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136033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D793-7106-43E1-9F73-D5D3D4987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90DDE7-5D58-4DFA-A392-344830E5AC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E02DE0-B597-4FF0-984D-511A7A8C7B8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C8AB3F-226A-4A4D-B80E-D4F1641304B0}"/>
              </a:ext>
            </a:extLst>
          </p:cNvPr>
          <p:cNvSpPr>
            <a:spLocks noGrp="1"/>
          </p:cNvSpPr>
          <p:nvPr>
            <p:ph type="dt" sz="half" idx="10"/>
          </p:nvPr>
        </p:nvSpPr>
        <p:spPr/>
        <p:txBody>
          <a:bodyPr/>
          <a:lstStyle/>
          <a:p>
            <a:fld id="{EB9BDE41-8A1A-4354-9B81-A2D282A77285}" type="datetimeFigureOut">
              <a:rPr lang="en-US" smtClean="0"/>
              <a:t>8/16/2023</a:t>
            </a:fld>
            <a:endParaRPr lang="en-US"/>
          </a:p>
        </p:txBody>
      </p:sp>
      <p:sp>
        <p:nvSpPr>
          <p:cNvPr id="6" name="Footer Placeholder 5">
            <a:extLst>
              <a:ext uri="{FF2B5EF4-FFF2-40B4-BE49-F238E27FC236}">
                <a16:creationId xmlns:a16="http://schemas.microsoft.com/office/drawing/2014/main" id="{03EA1516-00BF-4BCF-ABC0-DD571F071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706670-B84B-4149-8ED4-5BE1C4669A44}"/>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208508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7192-519F-4AD9-9283-02056D27E5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EBE881-EEAE-46EB-9AFF-695FB0D98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911D24-19C0-4051-B472-104AC61A4B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E6EE9-D8B1-47D9-850E-2FFE6C75F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B28896-A3DF-4CAD-ACB5-AD192FF814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A6641D-728B-48B8-B91B-BD642E302103}"/>
              </a:ext>
            </a:extLst>
          </p:cNvPr>
          <p:cNvSpPr>
            <a:spLocks noGrp="1"/>
          </p:cNvSpPr>
          <p:nvPr>
            <p:ph type="dt" sz="half" idx="10"/>
          </p:nvPr>
        </p:nvSpPr>
        <p:spPr/>
        <p:txBody>
          <a:bodyPr/>
          <a:lstStyle/>
          <a:p>
            <a:fld id="{EB9BDE41-8A1A-4354-9B81-A2D282A77285}" type="datetimeFigureOut">
              <a:rPr lang="en-US" smtClean="0"/>
              <a:t>8/16/2023</a:t>
            </a:fld>
            <a:endParaRPr lang="en-US"/>
          </a:p>
        </p:txBody>
      </p:sp>
      <p:sp>
        <p:nvSpPr>
          <p:cNvPr id="8" name="Footer Placeholder 7">
            <a:extLst>
              <a:ext uri="{FF2B5EF4-FFF2-40B4-BE49-F238E27FC236}">
                <a16:creationId xmlns:a16="http://schemas.microsoft.com/office/drawing/2014/main" id="{B3081FEB-B3DE-463A-ACF9-7D131241AB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CA18BE-9831-41B9-825A-AC5B02074131}"/>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3299652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D6C-DB78-4A60-A00B-3C0BF3FBE7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7CB93A-94F1-4181-864C-102F11551809}"/>
              </a:ext>
            </a:extLst>
          </p:cNvPr>
          <p:cNvSpPr>
            <a:spLocks noGrp="1"/>
          </p:cNvSpPr>
          <p:nvPr>
            <p:ph type="dt" sz="half" idx="10"/>
          </p:nvPr>
        </p:nvSpPr>
        <p:spPr/>
        <p:txBody>
          <a:bodyPr/>
          <a:lstStyle/>
          <a:p>
            <a:fld id="{EB9BDE41-8A1A-4354-9B81-A2D282A77285}" type="datetimeFigureOut">
              <a:rPr lang="en-US" smtClean="0"/>
              <a:t>8/16/2023</a:t>
            </a:fld>
            <a:endParaRPr lang="en-US"/>
          </a:p>
        </p:txBody>
      </p:sp>
      <p:sp>
        <p:nvSpPr>
          <p:cNvPr id="4" name="Footer Placeholder 3">
            <a:extLst>
              <a:ext uri="{FF2B5EF4-FFF2-40B4-BE49-F238E27FC236}">
                <a16:creationId xmlns:a16="http://schemas.microsoft.com/office/drawing/2014/main" id="{C7BCD7A9-159D-4D1D-A91E-E6F87D367F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39E7E5-5889-4500-8A26-E6CFD76EA2E6}"/>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1809668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82E26D-BC7D-4445-A2BB-20C405DDC29C}"/>
              </a:ext>
            </a:extLst>
          </p:cNvPr>
          <p:cNvSpPr>
            <a:spLocks noGrp="1"/>
          </p:cNvSpPr>
          <p:nvPr>
            <p:ph type="dt" sz="half" idx="10"/>
          </p:nvPr>
        </p:nvSpPr>
        <p:spPr/>
        <p:txBody>
          <a:bodyPr/>
          <a:lstStyle/>
          <a:p>
            <a:fld id="{EB9BDE41-8A1A-4354-9B81-A2D282A77285}" type="datetimeFigureOut">
              <a:rPr lang="en-US" smtClean="0"/>
              <a:t>8/16/2023</a:t>
            </a:fld>
            <a:endParaRPr lang="en-US"/>
          </a:p>
        </p:txBody>
      </p:sp>
      <p:sp>
        <p:nvSpPr>
          <p:cNvPr id="3" name="Footer Placeholder 2">
            <a:extLst>
              <a:ext uri="{FF2B5EF4-FFF2-40B4-BE49-F238E27FC236}">
                <a16:creationId xmlns:a16="http://schemas.microsoft.com/office/drawing/2014/main" id="{89D65FB1-251E-44B1-977B-F65D128A13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2C751D-03E9-4668-991A-80292B8D887F}"/>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1804392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DC67-CCC6-456A-A184-235EBFA698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F7C34F-57AC-426D-9621-75D2E9D05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DFA457-3B82-460E-BC80-D52A3696E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88EF17-6352-4E05-A248-B60E09D5B621}"/>
              </a:ext>
            </a:extLst>
          </p:cNvPr>
          <p:cNvSpPr>
            <a:spLocks noGrp="1"/>
          </p:cNvSpPr>
          <p:nvPr>
            <p:ph type="dt" sz="half" idx="10"/>
          </p:nvPr>
        </p:nvSpPr>
        <p:spPr/>
        <p:txBody>
          <a:bodyPr/>
          <a:lstStyle/>
          <a:p>
            <a:fld id="{EB9BDE41-8A1A-4354-9B81-A2D282A77285}" type="datetimeFigureOut">
              <a:rPr lang="en-US" smtClean="0"/>
              <a:t>8/16/2023</a:t>
            </a:fld>
            <a:endParaRPr lang="en-US"/>
          </a:p>
        </p:txBody>
      </p:sp>
      <p:sp>
        <p:nvSpPr>
          <p:cNvPr id="6" name="Footer Placeholder 5">
            <a:extLst>
              <a:ext uri="{FF2B5EF4-FFF2-40B4-BE49-F238E27FC236}">
                <a16:creationId xmlns:a16="http://schemas.microsoft.com/office/drawing/2014/main" id="{DDC0C16F-B1BC-467E-A142-BA4548A155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232636-0A77-46F9-B52D-BC877B44B8D0}"/>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269339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BE3E-AD78-44D8-B46A-5E778D97F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F47813-C4B3-4B1B-8672-B66AA2B87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BA87AA-8D5C-4AEF-AB61-6E33C0808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8BCC18-00B7-4120-A285-6C2CD4E9D8BD}"/>
              </a:ext>
            </a:extLst>
          </p:cNvPr>
          <p:cNvSpPr>
            <a:spLocks noGrp="1"/>
          </p:cNvSpPr>
          <p:nvPr>
            <p:ph type="dt" sz="half" idx="10"/>
          </p:nvPr>
        </p:nvSpPr>
        <p:spPr/>
        <p:txBody>
          <a:bodyPr/>
          <a:lstStyle/>
          <a:p>
            <a:fld id="{EB9BDE41-8A1A-4354-9B81-A2D282A77285}" type="datetimeFigureOut">
              <a:rPr lang="en-US" smtClean="0"/>
              <a:t>8/16/2023</a:t>
            </a:fld>
            <a:endParaRPr lang="en-US"/>
          </a:p>
        </p:txBody>
      </p:sp>
      <p:sp>
        <p:nvSpPr>
          <p:cNvPr id="6" name="Footer Placeholder 5">
            <a:extLst>
              <a:ext uri="{FF2B5EF4-FFF2-40B4-BE49-F238E27FC236}">
                <a16:creationId xmlns:a16="http://schemas.microsoft.com/office/drawing/2014/main" id="{3438AAF9-D099-4276-85CD-2A14C717F7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B70C2-C3D9-446D-A0B4-E3C9558DFED0}"/>
              </a:ext>
            </a:extLst>
          </p:cNvPr>
          <p:cNvSpPr>
            <a:spLocks noGrp="1"/>
          </p:cNvSpPr>
          <p:nvPr>
            <p:ph type="sldNum" sz="quarter" idx="12"/>
          </p:nvPr>
        </p:nvSpPr>
        <p:spPr/>
        <p:txBody>
          <a:bodyPr/>
          <a:lstStyle/>
          <a:p>
            <a:fld id="{927A34BD-775C-47F7-95C1-752985867C24}" type="slidenum">
              <a:rPr lang="en-US" smtClean="0"/>
              <a:t>‹#›</a:t>
            </a:fld>
            <a:endParaRPr lang="en-US"/>
          </a:p>
        </p:txBody>
      </p:sp>
    </p:spTree>
    <p:extLst>
      <p:ext uri="{BB962C8B-B14F-4D97-AF65-F5344CB8AC3E}">
        <p14:creationId xmlns:p14="http://schemas.microsoft.com/office/powerpoint/2010/main" val="391238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3F2955-6194-449B-A296-83F226D657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5FD91D-F18D-44F1-9C5D-7C42F5D41A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19CE4-71B3-4B3E-B47A-6606B1590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DE41-8A1A-4354-9B81-A2D282A77285}" type="datetimeFigureOut">
              <a:rPr lang="en-US" smtClean="0"/>
              <a:t>8/16/2023</a:t>
            </a:fld>
            <a:endParaRPr lang="en-US"/>
          </a:p>
        </p:txBody>
      </p:sp>
      <p:sp>
        <p:nvSpPr>
          <p:cNvPr id="5" name="Footer Placeholder 4">
            <a:extLst>
              <a:ext uri="{FF2B5EF4-FFF2-40B4-BE49-F238E27FC236}">
                <a16:creationId xmlns:a16="http://schemas.microsoft.com/office/drawing/2014/main" id="{997C1A65-BD9D-4502-B434-D81FFC59D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7A8907-FA90-4B27-825A-7FBB31C1F1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A34BD-775C-47F7-95C1-752985867C24}" type="slidenum">
              <a:rPr lang="en-US" smtClean="0"/>
              <a:t>‹#›</a:t>
            </a:fld>
            <a:endParaRPr lang="en-US"/>
          </a:p>
        </p:txBody>
      </p:sp>
    </p:spTree>
    <p:extLst>
      <p:ext uri="{BB962C8B-B14F-4D97-AF65-F5344CB8AC3E}">
        <p14:creationId xmlns:p14="http://schemas.microsoft.com/office/powerpoint/2010/main" val="642885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AB6E-F5E6-493E-BD9E-FF50104038D5}"/>
              </a:ext>
            </a:extLst>
          </p:cNvPr>
          <p:cNvSpPr>
            <a:spLocks noGrp="1"/>
          </p:cNvSpPr>
          <p:nvPr>
            <p:ph type="ctrTitle"/>
          </p:nvPr>
        </p:nvSpPr>
        <p:spPr/>
        <p:txBody>
          <a:bodyPr/>
          <a:lstStyle/>
          <a:p>
            <a:r>
              <a:rPr lang="en-US" dirty="0"/>
              <a:t>Lecture 0</a:t>
            </a:r>
          </a:p>
        </p:txBody>
      </p:sp>
      <p:sp>
        <p:nvSpPr>
          <p:cNvPr id="3" name="Subtitle 2">
            <a:extLst>
              <a:ext uri="{FF2B5EF4-FFF2-40B4-BE49-F238E27FC236}">
                <a16:creationId xmlns:a16="http://schemas.microsoft.com/office/drawing/2014/main" id="{C61FC309-E371-4C7E-853D-6411D9A94515}"/>
              </a:ext>
            </a:extLst>
          </p:cNvPr>
          <p:cNvSpPr>
            <a:spLocks noGrp="1"/>
          </p:cNvSpPr>
          <p:nvPr>
            <p:ph type="subTitle" idx="1"/>
          </p:nvPr>
        </p:nvSpPr>
        <p:spPr/>
        <p:txBody>
          <a:bodyPr/>
          <a:lstStyle/>
          <a:p>
            <a:r>
              <a:rPr lang="en-US" dirty="0"/>
              <a:t>Problems and Problem Solving</a:t>
            </a:r>
          </a:p>
        </p:txBody>
      </p:sp>
    </p:spTree>
    <p:extLst>
      <p:ext uri="{BB962C8B-B14F-4D97-AF65-F5344CB8AC3E}">
        <p14:creationId xmlns:p14="http://schemas.microsoft.com/office/powerpoint/2010/main" val="681996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Where are the computers?</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lstStyle/>
          <a:p>
            <a:r>
              <a:rPr lang="en-US" dirty="0"/>
              <a:t>Algorithm: A step by step process by which a problem is solved</a:t>
            </a:r>
          </a:p>
          <a:p>
            <a:r>
              <a:rPr lang="en-US" dirty="0"/>
              <a:t>Defining a problem properly is important</a:t>
            </a:r>
          </a:p>
          <a:p>
            <a:r>
              <a:rPr lang="en-US" dirty="0"/>
              <a:t>Computer Science: A study of problems and algorithms</a:t>
            </a:r>
          </a:p>
          <a:p>
            <a:r>
              <a:rPr lang="en-US" dirty="0"/>
              <a:t>Software Development: Uses results from computer science to solve important problems with computer systems</a:t>
            </a:r>
          </a:p>
        </p:txBody>
      </p:sp>
    </p:spTree>
    <p:extLst>
      <p:ext uri="{BB962C8B-B14F-4D97-AF65-F5344CB8AC3E}">
        <p14:creationId xmlns:p14="http://schemas.microsoft.com/office/powerpoint/2010/main" val="97045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0: How to make buttered toast</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normAutofit fontScale="92500" lnSpcReduction="10000"/>
          </a:bodyPr>
          <a:lstStyle/>
          <a:p>
            <a:r>
              <a:rPr lang="en-US" dirty="0"/>
              <a:t>Problem: How would you, in a step-by-step manner, describe how to make buttered toast?</a:t>
            </a:r>
          </a:p>
          <a:p>
            <a:r>
              <a:rPr lang="en-US" dirty="0"/>
              <a:t>Solution:</a:t>
            </a:r>
          </a:p>
          <a:p>
            <a:pPr marL="914400" lvl="1" indent="-457200">
              <a:buFont typeface="+mj-lt"/>
              <a:buAutoNum type="arabicPeriod"/>
            </a:pPr>
            <a:r>
              <a:rPr lang="en-US" dirty="0"/>
              <a:t>Obtain bread, a toaster, a plate, a knife, and butter.</a:t>
            </a:r>
          </a:p>
          <a:p>
            <a:pPr marL="914400" lvl="1" indent="-457200">
              <a:buFont typeface="+mj-lt"/>
              <a:buAutoNum type="arabicPeriod"/>
            </a:pPr>
            <a:r>
              <a:rPr lang="en-US" dirty="0"/>
              <a:t>Place bread into toaster.</a:t>
            </a:r>
          </a:p>
          <a:p>
            <a:pPr marL="914400" lvl="1" indent="-457200">
              <a:buFont typeface="+mj-lt"/>
              <a:buAutoNum type="arabicPeriod"/>
            </a:pPr>
            <a:r>
              <a:rPr lang="en-US" dirty="0"/>
              <a:t>Toast the bread to your desired level of toasty goodness.</a:t>
            </a:r>
          </a:p>
          <a:p>
            <a:pPr marL="914400" lvl="1" indent="-457200">
              <a:buFont typeface="+mj-lt"/>
              <a:buAutoNum type="arabicPeriod"/>
            </a:pPr>
            <a:r>
              <a:rPr lang="en-US" dirty="0"/>
              <a:t>Take the toast out of the toaster and place on the plate.</a:t>
            </a:r>
          </a:p>
          <a:p>
            <a:pPr marL="914400" lvl="1" indent="-457200">
              <a:buFont typeface="+mj-lt"/>
              <a:buAutoNum type="arabicPeriod"/>
            </a:pPr>
            <a:r>
              <a:rPr lang="en-US" dirty="0"/>
              <a:t>Scoop butter onto the knife.</a:t>
            </a:r>
          </a:p>
          <a:p>
            <a:pPr marL="914400" lvl="1" indent="-457200">
              <a:buFont typeface="+mj-lt"/>
              <a:buAutoNum type="arabicPeriod"/>
            </a:pPr>
            <a:r>
              <a:rPr lang="en-US" dirty="0"/>
              <a:t>Scrape the butter across the surface of the toast.</a:t>
            </a:r>
          </a:p>
          <a:p>
            <a:pPr marL="914400" lvl="1" indent="-457200">
              <a:buFont typeface="+mj-lt"/>
              <a:buAutoNum type="arabicPeriod"/>
            </a:pPr>
            <a:r>
              <a:rPr lang="en-US" dirty="0"/>
              <a:t>Repeat steps 5 and 6 until toast is sufficiently buttered.</a:t>
            </a:r>
          </a:p>
          <a:p>
            <a:pPr marL="457200" lvl="1" indent="0">
              <a:buNone/>
            </a:pPr>
            <a:endParaRPr lang="en-US" dirty="0"/>
          </a:p>
          <a:p>
            <a:pPr marL="0" indent="0">
              <a:buNone/>
            </a:pPr>
            <a:r>
              <a:rPr lang="en-US" dirty="0"/>
              <a:t>And you have buttered toast!</a:t>
            </a:r>
          </a:p>
        </p:txBody>
      </p:sp>
    </p:spTree>
    <p:extLst>
      <p:ext uri="{BB962C8B-B14F-4D97-AF65-F5344CB8AC3E}">
        <p14:creationId xmlns:p14="http://schemas.microsoft.com/office/powerpoint/2010/main" val="276747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1: Numbers in a list</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normAutofit fontScale="77500" lnSpcReduction="20000"/>
          </a:bodyPr>
          <a:lstStyle/>
          <a:p>
            <a:r>
              <a:rPr lang="en-US" dirty="0"/>
              <a:t>Given a list of numbers, find the first, last, largest, and smallest number in the list.</a:t>
            </a:r>
          </a:p>
          <a:p>
            <a:r>
              <a:rPr lang="en-US" dirty="0"/>
              <a:t>Example: [12, 329, 438920, 3, 563, 301, 54829] </a:t>
            </a:r>
          </a:p>
          <a:p>
            <a:pPr lvl="1"/>
            <a:r>
              <a:rPr lang="en-US" dirty="0"/>
              <a:t>First: 12</a:t>
            </a:r>
          </a:p>
          <a:p>
            <a:pPr lvl="1"/>
            <a:r>
              <a:rPr lang="en-US" dirty="0"/>
              <a:t>Last: 54829</a:t>
            </a:r>
          </a:p>
          <a:p>
            <a:pPr lvl="1"/>
            <a:r>
              <a:rPr lang="en-US" dirty="0"/>
              <a:t>Largest: 438920</a:t>
            </a:r>
          </a:p>
          <a:p>
            <a:pPr lvl="1"/>
            <a:r>
              <a:rPr lang="en-US" dirty="0"/>
              <a:t>Smallest: 3</a:t>
            </a:r>
          </a:p>
          <a:p>
            <a:r>
              <a:rPr lang="en-US" dirty="0"/>
              <a:t>Example: [8, 56, 18 ,263, 487, 129541, 598, 134, 7841, 895456, 29159, 585, 1265, 5648, 741585] </a:t>
            </a:r>
          </a:p>
          <a:p>
            <a:pPr lvl="1"/>
            <a:r>
              <a:rPr lang="en-US" dirty="0"/>
              <a:t>First: 8</a:t>
            </a:r>
          </a:p>
          <a:p>
            <a:pPr lvl="1"/>
            <a:r>
              <a:rPr lang="en-US" dirty="0"/>
              <a:t>Last: 741585</a:t>
            </a:r>
          </a:p>
          <a:p>
            <a:pPr lvl="1"/>
            <a:r>
              <a:rPr lang="en-US" dirty="0"/>
              <a:t>Largest: 895456</a:t>
            </a:r>
          </a:p>
          <a:p>
            <a:pPr lvl="1"/>
            <a:r>
              <a:rPr lang="en-US" dirty="0"/>
              <a:t>Smallest: 8</a:t>
            </a:r>
          </a:p>
          <a:p>
            <a:r>
              <a:rPr lang="en-US" dirty="0"/>
              <a:t>Example: [7]</a:t>
            </a:r>
          </a:p>
          <a:p>
            <a:r>
              <a:rPr lang="en-US" dirty="0"/>
              <a:t>How would you describe</a:t>
            </a:r>
            <a:r>
              <a:rPr lang="en-US" i="1" dirty="0"/>
              <a:t> </a:t>
            </a:r>
            <a:r>
              <a:rPr lang="en-US" dirty="0"/>
              <a:t>the process by which you found these numbers in </a:t>
            </a:r>
            <a:r>
              <a:rPr lang="en-US" b="1" i="1" dirty="0"/>
              <a:t>any </a:t>
            </a:r>
            <a:r>
              <a:rPr lang="en-US" dirty="0"/>
              <a:t>list?</a:t>
            </a:r>
            <a:endParaRPr lang="en-US" b="1" dirty="0"/>
          </a:p>
        </p:txBody>
      </p:sp>
    </p:spTree>
    <p:extLst>
      <p:ext uri="{BB962C8B-B14F-4D97-AF65-F5344CB8AC3E}">
        <p14:creationId xmlns:p14="http://schemas.microsoft.com/office/powerpoint/2010/main" val="4157483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1: Numbers in a list</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lstStyle/>
          <a:p>
            <a:r>
              <a:rPr lang="en-US" dirty="0"/>
              <a:t>Solution:</a:t>
            </a:r>
          </a:p>
          <a:p>
            <a:pPr lvl="1"/>
            <a:r>
              <a:rPr lang="en-US" dirty="0"/>
              <a:t>First Number: The first number is always the number at the beginning of the list. In an arbitrary list, the number at the beginning of the list is the number immediately after the [. </a:t>
            </a:r>
          </a:p>
        </p:txBody>
      </p:sp>
    </p:spTree>
    <p:extLst>
      <p:ext uri="{BB962C8B-B14F-4D97-AF65-F5344CB8AC3E}">
        <p14:creationId xmlns:p14="http://schemas.microsoft.com/office/powerpoint/2010/main" val="148404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1: Numbers in a list</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lstStyle/>
          <a:p>
            <a:r>
              <a:rPr lang="en-US" dirty="0"/>
              <a:t>Solution:</a:t>
            </a:r>
          </a:p>
          <a:p>
            <a:pPr lvl="1"/>
            <a:r>
              <a:rPr lang="en-US" dirty="0"/>
              <a:t>Last Number: The last number is always the number at the end of the list. In an arbitrary list, the number at the end of the list is the number immediately before the ]. </a:t>
            </a:r>
          </a:p>
        </p:txBody>
      </p:sp>
    </p:spTree>
    <p:extLst>
      <p:ext uri="{BB962C8B-B14F-4D97-AF65-F5344CB8AC3E}">
        <p14:creationId xmlns:p14="http://schemas.microsoft.com/office/powerpoint/2010/main" val="394626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1: Numbers in a list</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lstStyle/>
          <a:p>
            <a:r>
              <a:rPr lang="en-US" dirty="0"/>
              <a:t>Solution:</a:t>
            </a:r>
          </a:p>
          <a:p>
            <a:pPr lvl="1"/>
            <a:r>
              <a:rPr lang="en-US" dirty="0"/>
              <a:t>Largest Number: Start at the first number in the list, and remember it. Start reading numbers left to right, comparing them to the number in your head. If the number you’re reading is larger than the number in your head, remember that number instead. If you repeat this process for the entire list, the largest number in the list will be the number in your head.</a:t>
            </a:r>
          </a:p>
        </p:txBody>
      </p:sp>
    </p:spTree>
    <p:extLst>
      <p:ext uri="{BB962C8B-B14F-4D97-AF65-F5344CB8AC3E}">
        <p14:creationId xmlns:p14="http://schemas.microsoft.com/office/powerpoint/2010/main" val="58553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1: Numbers in a list</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lstStyle/>
          <a:p>
            <a:r>
              <a:rPr lang="en-US" dirty="0"/>
              <a:t>Solution:</a:t>
            </a:r>
          </a:p>
          <a:p>
            <a:pPr lvl="1"/>
            <a:r>
              <a:rPr lang="en-US" dirty="0"/>
              <a:t>Smallest Number: Start at the first number in the list, and remember it. Start reading numbers left to right, comparing them to the number in your head. If the number you’re reading is smaller than the number in your head, remember that number instead. If you repeat this process for the entire list, the smallest number in the list will be the number in your head.</a:t>
            </a:r>
          </a:p>
        </p:txBody>
      </p:sp>
    </p:spTree>
    <p:extLst>
      <p:ext uri="{BB962C8B-B14F-4D97-AF65-F5344CB8AC3E}">
        <p14:creationId xmlns:p14="http://schemas.microsoft.com/office/powerpoint/2010/main" val="2137338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2: Do circles overlap?</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lstStyle/>
          <a:p>
            <a:r>
              <a:rPr lang="en-US" dirty="0"/>
              <a:t>Problem: Given two circles of any size and any position, how would you tell whether or not the circles overlap?</a:t>
            </a:r>
          </a:p>
          <a:p>
            <a:endParaRPr lang="en-US" dirty="0"/>
          </a:p>
        </p:txBody>
      </p:sp>
      <p:sp>
        <p:nvSpPr>
          <p:cNvPr id="6" name="Oval 5">
            <a:extLst>
              <a:ext uri="{FF2B5EF4-FFF2-40B4-BE49-F238E27FC236}">
                <a16:creationId xmlns:a16="http://schemas.microsoft.com/office/drawing/2014/main" id="{BBB9621F-94EE-49A9-8EB6-C48793DB7854}"/>
              </a:ext>
            </a:extLst>
          </p:cNvPr>
          <p:cNvSpPr/>
          <p:nvPr/>
        </p:nvSpPr>
        <p:spPr>
          <a:xfrm>
            <a:off x="1048624" y="3284035"/>
            <a:ext cx="1434518" cy="1434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70AA1DD-95B9-478E-8071-34652B09213F}"/>
              </a:ext>
            </a:extLst>
          </p:cNvPr>
          <p:cNvSpPr/>
          <p:nvPr/>
        </p:nvSpPr>
        <p:spPr>
          <a:xfrm>
            <a:off x="361426" y="4718553"/>
            <a:ext cx="773885" cy="7738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173E58C-6EE7-4210-88D9-453A7E4425A6}"/>
              </a:ext>
            </a:extLst>
          </p:cNvPr>
          <p:cNvSpPr/>
          <p:nvPr/>
        </p:nvSpPr>
        <p:spPr>
          <a:xfrm>
            <a:off x="4682455" y="3780384"/>
            <a:ext cx="1434518" cy="1434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96935E0-7201-4E43-832A-2DF6B8A4FCAD}"/>
              </a:ext>
            </a:extLst>
          </p:cNvPr>
          <p:cNvSpPr/>
          <p:nvPr/>
        </p:nvSpPr>
        <p:spPr>
          <a:xfrm>
            <a:off x="5730030" y="3815942"/>
            <a:ext cx="773885" cy="7738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290B516-BFB8-462B-8421-8C79AE7C036E}"/>
              </a:ext>
            </a:extLst>
          </p:cNvPr>
          <p:cNvSpPr/>
          <p:nvPr/>
        </p:nvSpPr>
        <p:spPr>
          <a:xfrm>
            <a:off x="8651846" y="3429000"/>
            <a:ext cx="1434518" cy="1434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456953A-74DF-4F47-A03E-0992EDD177DC}"/>
              </a:ext>
            </a:extLst>
          </p:cNvPr>
          <p:cNvSpPr/>
          <p:nvPr/>
        </p:nvSpPr>
        <p:spPr>
          <a:xfrm>
            <a:off x="8982162" y="3723758"/>
            <a:ext cx="773885" cy="77388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6951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DFAF-297D-4266-BDDA-F9249BCE4F1F}"/>
              </a:ext>
            </a:extLst>
          </p:cNvPr>
          <p:cNvSpPr>
            <a:spLocks noGrp="1"/>
          </p:cNvSpPr>
          <p:nvPr>
            <p:ph type="title"/>
          </p:nvPr>
        </p:nvSpPr>
        <p:spPr/>
        <p:txBody>
          <a:bodyPr/>
          <a:lstStyle/>
          <a:p>
            <a:r>
              <a:rPr lang="en-US" dirty="0"/>
              <a:t>Problem 2: Do circles overlap?</a:t>
            </a:r>
          </a:p>
        </p:txBody>
      </p:sp>
      <p:sp>
        <p:nvSpPr>
          <p:cNvPr id="3" name="Content Placeholder 2">
            <a:extLst>
              <a:ext uri="{FF2B5EF4-FFF2-40B4-BE49-F238E27FC236}">
                <a16:creationId xmlns:a16="http://schemas.microsoft.com/office/drawing/2014/main" id="{EF6A3806-7201-4C4E-819E-94910F03829D}"/>
              </a:ext>
            </a:extLst>
          </p:cNvPr>
          <p:cNvSpPr>
            <a:spLocks noGrp="1"/>
          </p:cNvSpPr>
          <p:nvPr>
            <p:ph idx="1"/>
          </p:nvPr>
        </p:nvSpPr>
        <p:spPr/>
        <p:txBody>
          <a:bodyPr/>
          <a:lstStyle/>
          <a:p>
            <a:r>
              <a:rPr lang="en-US" dirty="0"/>
              <a:t>Solution: Very difficult! If the sum of the radii is greater than or equal to the distance between the origins of the circles, then the circles overlap. </a:t>
            </a:r>
          </a:p>
          <a:p>
            <a:r>
              <a:rPr lang="en-US" dirty="0"/>
              <a:t>Proof? Not here!</a:t>
            </a:r>
          </a:p>
          <a:p>
            <a:endParaRPr lang="en-US" dirty="0"/>
          </a:p>
        </p:txBody>
      </p:sp>
    </p:spTree>
    <p:extLst>
      <p:ext uri="{BB962C8B-B14F-4D97-AF65-F5344CB8AC3E}">
        <p14:creationId xmlns:p14="http://schemas.microsoft.com/office/powerpoint/2010/main" val="4057571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0B5B77A830FC46B2AE00BAF7D52A54" ma:contentTypeVersion="4" ma:contentTypeDescription="Create a new document." ma:contentTypeScope="" ma:versionID="a6ae045d93f9b832e9a7bba127d9b523">
  <xsd:schema xmlns:xsd="http://www.w3.org/2001/XMLSchema" xmlns:xs="http://www.w3.org/2001/XMLSchema" xmlns:p="http://schemas.microsoft.com/office/2006/metadata/properties" xmlns:ns3="8c07c512-1ff3-44bd-87df-82ef976e112f" targetNamespace="http://schemas.microsoft.com/office/2006/metadata/properties" ma:root="true" ma:fieldsID="6575e1ab7935dcb7372fad9d8308503b" ns3:_="">
    <xsd:import namespace="8c07c512-1ff3-44bd-87df-82ef976e112f"/>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7c512-1ff3-44bd-87df-82ef976e11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7F9C8F-EF7C-484C-BB62-AD6F0A0D0E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07c512-1ff3-44bd-87df-82ef976e11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E8E264-B83C-4FF7-823F-B0094F15E281}">
  <ds:schemaRefs>
    <ds:schemaRef ds:uri="http://schemas.microsoft.com/sharepoint/v3/contenttype/forms"/>
  </ds:schemaRefs>
</ds:datastoreItem>
</file>

<file path=customXml/itemProps3.xml><?xml version="1.0" encoding="utf-8"?>
<ds:datastoreItem xmlns:ds="http://schemas.openxmlformats.org/officeDocument/2006/customXml" ds:itemID="{DBFCC885-8B58-4894-A822-94296C69464E}">
  <ds:schemaRefs>
    <ds:schemaRef ds:uri="8c07c512-1ff3-44bd-87df-82ef976e112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85</TotalTime>
  <Words>615</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Lecture 0</vt:lpstr>
      <vt:lpstr>Problem 0: How to make buttered toast</vt:lpstr>
      <vt:lpstr>Problem 1: Numbers in a list</vt:lpstr>
      <vt:lpstr>Problem 1: Numbers in a list</vt:lpstr>
      <vt:lpstr>Problem 1: Numbers in a list</vt:lpstr>
      <vt:lpstr>Problem 1: Numbers in a list</vt:lpstr>
      <vt:lpstr>Problem 1: Numbers in a list</vt:lpstr>
      <vt:lpstr>Problem 2: Do circles overlap?</vt:lpstr>
      <vt:lpstr>Problem 2: Do circles overlap?</vt:lpstr>
      <vt:lpstr>Where are the computers?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dc:title>
  <dc:creator>Joshua Gross</dc:creator>
  <cp:lastModifiedBy>Joshua Gross</cp:lastModifiedBy>
  <cp:revision>4</cp:revision>
  <dcterms:created xsi:type="dcterms:W3CDTF">2023-08-16T18:43:16Z</dcterms:created>
  <dcterms:modified xsi:type="dcterms:W3CDTF">2023-08-16T20:08:39Z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0x010100560B5B77A830FC46B2AE00BAF7D52A54</vt:lpwstr>
  </property>
</Properties>
</file>