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83" r:id="rId18"/>
    <p:sldId id="307" r:id="rId19"/>
    <p:sldId id="284" r:id="rId20"/>
    <p:sldId id="285" r:id="rId21"/>
    <p:sldId id="308" r:id="rId22"/>
    <p:sldId id="286" r:id="rId23"/>
    <p:sldId id="268" r:id="rId24"/>
    <p:sldId id="277" r:id="rId25"/>
    <p:sldId id="276" r:id="rId26"/>
    <p:sldId id="279" r:id="rId27"/>
    <p:sldId id="278" r:id="rId28"/>
    <p:sldId id="280" r:id="rId29"/>
    <p:sldId id="281" r:id="rId30"/>
    <p:sldId id="301" r:id="rId31"/>
    <p:sldId id="282" r:id="rId32"/>
    <p:sldId id="304" r:id="rId33"/>
    <p:sldId id="302" r:id="rId34"/>
    <p:sldId id="303" r:id="rId35"/>
    <p:sldId id="288" r:id="rId36"/>
    <p:sldId id="305" r:id="rId37"/>
    <p:sldId id="289" r:id="rId38"/>
    <p:sldId id="290" r:id="rId39"/>
    <p:sldId id="291" r:id="rId40"/>
    <p:sldId id="306" r:id="rId41"/>
    <p:sldId id="292" r:id="rId42"/>
    <p:sldId id="294" r:id="rId43"/>
    <p:sldId id="295" r:id="rId44"/>
    <p:sldId id="296" r:id="rId45"/>
    <p:sldId id="297" r:id="rId46"/>
    <p:sldId id="298" r:id="rId47"/>
    <p:sldId id="299" r:id="rId48"/>
    <p:sldId id="300" r:id="rId49"/>
    <p:sldId id="309" r:id="rId50"/>
    <p:sldId id="310" r:id="rId51"/>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ross" userId="7bb6a70e-9d37-46e4-96de-748557707bd0" providerId="ADAL" clId="{22BD7BC0-2D8E-468B-A404-11771521C9B1}"/>
    <pc:docChg chg="undo redo custSel delSld modSld">
      <pc:chgData name="Joshua Gross" userId="7bb6a70e-9d37-46e4-96de-748557707bd0" providerId="ADAL" clId="{22BD7BC0-2D8E-468B-A404-11771521C9B1}" dt="2023-09-06T19:45:13.927" v="953" actId="2696"/>
      <pc:docMkLst>
        <pc:docMk/>
      </pc:docMkLst>
      <pc:sldChg chg="modSp">
        <pc:chgData name="Joshua Gross" userId="7bb6a70e-9d37-46e4-96de-748557707bd0" providerId="ADAL" clId="{22BD7BC0-2D8E-468B-A404-11771521C9B1}" dt="2023-09-06T17:33:01.218" v="1"/>
        <pc:sldMkLst>
          <pc:docMk/>
          <pc:sldMk cId="0" sldId="257"/>
        </pc:sldMkLst>
        <pc:spChg chg="mod">
          <ac:chgData name="Joshua Gross" userId="7bb6a70e-9d37-46e4-96de-748557707bd0" providerId="ADAL" clId="{22BD7BC0-2D8E-468B-A404-11771521C9B1}" dt="2023-09-06T17:33:01.218" v="1"/>
          <ac:spMkLst>
            <pc:docMk/>
            <pc:sldMk cId="0" sldId="257"/>
            <ac:spMk id="85" creationId="{00000000-0000-0000-0000-000000000000}"/>
          </ac:spMkLst>
        </pc:spChg>
      </pc:sldChg>
      <pc:sldChg chg="modSp">
        <pc:chgData name="Joshua Gross" userId="7bb6a70e-9d37-46e4-96de-748557707bd0" providerId="ADAL" clId="{22BD7BC0-2D8E-468B-A404-11771521C9B1}" dt="2023-09-06T17:38:54.696" v="135"/>
        <pc:sldMkLst>
          <pc:docMk/>
          <pc:sldMk cId="0" sldId="258"/>
        </pc:sldMkLst>
        <pc:spChg chg="mod">
          <ac:chgData name="Joshua Gross" userId="7bb6a70e-9d37-46e4-96de-748557707bd0" providerId="ADAL" clId="{22BD7BC0-2D8E-468B-A404-11771521C9B1}" dt="2023-09-06T17:33:20.053" v="2"/>
          <ac:spMkLst>
            <pc:docMk/>
            <pc:sldMk cId="0" sldId="258"/>
            <ac:spMk id="86" creationId="{00000000-0000-0000-0000-000000000000}"/>
          </ac:spMkLst>
        </pc:spChg>
        <pc:spChg chg="mod">
          <ac:chgData name="Joshua Gross" userId="7bb6a70e-9d37-46e4-96de-748557707bd0" providerId="ADAL" clId="{22BD7BC0-2D8E-468B-A404-11771521C9B1}" dt="2023-09-06T17:38:54.696" v="135"/>
          <ac:spMkLst>
            <pc:docMk/>
            <pc:sldMk cId="0" sldId="258"/>
            <ac:spMk id="87" creationId="{00000000-0000-0000-0000-000000000000}"/>
          </ac:spMkLst>
        </pc:spChg>
      </pc:sldChg>
      <pc:sldChg chg="modSp">
        <pc:chgData name="Joshua Gross" userId="7bb6a70e-9d37-46e4-96de-748557707bd0" providerId="ADAL" clId="{22BD7BC0-2D8E-468B-A404-11771521C9B1}" dt="2023-09-06T18:03:46.768" v="299" actId="20577"/>
        <pc:sldMkLst>
          <pc:docMk/>
          <pc:sldMk cId="0" sldId="259"/>
        </pc:sldMkLst>
        <pc:spChg chg="mod">
          <ac:chgData name="Joshua Gross" userId="7bb6a70e-9d37-46e4-96de-748557707bd0" providerId="ADAL" clId="{22BD7BC0-2D8E-468B-A404-11771521C9B1}" dt="2023-09-06T17:39:36.332" v="140" actId="20577"/>
          <ac:spMkLst>
            <pc:docMk/>
            <pc:sldMk cId="0" sldId="259"/>
            <ac:spMk id="88" creationId="{00000000-0000-0000-0000-000000000000}"/>
          </ac:spMkLst>
        </pc:spChg>
        <pc:spChg chg="mod">
          <ac:chgData name="Joshua Gross" userId="7bb6a70e-9d37-46e4-96de-748557707bd0" providerId="ADAL" clId="{22BD7BC0-2D8E-468B-A404-11771521C9B1}" dt="2023-09-06T18:03:46.768" v="299" actId="20577"/>
          <ac:spMkLst>
            <pc:docMk/>
            <pc:sldMk cId="0" sldId="259"/>
            <ac:spMk id="89" creationId="{00000000-0000-0000-0000-000000000000}"/>
          </ac:spMkLst>
        </pc:spChg>
      </pc:sldChg>
      <pc:sldChg chg="modSp">
        <pc:chgData name="Joshua Gross" userId="7bb6a70e-9d37-46e4-96de-748557707bd0" providerId="ADAL" clId="{22BD7BC0-2D8E-468B-A404-11771521C9B1}" dt="2023-09-06T18:00:27.949" v="253"/>
        <pc:sldMkLst>
          <pc:docMk/>
          <pc:sldMk cId="0" sldId="260"/>
        </pc:sldMkLst>
        <pc:spChg chg="mod">
          <ac:chgData name="Joshua Gross" userId="7bb6a70e-9d37-46e4-96de-748557707bd0" providerId="ADAL" clId="{22BD7BC0-2D8E-468B-A404-11771521C9B1}" dt="2023-09-06T17:39:49.132" v="141"/>
          <ac:spMkLst>
            <pc:docMk/>
            <pc:sldMk cId="0" sldId="260"/>
            <ac:spMk id="90" creationId="{00000000-0000-0000-0000-000000000000}"/>
          </ac:spMkLst>
        </pc:spChg>
        <pc:spChg chg="mod">
          <ac:chgData name="Joshua Gross" userId="7bb6a70e-9d37-46e4-96de-748557707bd0" providerId="ADAL" clId="{22BD7BC0-2D8E-468B-A404-11771521C9B1}" dt="2023-09-06T18:00:27.949" v="253"/>
          <ac:spMkLst>
            <pc:docMk/>
            <pc:sldMk cId="0" sldId="260"/>
            <ac:spMk id="91" creationId="{00000000-0000-0000-0000-000000000000}"/>
          </ac:spMkLst>
        </pc:spChg>
      </pc:sldChg>
      <pc:sldChg chg="modSp">
        <pc:chgData name="Joshua Gross" userId="7bb6a70e-9d37-46e4-96de-748557707bd0" providerId="ADAL" clId="{22BD7BC0-2D8E-468B-A404-11771521C9B1}" dt="2023-09-06T18:01:34.616" v="261" actId="20577"/>
        <pc:sldMkLst>
          <pc:docMk/>
          <pc:sldMk cId="0" sldId="261"/>
        </pc:sldMkLst>
        <pc:spChg chg="mod">
          <ac:chgData name="Joshua Gross" userId="7bb6a70e-9d37-46e4-96de-748557707bd0" providerId="ADAL" clId="{22BD7BC0-2D8E-468B-A404-11771521C9B1}" dt="2023-09-06T17:39:53.327" v="142"/>
          <ac:spMkLst>
            <pc:docMk/>
            <pc:sldMk cId="0" sldId="261"/>
            <ac:spMk id="92" creationId="{00000000-0000-0000-0000-000000000000}"/>
          </ac:spMkLst>
        </pc:spChg>
        <pc:spChg chg="mod">
          <ac:chgData name="Joshua Gross" userId="7bb6a70e-9d37-46e4-96de-748557707bd0" providerId="ADAL" clId="{22BD7BC0-2D8E-468B-A404-11771521C9B1}" dt="2023-09-06T18:01:34.616" v="261" actId="20577"/>
          <ac:spMkLst>
            <pc:docMk/>
            <pc:sldMk cId="0" sldId="261"/>
            <ac:spMk id="93" creationId="{00000000-0000-0000-0000-000000000000}"/>
          </ac:spMkLst>
        </pc:spChg>
      </pc:sldChg>
      <pc:sldChg chg="modSp">
        <pc:chgData name="Joshua Gross" userId="7bb6a70e-9d37-46e4-96de-748557707bd0" providerId="ADAL" clId="{22BD7BC0-2D8E-468B-A404-11771521C9B1}" dt="2023-09-06T18:02:36.596" v="262"/>
        <pc:sldMkLst>
          <pc:docMk/>
          <pc:sldMk cId="0" sldId="262"/>
        </pc:sldMkLst>
        <pc:spChg chg="mod">
          <ac:chgData name="Joshua Gross" userId="7bb6a70e-9d37-46e4-96de-748557707bd0" providerId="ADAL" clId="{22BD7BC0-2D8E-468B-A404-11771521C9B1}" dt="2023-09-06T17:39:56.579" v="143"/>
          <ac:spMkLst>
            <pc:docMk/>
            <pc:sldMk cId="0" sldId="262"/>
            <ac:spMk id="94" creationId="{00000000-0000-0000-0000-000000000000}"/>
          </ac:spMkLst>
        </pc:spChg>
        <pc:spChg chg="mod">
          <ac:chgData name="Joshua Gross" userId="7bb6a70e-9d37-46e4-96de-748557707bd0" providerId="ADAL" clId="{22BD7BC0-2D8E-468B-A404-11771521C9B1}" dt="2023-09-06T18:02:36.596" v="262"/>
          <ac:spMkLst>
            <pc:docMk/>
            <pc:sldMk cId="0" sldId="262"/>
            <ac:spMk id="95" creationId="{00000000-0000-0000-0000-000000000000}"/>
          </ac:spMkLst>
        </pc:spChg>
      </pc:sldChg>
      <pc:sldChg chg="modSp">
        <pc:chgData name="Joshua Gross" userId="7bb6a70e-9d37-46e4-96de-748557707bd0" providerId="ADAL" clId="{22BD7BC0-2D8E-468B-A404-11771521C9B1}" dt="2023-09-06T18:03:18.567" v="263"/>
        <pc:sldMkLst>
          <pc:docMk/>
          <pc:sldMk cId="0" sldId="263"/>
        </pc:sldMkLst>
        <pc:spChg chg="mod">
          <ac:chgData name="Joshua Gross" userId="7bb6a70e-9d37-46e4-96de-748557707bd0" providerId="ADAL" clId="{22BD7BC0-2D8E-468B-A404-11771521C9B1}" dt="2023-09-06T17:40:00.989" v="144"/>
          <ac:spMkLst>
            <pc:docMk/>
            <pc:sldMk cId="0" sldId="263"/>
            <ac:spMk id="96" creationId="{00000000-0000-0000-0000-000000000000}"/>
          </ac:spMkLst>
        </pc:spChg>
        <pc:spChg chg="mod">
          <ac:chgData name="Joshua Gross" userId="7bb6a70e-9d37-46e4-96de-748557707bd0" providerId="ADAL" clId="{22BD7BC0-2D8E-468B-A404-11771521C9B1}" dt="2023-09-06T18:03:18.567" v="263"/>
          <ac:spMkLst>
            <pc:docMk/>
            <pc:sldMk cId="0" sldId="263"/>
            <ac:spMk id="97" creationId="{00000000-0000-0000-0000-000000000000}"/>
          </ac:spMkLst>
        </pc:spChg>
      </pc:sldChg>
      <pc:sldChg chg="modSp">
        <pc:chgData name="Joshua Gross" userId="7bb6a70e-9d37-46e4-96de-748557707bd0" providerId="ADAL" clId="{22BD7BC0-2D8E-468B-A404-11771521C9B1}" dt="2023-09-06T18:04:40.015" v="305"/>
        <pc:sldMkLst>
          <pc:docMk/>
          <pc:sldMk cId="0" sldId="264"/>
        </pc:sldMkLst>
        <pc:spChg chg="mod">
          <ac:chgData name="Joshua Gross" userId="7bb6a70e-9d37-46e4-96de-748557707bd0" providerId="ADAL" clId="{22BD7BC0-2D8E-468B-A404-11771521C9B1}" dt="2023-09-06T18:04:22.294" v="304" actId="20577"/>
          <ac:spMkLst>
            <pc:docMk/>
            <pc:sldMk cId="0" sldId="264"/>
            <ac:spMk id="98" creationId="{00000000-0000-0000-0000-000000000000}"/>
          </ac:spMkLst>
        </pc:spChg>
        <pc:spChg chg="mod">
          <ac:chgData name="Joshua Gross" userId="7bb6a70e-9d37-46e4-96de-748557707bd0" providerId="ADAL" clId="{22BD7BC0-2D8E-468B-A404-11771521C9B1}" dt="2023-09-06T18:04:40.015" v="305"/>
          <ac:spMkLst>
            <pc:docMk/>
            <pc:sldMk cId="0" sldId="264"/>
            <ac:spMk id="99" creationId="{00000000-0000-0000-0000-000000000000}"/>
          </ac:spMkLst>
        </pc:spChg>
      </pc:sldChg>
      <pc:sldChg chg="modSp">
        <pc:chgData name="Joshua Gross" userId="7bb6a70e-9d37-46e4-96de-748557707bd0" providerId="ADAL" clId="{22BD7BC0-2D8E-468B-A404-11771521C9B1}" dt="2023-09-06T18:05:17.902" v="307"/>
        <pc:sldMkLst>
          <pc:docMk/>
          <pc:sldMk cId="0" sldId="265"/>
        </pc:sldMkLst>
        <pc:spChg chg="mod">
          <ac:chgData name="Joshua Gross" userId="7bb6a70e-9d37-46e4-96de-748557707bd0" providerId="ADAL" clId="{22BD7BC0-2D8E-468B-A404-11771521C9B1}" dt="2023-09-06T18:04:51.223" v="306"/>
          <ac:spMkLst>
            <pc:docMk/>
            <pc:sldMk cId="0" sldId="265"/>
            <ac:spMk id="106" creationId="{00000000-0000-0000-0000-000000000000}"/>
          </ac:spMkLst>
        </pc:spChg>
        <pc:spChg chg="mod">
          <ac:chgData name="Joshua Gross" userId="7bb6a70e-9d37-46e4-96de-748557707bd0" providerId="ADAL" clId="{22BD7BC0-2D8E-468B-A404-11771521C9B1}" dt="2023-09-06T18:05:17.902" v="307"/>
          <ac:spMkLst>
            <pc:docMk/>
            <pc:sldMk cId="0" sldId="265"/>
            <ac:spMk id="107" creationId="{00000000-0000-0000-0000-000000000000}"/>
          </ac:spMkLst>
        </pc:spChg>
      </pc:sldChg>
      <pc:sldChg chg="modSp">
        <pc:chgData name="Joshua Gross" userId="7bb6a70e-9d37-46e4-96de-748557707bd0" providerId="ADAL" clId="{22BD7BC0-2D8E-468B-A404-11771521C9B1}" dt="2023-09-06T18:10:35.072" v="380"/>
        <pc:sldMkLst>
          <pc:docMk/>
          <pc:sldMk cId="0" sldId="266"/>
        </pc:sldMkLst>
        <pc:spChg chg="mod">
          <ac:chgData name="Joshua Gross" userId="7bb6a70e-9d37-46e4-96de-748557707bd0" providerId="ADAL" clId="{22BD7BC0-2D8E-468B-A404-11771521C9B1}" dt="2023-09-06T18:06:58.076" v="347" actId="20577"/>
          <ac:spMkLst>
            <pc:docMk/>
            <pc:sldMk cId="0" sldId="266"/>
            <ac:spMk id="108" creationId="{00000000-0000-0000-0000-000000000000}"/>
          </ac:spMkLst>
        </pc:spChg>
        <pc:spChg chg="mod">
          <ac:chgData name="Joshua Gross" userId="7bb6a70e-9d37-46e4-96de-748557707bd0" providerId="ADAL" clId="{22BD7BC0-2D8E-468B-A404-11771521C9B1}" dt="2023-09-06T18:10:35.072" v="380"/>
          <ac:spMkLst>
            <pc:docMk/>
            <pc:sldMk cId="0" sldId="266"/>
            <ac:spMk id="109" creationId="{00000000-0000-0000-0000-000000000000}"/>
          </ac:spMkLst>
        </pc:spChg>
      </pc:sldChg>
      <pc:sldChg chg="modSp">
        <pc:chgData name="Joshua Gross" userId="7bb6a70e-9d37-46e4-96de-748557707bd0" providerId="ADAL" clId="{22BD7BC0-2D8E-468B-A404-11771521C9B1}" dt="2023-09-06T18:55:42.624" v="837"/>
        <pc:sldMkLst>
          <pc:docMk/>
          <pc:sldMk cId="0" sldId="267"/>
        </pc:sldMkLst>
        <pc:spChg chg="mod">
          <ac:chgData name="Joshua Gross" userId="7bb6a70e-9d37-46e4-96de-748557707bd0" providerId="ADAL" clId="{22BD7BC0-2D8E-468B-A404-11771521C9B1}" dt="2023-09-06T18:11:36.886" v="386"/>
          <ac:spMkLst>
            <pc:docMk/>
            <pc:sldMk cId="0" sldId="267"/>
            <ac:spMk id="110" creationId="{00000000-0000-0000-0000-000000000000}"/>
          </ac:spMkLst>
        </pc:spChg>
        <pc:spChg chg="mod">
          <ac:chgData name="Joshua Gross" userId="7bb6a70e-9d37-46e4-96de-748557707bd0" providerId="ADAL" clId="{22BD7BC0-2D8E-468B-A404-11771521C9B1}" dt="2023-09-06T18:55:42.624" v="837"/>
          <ac:spMkLst>
            <pc:docMk/>
            <pc:sldMk cId="0" sldId="267"/>
            <ac:spMk id="111" creationId="{00000000-0000-0000-0000-000000000000}"/>
          </ac:spMkLst>
        </pc:spChg>
      </pc:sldChg>
      <pc:sldChg chg="modSp">
        <pc:chgData name="Joshua Gross" userId="7bb6a70e-9d37-46e4-96de-748557707bd0" providerId="ADAL" clId="{22BD7BC0-2D8E-468B-A404-11771521C9B1}" dt="2023-09-06T18:55:42.624" v="837"/>
        <pc:sldMkLst>
          <pc:docMk/>
          <pc:sldMk cId="0" sldId="268"/>
        </pc:sldMkLst>
        <pc:spChg chg="mod">
          <ac:chgData name="Joshua Gross" userId="7bb6a70e-9d37-46e4-96de-748557707bd0" providerId="ADAL" clId="{22BD7BC0-2D8E-468B-A404-11771521C9B1}" dt="2023-09-06T18:16:07.933" v="393"/>
          <ac:spMkLst>
            <pc:docMk/>
            <pc:sldMk cId="0" sldId="268"/>
            <ac:spMk id="112" creationId="{00000000-0000-0000-0000-000000000000}"/>
          </ac:spMkLst>
        </pc:spChg>
        <pc:spChg chg="mod">
          <ac:chgData name="Joshua Gross" userId="7bb6a70e-9d37-46e4-96de-748557707bd0" providerId="ADAL" clId="{22BD7BC0-2D8E-468B-A404-11771521C9B1}" dt="2023-09-06T18:55:42.624" v="837"/>
          <ac:spMkLst>
            <pc:docMk/>
            <pc:sldMk cId="0" sldId="268"/>
            <ac:spMk id="113" creationId="{00000000-0000-0000-0000-000000000000}"/>
          </ac:spMkLst>
        </pc:spChg>
      </pc:sldChg>
      <pc:sldChg chg="del">
        <pc:chgData name="Joshua Gross" userId="7bb6a70e-9d37-46e4-96de-748557707bd0" providerId="ADAL" clId="{22BD7BC0-2D8E-468B-A404-11771521C9B1}" dt="2023-09-06T19:45:13.927" v="953" actId="2696"/>
        <pc:sldMkLst>
          <pc:docMk/>
          <pc:sldMk cId="0" sldId="269"/>
        </pc:sldMkLst>
      </pc:sldChg>
      <pc:sldChg chg="del">
        <pc:chgData name="Joshua Gross" userId="7bb6a70e-9d37-46e4-96de-748557707bd0" providerId="ADAL" clId="{22BD7BC0-2D8E-468B-A404-11771521C9B1}" dt="2023-09-06T19:45:13.463" v="952" actId="2696"/>
        <pc:sldMkLst>
          <pc:docMk/>
          <pc:sldMk cId="0" sldId="270"/>
        </pc:sldMkLst>
      </pc:sldChg>
      <pc:sldChg chg="del">
        <pc:chgData name="Joshua Gross" userId="7bb6a70e-9d37-46e4-96de-748557707bd0" providerId="ADAL" clId="{22BD7BC0-2D8E-468B-A404-11771521C9B1}" dt="2023-09-06T19:45:12.878" v="951" actId="2696"/>
        <pc:sldMkLst>
          <pc:docMk/>
          <pc:sldMk cId="0" sldId="271"/>
        </pc:sldMkLst>
      </pc:sldChg>
      <pc:sldChg chg="del">
        <pc:chgData name="Joshua Gross" userId="7bb6a70e-9d37-46e4-96de-748557707bd0" providerId="ADAL" clId="{22BD7BC0-2D8E-468B-A404-11771521C9B1}" dt="2023-09-06T19:45:12.382" v="950" actId="2696"/>
        <pc:sldMkLst>
          <pc:docMk/>
          <pc:sldMk cId="0" sldId="272"/>
        </pc:sldMkLst>
      </pc:sldChg>
      <pc:sldChg chg="del">
        <pc:chgData name="Joshua Gross" userId="7bb6a70e-9d37-46e4-96de-748557707bd0" providerId="ADAL" clId="{22BD7BC0-2D8E-468B-A404-11771521C9B1}" dt="2023-09-06T19:45:11.893" v="949" actId="2696"/>
        <pc:sldMkLst>
          <pc:docMk/>
          <pc:sldMk cId="0" sldId="273"/>
        </pc:sldMkLst>
      </pc:sldChg>
      <pc:sldChg chg="del">
        <pc:chgData name="Joshua Gross" userId="7bb6a70e-9d37-46e4-96de-748557707bd0" providerId="ADAL" clId="{22BD7BC0-2D8E-468B-A404-11771521C9B1}" dt="2023-09-06T19:45:11.456" v="948" actId="2696"/>
        <pc:sldMkLst>
          <pc:docMk/>
          <pc:sldMk cId="0" sldId="274"/>
        </pc:sldMkLst>
      </pc:sldChg>
      <pc:sldChg chg="modSp">
        <pc:chgData name="Joshua Gross" userId="7bb6a70e-9d37-46e4-96de-748557707bd0" providerId="ADAL" clId="{22BD7BC0-2D8E-468B-A404-11771521C9B1}" dt="2023-09-06T18:55:42.624" v="837"/>
        <pc:sldMkLst>
          <pc:docMk/>
          <pc:sldMk cId="0" sldId="276"/>
        </pc:sldMkLst>
        <pc:spChg chg="mod">
          <ac:chgData name="Joshua Gross" userId="7bb6a70e-9d37-46e4-96de-748557707bd0" providerId="ADAL" clId="{22BD7BC0-2D8E-468B-A404-11771521C9B1}" dt="2023-09-06T18:16:16.346" v="395"/>
          <ac:spMkLst>
            <pc:docMk/>
            <pc:sldMk cId="0" sldId="276"/>
            <ac:spMk id="112" creationId="{00000000-0000-0000-0000-000000000000}"/>
          </ac:spMkLst>
        </pc:spChg>
        <pc:spChg chg="mod">
          <ac:chgData name="Joshua Gross" userId="7bb6a70e-9d37-46e4-96de-748557707bd0" providerId="ADAL" clId="{22BD7BC0-2D8E-468B-A404-11771521C9B1}" dt="2023-09-06T18:55:42.624" v="837"/>
          <ac:spMkLst>
            <pc:docMk/>
            <pc:sldMk cId="0" sldId="276"/>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77"/>
        </pc:sldMkLst>
        <pc:spChg chg="mod">
          <ac:chgData name="Joshua Gross" userId="7bb6a70e-9d37-46e4-96de-748557707bd0" providerId="ADAL" clId="{22BD7BC0-2D8E-468B-A404-11771521C9B1}" dt="2023-09-06T18:16:12.235" v="394"/>
          <ac:spMkLst>
            <pc:docMk/>
            <pc:sldMk cId="0" sldId="277"/>
            <ac:spMk id="112" creationId="{00000000-0000-0000-0000-000000000000}"/>
          </ac:spMkLst>
        </pc:spChg>
        <pc:spChg chg="mod">
          <ac:chgData name="Joshua Gross" userId="7bb6a70e-9d37-46e4-96de-748557707bd0" providerId="ADAL" clId="{22BD7BC0-2D8E-468B-A404-11771521C9B1}" dt="2023-09-06T18:55:42.624" v="837"/>
          <ac:spMkLst>
            <pc:docMk/>
            <pc:sldMk cId="0" sldId="277"/>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78"/>
        </pc:sldMkLst>
        <pc:spChg chg="mod">
          <ac:chgData name="Joshua Gross" userId="7bb6a70e-9d37-46e4-96de-748557707bd0" providerId="ADAL" clId="{22BD7BC0-2D8E-468B-A404-11771521C9B1}" dt="2023-09-06T18:16:24.243" v="397"/>
          <ac:spMkLst>
            <pc:docMk/>
            <pc:sldMk cId="0" sldId="278"/>
            <ac:spMk id="112" creationId="{00000000-0000-0000-0000-000000000000}"/>
          </ac:spMkLst>
        </pc:spChg>
        <pc:spChg chg="mod">
          <ac:chgData name="Joshua Gross" userId="7bb6a70e-9d37-46e4-96de-748557707bd0" providerId="ADAL" clId="{22BD7BC0-2D8E-468B-A404-11771521C9B1}" dt="2023-09-06T18:55:42.624" v="837"/>
          <ac:spMkLst>
            <pc:docMk/>
            <pc:sldMk cId="0" sldId="278"/>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79"/>
        </pc:sldMkLst>
        <pc:spChg chg="mod">
          <ac:chgData name="Joshua Gross" userId="7bb6a70e-9d37-46e4-96de-748557707bd0" providerId="ADAL" clId="{22BD7BC0-2D8E-468B-A404-11771521C9B1}" dt="2023-09-06T18:16:20.226" v="396"/>
          <ac:spMkLst>
            <pc:docMk/>
            <pc:sldMk cId="0" sldId="279"/>
            <ac:spMk id="112" creationId="{00000000-0000-0000-0000-000000000000}"/>
          </ac:spMkLst>
        </pc:spChg>
        <pc:spChg chg="mod">
          <ac:chgData name="Joshua Gross" userId="7bb6a70e-9d37-46e4-96de-748557707bd0" providerId="ADAL" clId="{22BD7BC0-2D8E-468B-A404-11771521C9B1}" dt="2023-09-06T18:55:42.624" v="837"/>
          <ac:spMkLst>
            <pc:docMk/>
            <pc:sldMk cId="0" sldId="279"/>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80"/>
        </pc:sldMkLst>
        <pc:spChg chg="mod">
          <ac:chgData name="Joshua Gross" userId="7bb6a70e-9d37-46e4-96de-748557707bd0" providerId="ADAL" clId="{22BD7BC0-2D8E-468B-A404-11771521C9B1}" dt="2023-09-06T18:16:27.330" v="398"/>
          <ac:spMkLst>
            <pc:docMk/>
            <pc:sldMk cId="0" sldId="280"/>
            <ac:spMk id="112" creationId="{00000000-0000-0000-0000-000000000000}"/>
          </ac:spMkLst>
        </pc:spChg>
        <pc:spChg chg="mod">
          <ac:chgData name="Joshua Gross" userId="7bb6a70e-9d37-46e4-96de-748557707bd0" providerId="ADAL" clId="{22BD7BC0-2D8E-468B-A404-11771521C9B1}" dt="2023-09-06T18:55:42.624" v="837"/>
          <ac:spMkLst>
            <pc:docMk/>
            <pc:sldMk cId="0" sldId="280"/>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81"/>
        </pc:sldMkLst>
        <pc:spChg chg="mod">
          <ac:chgData name="Joshua Gross" userId="7bb6a70e-9d37-46e4-96de-748557707bd0" providerId="ADAL" clId="{22BD7BC0-2D8E-468B-A404-11771521C9B1}" dt="2023-09-06T18:16:31.365" v="399"/>
          <ac:spMkLst>
            <pc:docMk/>
            <pc:sldMk cId="0" sldId="281"/>
            <ac:spMk id="112" creationId="{00000000-0000-0000-0000-000000000000}"/>
          </ac:spMkLst>
        </pc:spChg>
        <pc:spChg chg="mod">
          <ac:chgData name="Joshua Gross" userId="7bb6a70e-9d37-46e4-96de-748557707bd0" providerId="ADAL" clId="{22BD7BC0-2D8E-468B-A404-11771521C9B1}" dt="2023-09-06T18:55:42.624" v="837"/>
          <ac:spMkLst>
            <pc:docMk/>
            <pc:sldMk cId="0" sldId="281"/>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82"/>
        </pc:sldMkLst>
        <pc:spChg chg="mod">
          <ac:chgData name="Joshua Gross" userId="7bb6a70e-9d37-46e4-96de-748557707bd0" providerId="ADAL" clId="{22BD7BC0-2D8E-468B-A404-11771521C9B1}" dt="2023-09-06T18:16:40.938" v="401"/>
          <ac:spMkLst>
            <pc:docMk/>
            <pc:sldMk cId="0" sldId="282"/>
            <ac:spMk id="112" creationId="{00000000-0000-0000-0000-000000000000}"/>
          </ac:spMkLst>
        </pc:spChg>
        <pc:spChg chg="mod">
          <ac:chgData name="Joshua Gross" userId="7bb6a70e-9d37-46e4-96de-748557707bd0" providerId="ADAL" clId="{22BD7BC0-2D8E-468B-A404-11771521C9B1}" dt="2023-09-06T18:55:42.624" v="837"/>
          <ac:spMkLst>
            <pc:docMk/>
            <pc:sldMk cId="0" sldId="282"/>
            <ac:spMk id="113" creationId="{00000000-0000-0000-0000-000000000000}"/>
          </ac:spMkLst>
        </pc:spChg>
      </pc:sldChg>
      <pc:sldChg chg="modSp">
        <pc:chgData name="Joshua Gross" userId="7bb6a70e-9d37-46e4-96de-748557707bd0" providerId="ADAL" clId="{22BD7BC0-2D8E-468B-A404-11771521C9B1}" dt="2023-09-06T18:55:42.624" v="837"/>
        <pc:sldMkLst>
          <pc:docMk/>
          <pc:sldMk cId="0" sldId="283"/>
        </pc:sldMkLst>
        <pc:spChg chg="mod">
          <ac:chgData name="Joshua Gross" userId="7bb6a70e-9d37-46e4-96de-748557707bd0" providerId="ADAL" clId="{22BD7BC0-2D8E-468B-A404-11771521C9B1}" dt="2023-09-06T18:20:34.886" v="437" actId="1076"/>
          <ac:spMkLst>
            <pc:docMk/>
            <pc:sldMk cId="0" sldId="283"/>
            <ac:spMk id="2"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4"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5"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6"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7"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8"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9"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10" creationId="{00000000-0000-0000-0000-000000000000}"/>
          </ac:spMkLst>
        </pc:spChg>
        <pc:spChg chg="mod">
          <ac:chgData name="Joshua Gross" userId="7bb6a70e-9d37-46e4-96de-748557707bd0" providerId="ADAL" clId="{22BD7BC0-2D8E-468B-A404-11771521C9B1}" dt="2023-09-06T18:20:34.886" v="437" actId="1076"/>
          <ac:spMkLst>
            <pc:docMk/>
            <pc:sldMk cId="0" sldId="283"/>
            <ac:spMk id="11" creationId="{00000000-0000-0000-0000-000000000000}"/>
          </ac:spMkLst>
        </pc:spChg>
        <pc:spChg chg="mod">
          <ac:chgData name="Joshua Gross" userId="7bb6a70e-9d37-46e4-96de-748557707bd0" providerId="ADAL" clId="{22BD7BC0-2D8E-468B-A404-11771521C9B1}" dt="2023-09-06T18:11:39.490" v="387"/>
          <ac:spMkLst>
            <pc:docMk/>
            <pc:sldMk cId="0" sldId="283"/>
            <ac:spMk id="110" creationId="{00000000-0000-0000-0000-000000000000}"/>
          </ac:spMkLst>
        </pc:spChg>
        <pc:spChg chg="mod">
          <ac:chgData name="Joshua Gross" userId="7bb6a70e-9d37-46e4-96de-748557707bd0" providerId="ADAL" clId="{22BD7BC0-2D8E-468B-A404-11771521C9B1}" dt="2023-09-06T18:55:42.624" v="837"/>
          <ac:spMkLst>
            <pc:docMk/>
            <pc:sldMk cId="0" sldId="283"/>
            <ac:spMk id="111" creationId="{00000000-0000-0000-0000-000000000000}"/>
          </ac:spMkLst>
        </pc:spChg>
      </pc:sldChg>
      <pc:sldChg chg="modSp">
        <pc:chgData name="Joshua Gross" userId="7bb6a70e-9d37-46e4-96de-748557707bd0" providerId="ADAL" clId="{22BD7BC0-2D8E-468B-A404-11771521C9B1}" dt="2023-09-06T18:55:42.624" v="837"/>
        <pc:sldMkLst>
          <pc:docMk/>
          <pc:sldMk cId="0" sldId="284"/>
        </pc:sldMkLst>
        <pc:spChg chg="mod">
          <ac:chgData name="Joshua Gross" userId="7bb6a70e-9d37-46e4-96de-748557707bd0" providerId="ADAL" clId="{22BD7BC0-2D8E-468B-A404-11771521C9B1}" dt="2023-09-06T18:22:54.926" v="481" actId="1076"/>
          <ac:spMkLst>
            <pc:docMk/>
            <pc:sldMk cId="0" sldId="284"/>
            <ac:spMk id="2"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4"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5"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6"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7"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8"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9"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10" creationId="{00000000-0000-0000-0000-000000000000}"/>
          </ac:spMkLst>
        </pc:spChg>
        <pc:spChg chg="mod">
          <ac:chgData name="Joshua Gross" userId="7bb6a70e-9d37-46e4-96de-748557707bd0" providerId="ADAL" clId="{22BD7BC0-2D8E-468B-A404-11771521C9B1}" dt="2023-09-06T18:22:54.926" v="481" actId="1076"/>
          <ac:spMkLst>
            <pc:docMk/>
            <pc:sldMk cId="0" sldId="284"/>
            <ac:spMk id="11" creationId="{00000000-0000-0000-0000-000000000000}"/>
          </ac:spMkLst>
        </pc:spChg>
        <pc:spChg chg="mod">
          <ac:chgData name="Joshua Gross" userId="7bb6a70e-9d37-46e4-96de-748557707bd0" providerId="ADAL" clId="{22BD7BC0-2D8E-468B-A404-11771521C9B1}" dt="2023-09-06T18:23:36.673" v="489" actId="14100"/>
          <ac:spMkLst>
            <pc:docMk/>
            <pc:sldMk cId="0" sldId="284"/>
            <ac:spMk id="29" creationId="{00000000-0000-0000-0000-000000000000}"/>
          </ac:spMkLst>
        </pc:spChg>
        <pc:spChg chg="mod">
          <ac:chgData name="Joshua Gross" userId="7bb6a70e-9d37-46e4-96de-748557707bd0" providerId="ADAL" clId="{22BD7BC0-2D8E-468B-A404-11771521C9B1}" dt="2023-09-06T18:23:42.157" v="491" actId="14100"/>
          <ac:spMkLst>
            <pc:docMk/>
            <pc:sldMk cId="0" sldId="284"/>
            <ac:spMk id="30" creationId="{00000000-0000-0000-0000-000000000000}"/>
          </ac:spMkLst>
        </pc:spChg>
        <pc:spChg chg="mod">
          <ac:chgData name="Joshua Gross" userId="7bb6a70e-9d37-46e4-96de-748557707bd0" providerId="ADAL" clId="{22BD7BC0-2D8E-468B-A404-11771521C9B1}" dt="2023-09-06T18:23:46.083" v="493" actId="14100"/>
          <ac:spMkLst>
            <pc:docMk/>
            <pc:sldMk cId="0" sldId="284"/>
            <ac:spMk id="31" creationId="{00000000-0000-0000-0000-000000000000}"/>
          </ac:spMkLst>
        </pc:spChg>
        <pc:spChg chg="mod">
          <ac:chgData name="Joshua Gross" userId="7bb6a70e-9d37-46e4-96de-748557707bd0" providerId="ADAL" clId="{22BD7BC0-2D8E-468B-A404-11771521C9B1}" dt="2023-09-06T18:23:50.630" v="495" actId="14100"/>
          <ac:spMkLst>
            <pc:docMk/>
            <pc:sldMk cId="0" sldId="284"/>
            <ac:spMk id="32" creationId="{00000000-0000-0000-0000-000000000000}"/>
          </ac:spMkLst>
        </pc:spChg>
        <pc:spChg chg="mod">
          <ac:chgData name="Joshua Gross" userId="7bb6a70e-9d37-46e4-96de-748557707bd0" providerId="ADAL" clId="{22BD7BC0-2D8E-468B-A404-11771521C9B1}" dt="2023-09-06T18:23:54.460" v="497" actId="14100"/>
          <ac:spMkLst>
            <pc:docMk/>
            <pc:sldMk cId="0" sldId="284"/>
            <ac:spMk id="33" creationId="{00000000-0000-0000-0000-000000000000}"/>
          </ac:spMkLst>
        </pc:spChg>
        <pc:spChg chg="mod">
          <ac:chgData name="Joshua Gross" userId="7bb6a70e-9d37-46e4-96de-748557707bd0" providerId="ADAL" clId="{22BD7BC0-2D8E-468B-A404-11771521C9B1}" dt="2023-09-06T18:24:00.357" v="499" actId="14100"/>
          <ac:spMkLst>
            <pc:docMk/>
            <pc:sldMk cId="0" sldId="284"/>
            <ac:spMk id="34" creationId="{00000000-0000-0000-0000-000000000000}"/>
          </ac:spMkLst>
        </pc:spChg>
        <pc:spChg chg="mod">
          <ac:chgData name="Joshua Gross" userId="7bb6a70e-9d37-46e4-96de-748557707bd0" providerId="ADAL" clId="{22BD7BC0-2D8E-468B-A404-11771521C9B1}" dt="2023-09-06T18:24:07.220" v="501" actId="14100"/>
          <ac:spMkLst>
            <pc:docMk/>
            <pc:sldMk cId="0" sldId="284"/>
            <ac:spMk id="35" creationId="{00000000-0000-0000-0000-000000000000}"/>
          </ac:spMkLst>
        </pc:spChg>
        <pc:spChg chg="mod">
          <ac:chgData name="Joshua Gross" userId="7bb6a70e-9d37-46e4-96de-748557707bd0" providerId="ADAL" clId="{22BD7BC0-2D8E-468B-A404-11771521C9B1}" dt="2023-09-06T18:24:11.556" v="503" actId="14100"/>
          <ac:spMkLst>
            <pc:docMk/>
            <pc:sldMk cId="0" sldId="284"/>
            <ac:spMk id="36" creationId="{00000000-0000-0000-0000-000000000000}"/>
          </ac:spMkLst>
        </pc:spChg>
        <pc:spChg chg="mod">
          <ac:chgData name="Joshua Gross" userId="7bb6a70e-9d37-46e4-96de-748557707bd0" providerId="ADAL" clId="{22BD7BC0-2D8E-468B-A404-11771521C9B1}" dt="2023-09-06T18:24:15.844" v="505" actId="14100"/>
          <ac:spMkLst>
            <pc:docMk/>
            <pc:sldMk cId="0" sldId="284"/>
            <ac:spMk id="37" creationId="{00000000-0000-0000-0000-000000000000}"/>
          </ac:spMkLst>
        </pc:spChg>
        <pc:spChg chg="mod">
          <ac:chgData name="Joshua Gross" userId="7bb6a70e-9d37-46e4-96de-748557707bd0" providerId="ADAL" clId="{22BD7BC0-2D8E-468B-A404-11771521C9B1}" dt="2023-09-06T18:15:50.863" v="389"/>
          <ac:spMkLst>
            <pc:docMk/>
            <pc:sldMk cId="0" sldId="284"/>
            <ac:spMk id="110" creationId="{00000000-0000-0000-0000-000000000000}"/>
          </ac:spMkLst>
        </pc:spChg>
        <pc:spChg chg="mod">
          <ac:chgData name="Joshua Gross" userId="7bb6a70e-9d37-46e4-96de-748557707bd0" providerId="ADAL" clId="{22BD7BC0-2D8E-468B-A404-11771521C9B1}" dt="2023-09-06T18:55:42.624" v="837"/>
          <ac:spMkLst>
            <pc:docMk/>
            <pc:sldMk cId="0" sldId="284"/>
            <ac:spMk id="111" creationId="{00000000-0000-0000-0000-000000000000}"/>
          </ac:spMkLst>
        </pc:spChg>
      </pc:sldChg>
      <pc:sldChg chg="modSp">
        <pc:chgData name="Joshua Gross" userId="7bb6a70e-9d37-46e4-96de-748557707bd0" providerId="ADAL" clId="{22BD7BC0-2D8E-468B-A404-11771521C9B1}" dt="2023-09-06T18:55:42.624" v="837"/>
        <pc:sldMkLst>
          <pc:docMk/>
          <pc:sldMk cId="0" sldId="285"/>
        </pc:sldMkLst>
        <pc:spChg chg="mod">
          <ac:chgData name="Joshua Gross" userId="7bb6a70e-9d37-46e4-96de-748557707bd0" providerId="ADAL" clId="{22BD7BC0-2D8E-468B-A404-11771521C9B1}" dt="2023-09-06T18:15:55.712" v="390"/>
          <ac:spMkLst>
            <pc:docMk/>
            <pc:sldMk cId="0" sldId="285"/>
            <ac:spMk id="110" creationId="{00000000-0000-0000-0000-000000000000}"/>
          </ac:spMkLst>
        </pc:spChg>
        <pc:spChg chg="mod">
          <ac:chgData name="Joshua Gross" userId="7bb6a70e-9d37-46e4-96de-748557707bd0" providerId="ADAL" clId="{22BD7BC0-2D8E-468B-A404-11771521C9B1}" dt="2023-09-06T18:55:42.624" v="837"/>
          <ac:spMkLst>
            <pc:docMk/>
            <pc:sldMk cId="0" sldId="285"/>
            <ac:spMk id="111" creationId="{00000000-0000-0000-0000-000000000000}"/>
          </ac:spMkLst>
        </pc:spChg>
        <pc:picChg chg="mod">
          <ac:chgData name="Joshua Gross" userId="7bb6a70e-9d37-46e4-96de-748557707bd0" providerId="ADAL" clId="{22BD7BC0-2D8E-468B-A404-11771521C9B1}" dt="2023-09-06T18:25:05.632" v="513" actId="1076"/>
          <ac:picMkLst>
            <pc:docMk/>
            <pc:sldMk cId="0" sldId="285"/>
            <ac:picMk id="3" creationId="{00000000-0000-0000-0000-000000000000}"/>
          </ac:picMkLst>
        </pc:picChg>
        <pc:picChg chg="mod">
          <ac:chgData name="Joshua Gross" userId="7bb6a70e-9d37-46e4-96de-748557707bd0" providerId="ADAL" clId="{22BD7BC0-2D8E-468B-A404-11771521C9B1}" dt="2023-09-06T18:25:01.058" v="512" actId="1076"/>
          <ac:picMkLst>
            <pc:docMk/>
            <pc:sldMk cId="0" sldId="285"/>
            <ac:picMk id="18" creationId="{00000000-0000-0000-0000-000000000000}"/>
          </ac:picMkLst>
        </pc:picChg>
        <pc:picChg chg="mod">
          <ac:chgData name="Joshua Gross" userId="7bb6a70e-9d37-46e4-96de-748557707bd0" providerId="ADAL" clId="{22BD7BC0-2D8E-468B-A404-11771521C9B1}" dt="2023-09-06T18:24:57.297" v="511" actId="1076"/>
          <ac:picMkLst>
            <pc:docMk/>
            <pc:sldMk cId="0" sldId="285"/>
            <ac:picMk id="22" creationId="{00000000-0000-0000-0000-000000000000}"/>
          </ac:picMkLst>
        </pc:picChg>
        <pc:picChg chg="mod">
          <ac:chgData name="Joshua Gross" userId="7bb6a70e-9d37-46e4-96de-748557707bd0" providerId="ADAL" clId="{22BD7BC0-2D8E-468B-A404-11771521C9B1}" dt="2023-09-06T18:24:55.050" v="510" actId="1076"/>
          <ac:picMkLst>
            <pc:docMk/>
            <pc:sldMk cId="0" sldId="285"/>
            <ac:picMk id="23" creationId="{00000000-0000-0000-0000-000000000000}"/>
          </ac:picMkLst>
        </pc:picChg>
        <pc:picChg chg="mod">
          <ac:chgData name="Joshua Gross" userId="7bb6a70e-9d37-46e4-96de-748557707bd0" providerId="ADAL" clId="{22BD7BC0-2D8E-468B-A404-11771521C9B1}" dt="2023-09-06T18:24:52.392" v="509" actId="1076"/>
          <ac:picMkLst>
            <pc:docMk/>
            <pc:sldMk cId="0" sldId="285"/>
            <ac:picMk id="28" creationId="{00000000-0000-0000-0000-000000000000}"/>
          </ac:picMkLst>
        </pc:picChg>
      </pc:sldChg>
      <pc:sldChg chg="addSp delSp modSp">
        <pc:chgData name="Joshua Gross" userId="7bb6a70e-9d37-46e4-96de-748557707bd0" providerId="ADAL" clId="{22BD7BC0-2D8E-468B-A404-11771521C9B1}" dt="2023-09-06T18:55:42.624" v="837"/>
        <pc:sldMkLst>
          <pc:docMk/>
          <pc:sldMk cId="0" sldId="286"/>
        </pc:sldMkLst>
        <pc:spChg chg="add">
          <ac:chgData name="Joshua Gross" userId="7bb6a70e-9d37-46e4-96de-748557707bd0" providerId="ADAL" clId="{22BD7BC0-2D8E-468B-A404-11771521C9B1}" dt="2023-09-06T18:26:46.615" v="534"/>
          <ac:spMkLst>
            <pc:docMk/>
            <pc:sldMk cId="0" sldId="286"/>
            <ac:spMk id="16" creationId="{CBA00DAE-82F7-4267-B041-31EE27ACE80D}"/>
          </ac:spMkLst>
        </pc:spChg>
        <pc:spChg chg="add mod">
          <ac:chgData name="Joshua Gross" userId="7bb6a70e-9d37-46e4-96de-748557707bd0" providerId="ADAL" clId="{22BD7BC0-2D8E-468B-A404-11771521C9B1}" dt="2023-09-06T18:55:42.624" v="837"/>
          <ac:spMkLst>
            <pc:docMk/>
            <pc:sldMk cId="0" sldId="286"/>
            <ac:spMk id="17" creationId="{1AF34973-5FF3-428B-B665-9493E68DB897}"/>
          </ac:spMkLst>
        </pc:spChg>
        <pc:spChg chg="del mod">
          <ac:chgData name="Joshua Gross" userId="7bb6a70e-9d37-46e4-96de-748557707bd0" providerId="ADAL" clId="{22BD7BC0-2D8E-468B-A404-11771521C9B1}" dt="2023-09-06T18:26:41.281" v="527" actId="478"/>
          <ac:spMkLst>
            <pc:docMk/>
            <pc:sldMk cId="0" sldId="286"/>
            <ac:spMk id="110" creationId="{00000000-0000-0000-0000-000000000000}"/>
          </ac:spMkLst>
        </pc:spChg>
        <pc:spChg chg="del">
          <ac:chgData name="Joshua Gross" userId="7bb6a70e-9d37-46e4-96de-748557707bd0" providerId="ADAL" clId="{22BD7BC0-2D8E-468B-A404-11771521C9B1}" dt="2023-09-06T18:26:40.092" v="526" actId="478"/>
          <ac:spMkLst>
            <pc:docMk/>
            <pc:sldMk cId="0" sldId="286"/>
            <ac:spMk id="111" creationId="{00000000-0000-0000-0000-000000000000}"/>
          </ac:spMkLst>
        </pc:spChg>
        <pc:picChg chg="del">
          <ac:chgData name="Joshua Gross" userId="7bb6a70e-9d37-46e4-96de-748557707bd0" providerId="ADAL" clId="{22BD7BC0-2D8E-468B-A404-11771521C9B1}" dt="2023-09-06T18:26:42.266" v="528" actId="478"/>
          <ac:picMkLst>
            <pc:docMk/>
            <pc:sldMk cId="0" sldId="286"/>
            <ac:picMk id="3" creationId="{00000000-0000-0000-0000-000000000000}"/>
          </ac:picMkLst>
        </pc:picChg>
        <pc:picChg chg="del">
          <ac:chgData name="Joshua Gross" userId="7bb6a70e-9d37-46e4-96de-748557707bd0" providerId="ADAL" clId="{22BD7BC0-2D8E-468B-A404-11771521C9B1}" dt="2023-09-06T18:26:42.848" v="529" actId="478"/>
          <ac:picMkLst>
            <pc:docMk/>
            <pc:sldMk cId="0" sldId="286"/>
            <ac:picMk id="18" creationId="{00000000-0000-0000-0000-000000000000}"/>
          </ac:picMkLst>
        </pc:picChg>
        <pc:picChg chg="add">
          <ac:chgData name="Joshua Gross" userId="7bb6a70e-9d37-46e4-96de-748557707bd0" providerId="ADAL" clId="{22BD7BC0-2D8E-468B-A404-11771521C9B1}" dt="2023-09-06T18:26:46.615" v="534"/>
          <ac:picMkLst>
            <pc:docMk/>
            <pc:sldMk cId="0" sldId="286"/>
            <ac:picMk id="19" creationId="{2C11C25B-BE65-412B-83B4-BC8015A2CDFD}"/>
          </ac:picMkLst>
        </pc:picChg>
        <pc:picChg chg="add">
          <ac:chgData name="Joshua Gross" userId="7bb6a70e-9d37-46e4-96de-748557707bd0" providerId="ADAL" clId="{22BD7BC0-2D8E-468B-A404-11771521C9B1}" dt="2023-09-06T18:26:46.615" v="534"/>
          <ac:picMkLst>
            <pc:docMk/>
            <pc:sldMk cId="0" sldId="286"/>
            <ac:picMk id="20" creationId="{E74CFA9F-9EA3-4EE9-8B81-A68C2D7E77E9}"/>
          </ac:picMkLst>
        </pc:picChg>
        <pc:picChg chg="add">
          <ac:chgData name="Joshua Gross" userId="7bb6a70e-9d37-46e4-96de-748557707bd0" providerId="ADAL" clId="{22BD7BC0-2D8E-468B-A404-11771521C9B1}" dt="2023-09-06T18:26:46.615" v="534"/>
          <ac:picMkLst>
            <pc:docMk/>
            <pc:sldMk cId="0" sldId="286"/>
            <ac:picMk id="21" creationId="{3D5F1537-9452-4C56-BEDD-C3E60FA1625D}"/>
          </ac:picMkLst>
        </pc:picChg>
        <pc:picChg chg="del">
          <ac:chgData name="Joshua Gross" userId="7bb6a70e-9d37-46e4-96de-748557707bd0" providerId="ADAL" clId="{22BD7BC0-2D8E-468B-A404-11771521C9B1}" dt="2023-09-06T18:26:43.449" v="530" actId="478"/>
          <ac:picMkLst>
            <pc:docMk/>
            <pc:sldMk cId="0" sldId="286"/>
            <ac:picMk id="22" creationId="{00000000-0000-0000-0000-000000000000}"/>
          </ac:picMkLst>
        </pc:picChg>
        <pc:picChg chg="del">
          <ac:chgData name="Joshua Gross" userId="7bb6a70e-9d37-46e4-96de-748557707bd0" providerId="ADAL" clId="{22BD7BC0-2D8E-468B-A404-11771521C9B1}" dt="2023-09-06T18:26:44.076" v="531" actId="478"/>
          <ac:picMkLst>
            <pc:docMk/>
            <pc:sldMk cId="0" sldId="286"/>
            <ac:picMk id="23" creationId="{00000000-0000-0000-0000-000000000000}"/>
          </ac:picMkLst>
        </pc:picChg>
        <pc:picChg chg="add">
          <ac:chgData name="Joshua Gross" userId="7bb6a70e-9d37-46e4-96de-748557707bd0" providerId="ADAL" clId="{22BD7BC0-2D8E-468B-A404-11771521C9B1}" dt="2023-09-06T18:26:46.615" v="534"/>
          <ac:picMkLst>
            <pc:docMk/>
            <pc:sldMk cId="0" sldId="286"/>
            <ac:picMk id="24" creationId="{3663D478-1198-41A6-999C-C8358AFB4163}"/>
          </ac:picMkLst>
        </pc:picChg>
        <pc:picChg chg="del">
          <ac:chgData name="Joshua Gross" userId="7bb6a70e-9d37-46e4-96de-748557707bd0" providerId="ADAL" clId="{22BD7BC0-2D8E-468B-A404-11771521C9B1}" dt="2023-09-06T18:26:45.174" v="533" actId="478"/>
          <ac:picMkLst>
            <pc:docMk/>
            <pc:sldMk cId="0" sldId="286"/>
            <ac:picMk id="25" creationId="{00000000-0000-0000-0000-000000000000}"/>
          </ac:picMkLst>
        </pc:picChg>
        <pc:picChg chg="add">
          <ac:chgData name="Joshua Gross" userId="7bb6a70e-9d37-46e4-96de-748557707bd0" providerId="ADAL" clId="{22BD7BC0-2D8E-468B-A404-11771521C9B1}" dt="2023-09-06T18:26:46.615" v="534"/>
          <ac:picMkLst>
            <pc:docMk/>
            <pc:sldMk cId="0" sldId="286"/>
            <ac:picMk id="26" creationId="{49732716-1137-41FE-A91F-845A55F86A42}"/>
          </ac:picMkLst>
        </pc:picChg>
        <pc:picChg chg="add">
          <ac:chgData name="Joshua Gross" userId="7bb6a70e-9d37-46e4-96de-748557707bd0" providerId="ADAL" clId="{22BD7BC0-2D8E-468B-A404-11771521C9B1}" dt="2023-09-06T18:26:46.615" v="534"/>
          <ac:picMkLst>
            <pc:docMk/>
            <pc:sldMk cId="0" sldId="286"/>
            <ac:picMk id="27" creationId="{AA2BEAA9-FFC0-422B-86D3-3A55C36C0DB5}"/>
          </ac:picMkLst>
        </pc:picChg>
        <pc:picChg chg="del">
          <ac:chgData name="Joshua Gross" userId="7bb6a70e-9d37-46e4-96de-748557707bd0" providerId="ADAL" clId="{22BD7BC0-2D8E-468B-A404-11771521C9B1}" dt="2023-09-06T18:26:44.648" v="532" actId="478"/>
          <ac:picMkLst>
            <pc:docMk/>
            <pc:sldMk cId="0" sldId="286"/>
            <ac:picMk id="28" creationId="{00000000-0000-0000-0000-000000000000}"/>
          </ac:picMkLst>
        </pc:picChg>
      </pc:sldChg>
      <pc:sldChg chg="addSp delSp modSp">
        <pc:chgData name="Joshua Gross" userId="7bb6a70e-9d37-46e4-96de-748557707bd0" providerId="ADAL" clId="{22BD7BC0-2D8E-468B-A404-11771521C9B1}" dt="2023-09-06T18:55:42.624" v="837"/>
        <pc:sldMkLst>
          <pc:docMk/>
          <pc:sldMk cId="0" sldId="288"/>
        </pc:sldMkLst>
        <pc:spChg chg="del">
          <ac:chgData name="Joshua Gross" userId="7bb6a70e-9d37-46e4-96de-748557707bd0" providerId="ADAL" clId="{22BD7BC0-2D8E-468B-A404-11771521C9B1}" dt="2023-09-06T18:49:51.798" v="769" actId="478"/>
          <ac:spMkLst>
            <pc:docMk/>
            <pc:sldMk cId="0" sldId="288"/>
            <ac:spMk id="2" creationId="{00000000-0000-0000-0000-000000000000}"/>
          </ac:spMkLst>
        </pc:spChg>
        <pc:spChg chg="del">
          <ac:chgData name="Joshua Gross" userId="7bb6a70e-9d37-46e4-96de-748557707bd0" providerId="ADAL" clId="{22BD7BC0-2D8E-468B-A404-11771521C9B1}" dt="2023-09-06T18:49:51.798" v="769" actId="478"/>
          <ac:spMkLst>
            <pc:docMk/>
            <pc:sldMk cId="0" sldId="288"/>
            <ac:spMk id="4" creationId="{00000000-0000-0000-0000-000000000000}"/>
          </ac:spMkLst>
        </pc:spChg>
        <pc:spChg chg="del">
          <ac:chgData name="Joshua Gross" userId="7bb6a70e-9d37-46e4-96de-748557707bd0" providerId="ADAL" clId="{22BD7BC0-2D8E-468B-A404-11771521C9B1}" dt="2023-09-06T18:49:51.798" v="769" actId="478"/>
          <ac:spMkLst>
            <pc:docMk/>
            <pc:sldMk cId="0" sldId="288"/>
            <ac:spMk id="6" creationId="{00000000-0000-0000-0000-000000000000}"/>
          </ac:spMkLst>
        </pc:spChg>
        <pc:spChg chg="del">
          <ac:chgData name="Joshua Gross" userId="7bb6a70e-9d37-46e4-96de-748557707bd0" providerId="ADAL" clId="{22BD7BC0-2D8E-468B-A404-11771521C9B1}" dt="2023-09-06T18:49:51.798" v="769" actId="478"/>
          <ac:spMkLst>
            <pc:docMk/>
            <pc:sldMk cId="0" sldId="288"/>
            <ac:spMk id="7" creationId="{00000000-0000-0000-0000-000000000000}"/>
          </ac:spMkLst>
        </pc:spChg>
        <pc:spChg chg="del">
          <ac:chgData name="Joshua Gross" userId="7bb6a70e-9d37-46e4-96de-748557707bd0" providerId="ADAL" clId="{22BD7BC0-2D8E-468B-A404-11771521C9B1}" dt="2023-09-06T18:49:51.798" v="769" actId="478"/>
          <ac:spMkLst>
            <pc:docMk/>
            <pc:sldMk cId="0" sldId="288"/>
            <ac:spMk id="8" creationId="{00000000-0000-0000-0000-000000000000}"/>
          </ac:spMkLst>
        </pc:spChg>
        <pc:spChg chg="del">
          <ac:chgData name="Joshua Gross" userId="7bb6a70e-9d37-46e4-96de-748557707bd0" providerId="ADAL" clId="{22BD7BC0-2D8E-468B-A404-11771521C9B1}" dt="2023-09-06T18:49:51.798" v="769" actId="478"/>
          <ac:spMkLst>
            <pc:docMk/>
            <pc:sldMk cId="0" sldId="288"/>
            <ac:spMk id="9" creationId="{00000000-0000-0000-0000-000000000000}"/>
          </ac:spMkLst>
        </pc:spChg>
        <pc:spChg chg="del">
          <ac:chgData name="Joshua Gross" userId="7bb6a70e-9d37-46e4-96de-748557707bd0" providerId="ADAL" clId="{22BD7BC0-2D8E-468B-A404-11771521C9B1}" dt="2023-09-06T18:49:51.798" v="769" actId="478"/>
          <ac:spMkLst>
            <pc:docMk/>
            <pc:sldMk cId="0" sldId="288"/>
            <ac:spMk id="11" creationId="{00000000-0000-0000-0000-000000000000}"/>
          </ac:spMkLst>
        </pc:spChg>
        <pc:spChg chg="del">
          <ac:chgData name="Joshua Gross" userId="7bb6a70e-9d37-46e4-96de-748557707bd0" providerId="ADAL" clId="{22BD7BC0-2D8E-468B-A404-11771521C9B1}" dt="2023-09-06T18:49:51.798" v="769" actId="478"/>
          <ac:spMkLst>
            <pc:docMk/>
            <pc:sldMk cId="0" sldId="288"/>
            <ac:spMk id="13" creationId="{00000000-0000-0000-0000-000000000000}"/>
          </ac:spMkLst>
        </pc:spChg>
        <pc:spChg chg="del">
          <ac:chgData name="Joshua Gross" userId="7bb6a70e-9d37-46e4-96de-748557707bd0" providerId="ADAL" clId="{22BD7BC0-2D8E-468B-A404-11771521C9B1}" dt="2023-09-06T18:49:51.798" v="769" actId="478"/>
          <ac:spMkLst>
            <pc:docMk/>
            <pc:sldMk cId="0" sldId="288"/>
            <ac:spMk id="14" creationId="{00000000-0000-0000-0000-000000000000}"/>
          </ac:spMkLst>
        </pc:spChg>
        <pc:spChg chg="add">
          <ac:chgData name="Joshua Gross" userId="7bb6a70e-9d37-46e4-96de-748557707bd0" providerId="ADAL" clId="{22BD7BC0-2D8E-468B-A404-11771521C9B1}" dt="2023-09-06T18:49:52.267" v="770"/>
          <ac:spMkLst>
            <pc:docMk/>
            <pc:sldMk cId="0" sldId="288"/>
            <ac:spMk id="15" creationId="{BA54194B-C18C-4852-A295-086B66F7A08B}"/>
          </ac:spMkLst>
        </pc:spChg>
        <pc:spChg chg="add">
          <ac:chgData name="Joshua Gross" userId="7bb6a70e-9d37-46e4-96de-748557707bd0" providerId="ADAL" clId="{22BD7BC0-2D8E-468B-A404-11771521C9B1}" dt="2023-09-06T18:49:52.267" v="770"/>
          <ac:spMkLst>
            <pc:docMk/>
            <pc:sldMk cId="0" sldId="288"/>
            <ac:spMk id="16" creationId="{0DA758C9-1778-4BDD-9387-F4203C553A6A}"/>
          </ac:spMkLst>
        </pc:spChg>
        <pc:spChg chg="add">
          <ac:chgData name="Joshua Gross" userId="7bb6a70e-9d37-46e4-96de-748557707bd0" providerId="ADAL" clId="{22BD7BC0-2D8E-468B-A404-11771521C9B1}" dt="2023-09-06T18:49:52.267" v="770"/>
          <ac:spMkLst>
            <pc:docMk/>
            <pc:sldMk cId="0" sldId="288"/>
            <ac:spMk id="17" creationId="{CAB2F314-8828-400D-817B-677E966024A9}"/>
          </ac:spMkLst>
        </pc:spChg>
        <pc:spChg chg="add">
          <ac:chgData name="Joshua Gross" userId="7bb6a70e-9d37-46e4-96de-748557707bd0" providerId="ADAL" clId="{22BD7BC0-2D8E-468B-A404-11771521C9B1}" dt="2023-09-06T18:49:52.267" v="770"/>
          <ac:spMkLst>
            <pc:docMk/>
            <pc:sldMk cId="0" sldId="288"/>
            <ac:spMk id="18" creationId="{B1015758-2817-4EC3-9E67-C3E3B6CC5ABC}"/>
          </ac:spMkLst>
        </pc:spChg>
        <pc:spChg chg="add">
          <ac:chgData name="Joshua Gross" userId="7bb6a70e-9d37-46e4-96de-748557707bd0" providerId="ADAL" clId="{22BD7BC0-2D8E-468B-A404-11771521C9B1}" dt="2023-09-06T18:49:52.267" v="770"/>
          <ac:spMkLst>
            <pc:docMk/>
            <pc:sldMk cId="0" sldId="288"/>
            <ac:spMk id="19" creationId="{C299CA47-1CB6-4038-8ECA-161C44293FB5}"/>
          </ac:spMkLst>
        </pc:spChg>
        <pc:spChg chg="add">
          <ac:chgData name="Joshua Gross" userId="7bb6a70e-9d37-46e4-96de-748557707bd0" providerId="ADAL" clId="{22BD7BC0-2D8E-468B-A404-11771521C9B1}" dt="2023-09-06T18:49:52.267" v="770"/>
          <ac:spMkLst>
            <pc:docMk/>
            <pc:sldMk cId="0" sldId="288"/>
            <ac:spMk id="20" creationId="{0E76B187-B17E-497C-A1A4-031A375F4538}"/>
          </ac:spMkLst>
        </pc:spChg>
        <pc:spChg chg="add">
          <ac:chgData name="Joshua Gross" userId="7bb6a70e-9d37-46e4-96de-748557707bd0" providerId="ADAL" clId="{22BD7BC0-2D8E-468B-A404-11771521C9B1}" dt="2023-09-06T18:49:52.267" v="770"/>
          <ac:spMkLst>
            <pc:docMk/>
            <pc:sldMk cId="0" sldId="288"/>
            <ac:spMk id="21" creationId="{FFF630FE-DB7B-48DB-B1A1-B1A1D7DEC733}"/>
          </ac:spMkLst>
        </pc:spChg>
        <pc:spChg chg="add">
          <ac:chgData name="Joshua Gross" userId="7bb6a70e-9d37-46e4-96de-748557707bd0" providerId="ADAL" clId="{22BD7BC0-2D8E-468B-A404-11771521C9B1}" dt="2023-09-06T18:49:52.267" v="770"/>
          <ac:spMkLst>
            <pc:docMk/>
            <pc:sldMk cId="0" sldId="288"/>
            <ac:spMk id="22" creationId="{2F08DEE1-FB36-4B9D-85EC-296C7846212F}"/>
          </ac:spMkLst>
        </pc:spChg>
        <pc:spChg chg="add">
          <ac:chgData name="Joshua Gross" userId="7bb6a70e-9d37-46e4-96de-748557707bd0" providerId="ADAL" clId="{22BD7BC0-2D8E-468B-A404-11771521C9B1}" dt="2023-09-06T18:49:52.267" v="770"/>
          <ac:spMkLst>
            <pc:docMk/>
            <pc:sldMk cId="0" sldId="288"/>
            <ac:spMk id="23" creationId="{CFD60C16-23D4-4167-B9C7-4DA5850BB538}"/>
          </ac:spMkLst>
        </pc:spChg>
        <pc:spChg chg="mod">
          <ac:chgData name="Joshua Gross" userId="7bb6a70e-9d37-46e4-96de-748557707bd0" providerId="ADAL" clId="{22BD7BC0-2D8E-468B-A404-11771521C9B1}" dt="2023-09-06T18:16:59.764" v="405"/>
          <ac:spMkLst>
            <pc:docMk/>
            <pc:sldMk cId="0" sldId="288"/>
            <ac:spMk id="110" creationId="{00000000-0000-0000-0000-000000000000}"/>
          </ac:spMkLst>
        </pc:spChg>
        <pc:spChg chg="mod">
          <ac:chgData name="Joshua Gross" userId="7bb6a70e-9d37-46e4-96de-748557707bd0" providerId="ADAL" clId="{22BD7BC0-2D8E-468B-A404-11771521C9B1}" dt="2023-09-06T18:55:42.624" v="837"/>
          <ac:spMkLst>
            <pc:docMk/>
            <pc:sldMk cId="0" sldId="288"/>
            <ac:spMk id="111" creationId="{00000000-0000-0000-0000-000000000000}"/>
          </ac:spMkLst>
        </pc:spChg>
      </pc:sldChg>
      <pc:sldChg chg="addSp delSp modSp">
        <pc:chgData name="Joshua Gross" userId="7bb6a70e-9d37-46e4-96de-748557707bd0" providerId="ADAL" clId="{22BD7BC0-2D8E-468B-A404-11771521C9B1}" dt="2023-09-06T18:55:42.624" v="837"/>
        <pc:sldMkLst>
          <pc:docMk/>
          <pc:sldMk cId="0" sldId="289"/>
        </pc:sldMkLst>
        <pc:spChg chg="del">
          <ac:chgData name="Joshua Gross" userId="7bb6a70e-9d37-46e4-96de-748557707bd0" providerId="ADAL" clId="{22BD7BC0-2D8E-468B-A404-11771521C9B1}" dt="2023-09-06T18:50:18.017" v="775" actId="478"/>
          <ac:spMkLst>
            <pc:docMk/>
            <pc:sldMk cId="0" sldId="289"/>
            <ac:spMk id="4" creationId="{00000000-0000-0000-0000-000000000000}"/>
          </ac:spMkLst>
        </pc:spChg>
        <pc:spChg chg="del">
          <ac:chgData name="Joshua Gross" userId="7bb6a70e-9d37-46e4-96de-748557707bd0" providerId="ADAL" clId="{22BD7BC0-2D8E-468B-A404-11771521C9B1}" dt="2023-09-06T18:50:18.017" v="775" actId="478"/>
          <ac:spMkLst>
            <pc:docMk/>
            <pc:sldMk cId="0" sldId="289"/>
            <ac:spMk id="7" creationId="{00000000-0000-0000-0000-000000000000}"/>
          </ac:spMkLst>
        </pc:spChg>
        <pc:spChg chg="del">
          <ac:chgData name="Joshua Gross" userId="7bb6a70e-9d37-46e4-96de-748557707bd0" providerId="ADAL" clId="{22BD7BC0-2D8E-468B-A404-11771521C9B1}" dt="2023-09-06T18:50:18.017" v="775" actId="478"/>
          <ac:spMkLst>
            <pc:docMk/>
            <pc:sldMk cId="0" sldId="289"/>
            <ac:spMk id="8" creationId="{00000000-0000-0000-0000-000000000000}"/>
          </ac:spMkLst>
        </pc:spChg>
        <pc:spChg chg="del">
          <ac:chgData name="Joshua Gross" userId="7bb6a70e-9d37-46e4-96de-748557707bd0" providerId="ADAL" clId="{22BD7BC0-2D8E-468B-A404-11771521C9B1}" dt="2023-09-06T18:50:18.017" v="775" actId="478"/>
          <ac:spMkLst>
            <pc:docMk/>
            <pc:sldMk cId="0" sldId="289"/>
            <ac:spMk id="9" creationId="{00000000-0000-0000-0000-000000000000}"/>
          </ac:spMkLst>
        </pc:spChg>
        <pc:spChg chg="del">
          <ac:chgData name="Joshua Gross" userId="7bb6a70e-9d37-46e4-96de-748557707bd0" providerId="ADAL" clId="{22BD7BC0-2D8E-468B-A404-11771521C9B1}" dt="2023-09-06T18:50:18.017" v="775" actId="478"/>
          <ac:spMkLst>
            <pc:docMk/>
            <pc:sldMk cId="0" sldId="289"/>
            <ac:spMk id="11" creationId="{00000000-0000-0000-0000-000000000000}"/>
          </ac:spMkLst>
        </pc:spChg>
        <pc:spChg chg="add del">
          <ac:chgData name="Joshua Gross" userId="7bb6a70e-9d37-46e4-96de-748557707bd0" providerId="ADAL" clId="{22BD7BC0-2D8E-468B-A404-11771521C9B1}" dt="2023-09-06T18:50:26.738" v="780" actId="478"/>
          <ac:spMkLst>
            <pc:docMk/>
            <pc:sldMk cId="0" sldId="289"/>
            <ac:spMk id="15" creationId="{2D653D95-BF21-414C-BC0B-C476F7702957}"/>
          </ac:spMkLst>
        </pc:spChg>
        <pc:spChg chg="add">
          <ac:chgData name="Joshua Gross" userId="7bb6a70e-9d37-46e4-96de-748557707bd0" providerId="ADAL" clId="{22BD7BC0-2D8E-468B-A404-11771521C9B1}" dt="2023-09-06T18:50:18.826" v="776"/>
          <ac:spMkLst>
            <pc:docMk/>
            <pc:sldMk cId="0" sldId="289"/>
            <ac:spMk id="16" creationId="{87FE9772-0923-472C-AD9D-B8EB0F6F2D98}"/>
          </ac:spMkLst>
        </pc:spChg>
        <pc:spChg chg="add del">
          <ac:chgData name="Joshua Gross" userId="7bb6a70e-9d37-46e4-96de-748557707bd0" providerId="ADAL" clId="{22BD7BC0-2D8E-468B-A404-11771521C9B1}" dt="2023-09-06T18:50:24.570" v="778" actId="478"/>
          <ac:spMkLst>
            <pc:docMk/>
            <pc:sldMk cId="0" sldId="289"/>
            <ac:spMk id="17" creationId="{96D36607-8816-4214-89E4-56877E2CDA2B}"/>
          </ac:spMkLst>
        </pc:spChg>
        <pc:spChg chg="add del">
          <ac:chgData name="Joshua Gross" userId="7bb6a70e-9d37-46e4-96de-748557707bd0" providerId="ADAL" clId="{22BD7BC0-2D8E-468B-A404-11771521C9B1}" dt="2023-09-06T18:50:25.515" v="779" actId="478"/>
          <ac:spMkLst>
            <pc:docMk/>
            <pc:sldMk cId="0" sldId="289"/>
            <ac:spMk id="18" creationId="{A9CC8859-661E-4FCA-8DAC-BD1A56BBB625}"/>
          </ac:spMkLst>
        </pc:spChg>
        <pc:spChg chg="add">
          <ac:chgData name="Joshua Gross" userId="7bb6a70e-9d37-46e4-96de-748557707bd0" providerId="ADAL" clId="{22BD7BC0-2D8E-468B-A404-11771521C9B1}" dt="2023-09-06T18:50:18.826" v="776"/>
          <ac:spMkLst>
            <pc:docMk/>
            <pc:sldMk cId="0" sldId="289"/>
            <ac:spMk id="19" creationId="{76B3C772-5647-4670-BD7D-90949FB112DC}"/>
          </ac:spMkLst>
        </pc:spChg>
        <pc:spChg chg="add">
          <ac:chgData name="Joshua Gross" userId="7bb6a70e-9d37-46e4-96de-748557707bd0" providerId="ADAL" clId="{22BD7BC0-2D8E-468B-A404-11771521C9B1}" dt="2023-09-06T18:50:18.826" v="776"/>
          <ac:spMkLst>
            <pc:docMk/>
            <pc:sldMk cId="0" sldId="289"/>
            <ac:spMk id="20" creationId="{0839616B-B78E-499A-A309-B6A50D0CAB53}"/>
          </ac:spMkLst>
        </pc:spChg>
        <pc:spChg chg="add">
          <ac:chgData name="Joshua Gross" userId="7bb6a70e-9d37-46e4-96de-748557707bd0" providerId="ADAL" clId="{22BD7BC0-2D8E-468B-A404-11771521C9B1}" dt="2023-09-06T18:50:18.826" v="776"/>
          <ac:spMkLst>
            <pc:docMk/>
            <pc:sldMk cId="0" sldId="289"/>
            <ac:spMk id="21" creationId="{1DB898B1-79C2-4815-A6E4-2E65847A96BB}"/>
          </ac:spMkLst>
        </pc:spChg>
        <pc:spChg chg="add del">
          <ac:chgData name="Joshua Gross" userId="7bb6a70e-9d37-46e4-96de-748557707bd0" providerId="ADAL" clId="{22BD7BC0-2D8E-468B-A404-11771521C9B1}" dt="2023-09-06T18:50:23.049" v="777" actId="478"/>
          <ac:spMkLst>
            <pc:docMk/>
            <pc:sldMk cId="0" sldId="289"/>
            <ac:spMk id="22" creationId="{5FB113F6-8707-4EDA-99CB-4398D91A2FAA}"/>
          </ac:spMkLst>
        </pc:spChg>
        <pc:spChg chg="add">
          <ac:chgData name="Joshua Gross" userId="7bb6a70e-9d37-46e4-96de-748557707bd0" providerId="ADAL" clId="{22BD7BC0-2D8E-468B-A404-11771521C9B1}" dt="2023-09-06T18:50:18.826" v="776"/>
          <ac:spMkLst>
            <pc:docMk/>
            <pc:sldMk cId="0" sldId="289"/>
            <ac:spMk id="23" creationId="{102A9EA2-33CC-41E0-88FC-F358D6807783}"/>
          </ac:spMkLst>
        </pc:spChg>
        <pc:spChg chg="mod">
          <ac:chgData name="Joshua Gross" userId="7bb6a70e-9d37-46e4-96de-748557707bd0" providerId="ADAL" clId="{22BD7BC0-2D8E-468B-A404-11771521C9B1}" dt="2023-09-06T18:17:08.812" v="407"/>
          <ac:spMkLst>
            <pc:docMk/>
            <pc:sldMk cId="0" sldId="289"/>
            <ac:spMk id="110" creationId="{00000000-0000-0000-0000-000000000000}"/>
          </ac:spMkLst>
        </pc:spChg>
        <pc:spChg chg="mod">
          <ac:chgData name="Joshua Gross" userId="7bb6a70e-9d37-46e4-96de-748557707bd0" providerId="ADAL" clId="{22BD7BC0-2D8E-468B-A404-11771521C9B1}" dt="2023-09-06T18:55:42.624" v="837"/>
          <ac:spMkLst>
            <pc:docMk/>
            <pc:sldMk cId="0" sldId="289"/>
            <ac:spMk id="111" creationId="{00000000-0000-0000-0000-000000000000}"/>
          </ac:spMkLst>
        </pc:spChg>
      </pc:sldChg>
      <pc:sldChg chg="addSp delSp modSp">
        <pc:chgData name="Joshua Gross" userId="7bb6a70e-9d37-46e4-96de-748557707bd0" providerId="ADAL" clId="{22BD7BC0-2D8E-468B-A404-11771521C9B1}" dt="2023-09-06T18:55:42.624" v="837"/>
        <pc:sldMkLst>
          <pc:docMk/>
          <pc:sldMk cId="0" sldId="290"/>
        </pc:sldMkLst>
        <pc:spChg chg="del">
          <ac:chgData name="Joshua Gross" userId="7bb6a70e-9d37-46e4-96de-748557707bd0" providerId="ADAL" clId="{22BD7BC0-2D8E-468B-A404-11771521C9B1}" dt="2023-09-06T18:50:38.259" v="781" actId="478"/>
          <ac:spMkLst>
            <pc:docMk/>
            <pc:sldMk cId="0" sldId="290"/>
            <ac:spMk id="7" creationId="{00000000-0000-0000-0000-000000000000}"/>
          </ac:spMkLst>
        </pc:spChg>
        <pc:spChg chg="del">
          <ac:chgData name="Joshua Gross" userId="7bb6a70e-9d37-46e4-96de-748557707bd0" providerId="ADAL" clId="{22BD7BC0-2D8E-468B-A404-11771521C9B1}" dt="2023-09-06T18:50:38.259" v="781" actId="478"/>
          <ac:spMkLst>
            <pc:docMk/>
            <pc:sldMk cId="0" sldId="290"/>
            <ac:spMk id="9" creationId="{00000000-0000-0000-0000-000000000000}"/>
          </ac:spMkLst>
        </pc:spChg>
        <pc:spChg chg="del">
          <ac:chgData name="Joshua Gross" userId="7bb6a70e-9d37-46e4-96de-748557707bd0" providerId="ADAL" clId="{22BD7BC0-2D8E-468B-A404-11771521C9B1}" dt="2023-09-06T18:50:38.259" v="781" actId="478"/>
          <ac:spMkLst>
            <pc:docMk/>
            <pc:sldMk cId="0" sldId="290"/>
            <ac:spMk id="11" creationId="{00000000-0000-0000-0000-000000000000}"/>
          </ac:spMkLst>
        </pc:spChg>
        <pc:spChg chg="add del">
          <ac:chgData name="Joshua Gross" userId="7bb6a70e-9d37-46e4-96de-748557707bd0" providerId="ADAL" clId="{22BD7BC0-2D8E-468B-A404-11771521C9B1}" dt="2023-09-06T18:50:42.129" v="784" actId="478"/>
          <ac:spMkLst>
            <pc:docMk/>
            <pc:sldMk cId="0" sldId="290"/>
            <ac:spMk id="16" creationId="{57164A5E-C3C0-493A-825A-27E1BA7DA23B}"/>
          </ac:spMkLst>
        </pc:spChg>
        <pc:spChg chg="add">
          <ac:chgData name="Joshua Gross" userId="7bb6a70e-9d37-46e4-96de-748557707bd0" providerId="ADAL" clId="{22BD7BC0-2D8E-468B-A404-11771521C9B1}" dt="2023-09-06T18:50:38.840" v="782"/>
          <ac:spMkLst>
            <pc:docMk/>
            <pc:sldMk cId="0" sldId="290"/>
            <ac:spMk id="17" creationId="{C5C4AD15-1133-49B0-A5B9-7555B3C8F7A8}"/>
          </ac:spMkLst>
        </pc:spChg>
        <pc:spChg chg="add del">
          <ac:chgData name="Joshua Gross" userId="7bb6a70e-9d37-46e4-96de-748557707bd0" providerId="ADAL" clId="{22BD7BC0-2D8E-468B-A404-11771521C9B1}" dt="2023-09-06T18:50:41.234" v="783" actId="478"/>
          <ac:spMkLst>
            <pc:docMk/>
            <pc:sldMk cId="0" sldId="290"/>
            <ac:spMk id="18" creationId="{E55D2459-0D3B-41B2-BD0B-1181B3D7132F}"/>
          </ac:spMkLst>
        </pc:spChg>
        <pc:spChg chg="add">
          <ac:chgData name="Joshua Gross" userId="7bb6a70e-9d37-46e4-96de-748557707bd0" providerId="ADAL" clId="{22BD7BC0-2D8E-468B-A404-11771521C9B1}" dt="2023-09-06T18:50:38.840" v="782"/>
          <ac:spMkLst>
            <pc:docMk/>
            <pc:sldMk cId="0" sldId="290"/>
            <ac:spMk id="19" creationId="{09590514-E24B-47BC-96EA-F668AE22FA83}"/>
          </ac:spMkLst>
        </pc:spChg>
        <pc:spChg chg="add">
          <ac:chgData name="Joshua Gross" userId="7bb6a70e-9d37-46e4-96de-748557707bd0" providerId="ADAL" clId="{22BD7BC0-2D8E-468B-A404-11771521C9B1}" dt="2023-09-06T18:50:38.840" v="782"/>
          <ac:spMkLst>
            <pc:docMk/>
            <pc:sldMk cId="0" sldId="290"/>
            <ac:spMk id="20" creationId="{C34A447F-5D80-4C47-809D-F83CC98BF907}"/>
          </ac:spMkLst>
        </pc:spChg>
        <pc:spChg chg="mod">
          <ac:chgData name="Joshua Gross" userId="7bb6a70e-9d37-46e4-96de-748557707bd0" providerId="ADAL" clId="{22BD7BC0-2D8E-468B-A404-11771521C9B1}" dt="2023-09-06T18:17:14.054" v="408"/>
          <ac:spMkLst>
            <pc:docMk/>
            <pc:sldMk cId="0" sldId="290"/>
            <ac:spMk id="110" creationId="{00000000-0000-0000-0000-000000000000}"/>
          </ac:spMkLst>
        </pc:spChg>
        <pc:spChg chg="mod">
          <ac:chgData name="Joshua Gross" userId="7bb6a70e-9d37-46e4-96de-748557707bd0" providerId="ADAL" clId="{22BD7BC0-2D8E-468B-A404-11771521C9B1}" dt="2023-09-06T18:55:42.624" v="837"/>
          <ac:spMkLst>
            <pc:docMk/>
            <pc:sldMk cId="0" sldId="290"/>
            <ac:spMk id="111" creationId="{00000000-0000-0000-0000-000000000000}"/>
          </ac:spMkLst>
        </pc:spChg>
      </pc:sldChg>
      <pc:sldChg chg="addSp delSp modSp">
        <pc:chgData name="Joshua Gross" userId="7bb6a70e-9d37-46e4-96de-748557707bd0" providerId="ADAL" clId="{22BD7BC0-2D8E-468B-A404-11771521C9B1}" dt="2023-09-06T18:55:42.624" v="837"/>
        <pc:sldMkLst>
          <pc:docMk/>
          <pc:sldMk cId="0" sldId="291"/>
        </pc:sldMkLst>
        <pc:spChg chg="del">
          <ac:chgData name="Joshua Gross" userId="7bb6a70e-9d37-46e4-96de-748557707bd0" providerId="ADAL" clId="{22BD7BC0-2D8E-468B-A404-11771521C9B1}" dt="2023-09-06T18:50:49.696" v="785" actId="478"/>
          <ac:spMkLst>
            <pc:docMk/>
            <pc:sldMk cId="0" sldId="291"/>
            <ac:spMk id="9" creationId="{00000000-0000-0000-0000-000000000000}"/>
          </ac:spMkLst>
        </pc:spChg>
        <pc:spChg chg="add del">
          <ac:chgData name="Joshua Gross" userId="7bb6a70e-9d37-46e4-96de-748557707bd0" providerId="ADAL" clId="{22BD7BC0-2D8E-468B-A404-11771521C9B1}" dt="2023-09-06T18:50:55.404" v="790" actId="478"/>
          <ac:spMkLst>
            <pc:docMk/>
            <pc:sldMk cId="0" sldId="291"/>
            <ac:spMk id="16" creationId="{565491CB-725B-4B9F-8A59-CA38E25DCF90}"/>
          </ac:spMkLst>
        </pc:spChg>
        <pc:spChg chg="add del">
          <ac:chgData name="Joshua Gross" userId="7bb6a70e-9d37-46e4-96de-748557707bd0" providerId="ADAL" clId="{22BD7BC0-2D8E-468B-A404-11771521C9B1}" dt="2023-09-06T18:50:52.792" v="787" actId="478"/>
          <ac:spMkLst>
            <pc:docMk/>
            <pc:sldMk cId="0" sldId="291"/>
            <ac:spMk id="17" creationId="{1C939941-C0BC-46EE-8C28-824634DCCB4A}"/>
          </ac:spMkLst>
        </pc:spChg>
        <pc:spChg chg="add del">
          <ac:chgData name="Joshua Gross" userId="7bb6a70e-9d37-46e4-96de-748557707bd0" providerId="ADAL" clId="{22BD7BC0-2D8E-468B-A404-11771521C9B1}" dt="2023-09-06T18:50:54.463" v="789" actId="478"/>
          <ac:spMkLst>
            <pc:docMk/>
            <pc:sldMk cId="0" sldId="291"/>
            <ac:spMk id="18" creationId="{27F4F25B-709B-4B43-834B-5E561EA4032C}"/>
          </ac:spMkLst>
        </pc:spChg>
        <pc:spChg chg="add">
          <ac:chgData name="Joshua Gross" userId="7bb6a70e-9d37-46e4-96de-748557707bd0" providerId="ADAL" clId="{22BD7BC0-2D8E-468B-A404-11771521C9B1}" dt="2023-09-06T18:50:50.222" v="786"/>
          <ac:spMkLst>
            <pc:docMk/>
            <pc:sldMk cId="0" sldId="291"/>
            <ac:spMk id="19" creationId="{CDB7AC60-1F6B-4EAE-9234-6D987C2D863D}"/>
          </ac:spMkLst>
        </pc:spChg>
        <pc:spChg chg="add del">
          <ac:chgData name="Joshua Gross" userId="7bb6a70e-9d37-46e4-96de-748557707bd0" providerId="ADAL" clId="{22BD7BC0-2D8E-468B-A404-11771521C9B1}" dt="2023-09-06T18:50:53.750" v="788" actId="478"/>
          <ac:spMkLst>
            <pc:docMk/>
            <pc:sldMk cId="0" sldId="291"/>
            <ac:spMk id="20" creationId="{E1FC940D-8432-4642-9327-FFCB43D0C67B}"/>
          </ac:spMkLst>
        </pc:spChg>
        <pc:spChg chg="mod">
          <ac:chgData name="Joshua Gross" userId="7bb6a70e-9d37-46e4-96de-748557707bd0" providerId="ADAL" clId="{22BD7BC0-2D8E-468B-A404-11771521C9B1}" dt="2023-09-06T18:17:18.371" v="409"/>
          <ac:spMkLst>
            <pc:docMk/>
            <pc:sldMk cId="0" sldId="291"/>
            <ac:spMk id="110" creationId="{00000000-0000-0000-0000-000000000000}"/>
          </ac:spMkLst>
        </pc:spChg>
        <pc:spChg chg="mod">
          <ac:chgData name="Joshua Gross" userId="7bb6a70e-9d37-46e4-96de-748557707bd0" providerId="ADAL" clId="{22BD7BC0-2D8E-468B-A404-11771521C9B1}" dt="2023-09-06T18:55:42.624" v="837"/>
          <ac:spMkLst>
            <pc:docMk/>
            <pc:sldMk cId="0" sldId="291"/>
            <ac:spMk id="111" creationId="{00000000-0000-0000-0000-000000000000}"/>
          </ac:spMkLst>
        </pc:spChg>
      </pc:sldChg>
      <pc:sldChg chg="modSp">
        <pc:chgData name="Joshua Gross" userId="7bb6a70e-9d37-46e4-96de-748557707bd0" providerId="ADAL" clId="{22BD7BC0-2D8E-468B-A404-11771521C9B1}" dt="2023-09-06T19:20:55.896" v="882" actId="20577"/>
        <pc:sldMkLst>
          <pc:docMk/>
          <pc:sldMk cId="0" sldId="292"/>
        </pc:sldMkLst>
        <pc:spChg chg="mod">
          <ac:chgData name="Joshua Gross" userId="7bb6a70e-9d37-46e4-96de-748557707bd0" providerId="ADAL" clId="{22BD7BC0-2D8E-468B-A404-11771521C9B1}" dt="2023-09-06T18:17:28.601" v="411"/>
          <ac:spMkLst>
            <pc:docMk/>
            <pc:sldMk cId="0" sldId="292"/>
            <ac:spMk id="110" creationId="{00000000-0000-0000-0000-000000000000}"/>
          </ac:spMkLst>
        </pc:spChg>
        <pc:spChg chg="mod">
          <ac:chgData name="Joshua Gross" userId="7bb6a70e-9d37-46e4-96de-748557707bd0" providerId="ADAL" clId="{22BD7BC0-2D8E-468B-A404-11771521C9B1}" dt="2023-09-06T19:20:55.896" v="882" actId="20577"/>
          <ac:spMkLst>
            <pc:docMk/>
            <pc:sldMk cId="0" sldId="292"/>
            <ac:spMk id="111" creationId="{00000000-0000-0000-0000-000000000000}"/>
          </ac:spMkLst>
        </pc:spChg>
      </pc:sldChg>
      <pc:sldChg chg="modSp">
        <pc:chgData name="Joshua Gross" userId="7bb6a70e-9d37-46e4-96de-748557707bd0" providerId="ADAL" clId="{22BD7BC0-2D8E-468B-A404-11771521C9B1}" dt="2023-09-06T19:37:50.175" v="886"/>
        <pc:sldMkLst>
          <pc:docMk/>
          <pc:sldMk cId="0" sldId="294"/>
        </pc:sldMkLst>
        <pc:spChg chg="mod">
          <ac:chgData name="Joshua Gross" userId="7bb6a70e-9d37-46e4-96de-748557707bd0" providerId="ADAL" clId="{22BD7BC0-2D8E-468B-A404-11771521C9B1}" dt="2023-09-06T18:17:33.286" v="412"/>
          <ac:spMkLst>
            <pc:docMk/>
            <pc:sldMk cId="0" sldId="294"/>
            <ac:spMk id="112" creationId="{00000000-0000-0000-0000-000000000000}"/>
          </ac:spMkLst>
        </pc:spChg>
        <pc:spChg chg="mod">
          <ac:chgData name="Joshua Gross" userId="7bb6a70e-9d37-46e4-96de-748557707bd0" providerId="ADAL" clId="{22BD7BC0-2D8E-468B-A404-11771521C9B1}" dt="2023-09-06T19:37:50.175" v="886"/>
          <ac:spMkLst>
            <pc:docMk/>
            <pc:sldMk cId="0" sldId="294"/>
            <ac:spMk id="113" creationId="{00000000-0000-0000-0000-000000000000}"/>
          </ac:spMkLst>
        </pc:spChg>
      </pc:sldChg>
      <pc:sldChg chg="modSp">
        <pc:chgData name="Joshua Gross" userId="7bb6a70e-9d37-46e4-96de-748557707bd0" providerId="ADAL" clId="{22BD7BC0-2D8E-468B-A404-11771521C9B1}" dt="2023-09-06T19:38:27.857" v="890" actId="20577"/>
        <pc:sldMkLst>
          <pc:docMk/>
          <pc:sldMk cId="0" sldId="295"/>
        </pc:sldMkLst>
        <pc:spChg chg="mod">
          <ac:chgData name="Joshua Gross" userId="7bb6a70e-9d37-46e4-96de-748557707bd0" providerId="ADAL" clId="{22BD7BC0-2D8E-468B-A404-11771521C9B1}" dt="2023-09-06T18:17:37.149" v="413"/>
          <ac:spMkLst>
            <pc:docMk/>
            <pc:sldMk cId="0" sldId="295"/>
            <ac:spMk id="112" creationId="{00000000-0000-0000-0000-000000000000}"/>
          </ac:spMkLst>
        </pc:spChg>
        <pc:spChg chg="mod">
          <ac:chgData name="Joshua Gross" userId="7bb6a70e-9d37-46e4-96de-748557707bd0" providerId="ADAL" clId="{22BD7BC0-2D8E-468B-A404-11771521C9B1}" dt="2023-09-06T19:38:27.857" v="890" actId="20577"/>
          <ac:spMkLst>
            <pc:docMk/>
            <pc:sldMk cId="0" sldId="295"/>
            <ac:spMk id="113" creationId="{00000000-0000-0000-0000-000000000000}"/>
          </ac:spMkLst>
        </pc:spChg>
      </pc:sldChg>
      <pc:sldChg chg="modSp">
        <pc:chgData name="Joshua Gross" userId="7bb6a70e-9d37-46e4-96de-748557707bd0" providerId="ADAL" clId="{22BD7BC0-2D8E-468B-A404-11771521C9B1}" dt="2023-09-06T19:38:42.826" v="893" actId="20577"/>
        <pc:sldMkLst>
          <pc:docMk/>
          <pc:sldMk cId="0" sldId="296"/>
        </pc:sldMkLst>
        <pc:spChg chg="mod">
          <ac:chgData name="Joshua Gross" userId="7bb6a70e-9d37-46e4-96de-748557707bd0" providerId="ADAL" clId="{22BD7BC0-2D8E-468B-A404-11771521C9B1}" dt="2023-09-06T18:17:41.256" v="414"/>
          <ac:spMkLst>
            <pc:docMk/>
            <pc:sldMk cId="0" sldId="296"/>
            <ac:spMk id="112" creationId="{00000000-0000-0000-0000-000000000000}"/>
          </ac:spMkLst>
        </pc:spChg>
        <pc:spChg chg="mod">
          <ac:chgData name="Joshua Gross" userId="7bb6a70e-9d37-46e4-96de-748557707bd0" providerId="ADAL" clId="{22BD7BC0-2D8E-468B-A404-11771521C9B1}" dt="2023-09-06T19:38:42.826" v="893" actId="20577"/>
          <ac:spMkLst>
            <pc:docMk/>
            <pc:sldMk cId="0" sldId="296"/>
            <ac:spMk id="113" creationId="{00000000-0000-0000-0000-000000000000}"/>
          </ac:spMkLst>
        </pc:spChg>
      </pc:sldChg>
      <pc:sldChg chg="modSp">
        <pc:chgData name="Joshua Gross" userId="7bb6a70e-9d37-46e4-96de-748557707bd0" providerId="ADAL" clId="{22BD7BC0-2D8E-468B-A404-11771521C9B1}" dt="2023-09-06T19:40:00.173" v="898" actId="122"/>
        <pc:sldMkLst>
          <pc:docMk/>
          <pc:sldMk cId="0" sldId="297"/>
        </pc:sldMkLst>
        <pc:spChg chg="mod">
          <ac:chgData name="Joshua Gross" userId="7bb6a70e-9d37-46e4-96de-748557707bd0" providerId="ADAL" clId="{22BD7BC0-2D8E-468B-A404-11771521C9B1}" dt="2023-09-06T18:18:00.080" v="415"/>
          <ac:spMkLst>
            <pc:docMk/>
            <pc:sldMk cId="0" sldId="297"/>
            <ac:spMk id="112" creationId="{00000000-0000-0000-0000-000000000000}"/>
          </ac:spMkLst>
        </pc:spChg>
        <pc:spChg chg="mod">
          <ac:chgData name="Joshua Gross" userId="7bb6a70e-9d37-46e4-96de-748557707bd0" providerId="ADAL" clId="{22BD7BC0-2D8E-468B-A404-11771521C9B1}" dt="2023-09-06T19:40:00.173" v="898" actId="122"/>
          <ac:spMkLst>
            <pc:docMk/>
            <pc:sldMk cId="0" sldId="297"/>
            <ac:spMk id="113" creationId="{00000000-0000-0000-0000-000000000000}"/>
          </ac:spMkLst>
        </pc:spChg>
      </pc:sldChg>
      <pc:sldChg chg="modSp">
        <pc:chgData name="Joshua Gross" userId="7bb6a70e-9d37-46e4-96de-748557707bd0" providerId="ADAL" clId="{22BD7BC0-2D8E-468B-A404-11771521C9B1}" dt="2023-09-06T19:40:16.394" v="900" actId="20577"/>
        <pc:sldMkLst>
          <pc:docMk/>
          <pc:sldMk cId="0" sldId="298"/>
        </pc:sldMkLst>
        <pc:spChg chg="mod">
          <ac:chgData name="Joshua Gross" userId="7bb6a70e-9d37-46e4-96de-748557707bd0" providerId="ADAL" clId="{22BD7BC0-2D8E-468B-A404-11771521C9B1}" dt="2023-09-06T18:18:00.080" v="415"/>
          <ac:spMkLst>
            <pc:docMk/>
            <pc:sldMk cId="0" sldId="298"/>
            <ac:spMk id="112" creationId="{00000000-0000-0000-0000-000000000000}"/>
          </ac:spMkLst>
        </pc:spChg>
        <pc:spChg chg="mod">
          <ac:chgData name="Joshua Gross" userId="7bb6a70e-9d37-46e4-96de-748557707bd0" providerId="ADAL" clId="{22BD7BC0-2D8E-468B-A404-11771521C9B1}" dt="2023-09-06T19:40:16.394" v="900" actId="20577"/>
          <ac:spMkLst>
            <pc:docMk/>
            <pc:sldMk cId="0" sldId="298"/>
            <ac:spMk id="113" creationId="{00000000-0000-0000-0000-000000000000}"/>
          </ac:spMkLst>
        </pc:spChg>
      </pc:sldChg>
      <pc:sldChg chg="modSp">
        <pc:chgData name="Joshua Gross" userId="7bb6a70e-9d37-46e4-96de-748557707bd0" providerId="ADAL" clId="{22BD7BC0-2D8E-468B-A404-11771521C9B1}" dt="2023-09-06T19:40:47.695" v="910"/>
        <pc:sldMkLst>
          <pc:docMk/>
          <pc:sldMk cId="0" sldId="299"/>
        </pc:sldMkLst>
        <pc:spChg chg="mod">
          <ac:chgData name="Joshua Gross" userId="7bb6a70e-9d37-46e4-96de-748557707bd0" providerId="ADAL" clId="{22BD7BC0-2D8E-468B-A404-11771521C9B1}" dt="2023-09-06T18:18:00.080" v="415"/>
          <ac:spMkLst>
            <pc:docMk/>
            <pc:sldMk cId="0" sldId="299"/>
            <ac:spMk id="112" creationId="{00000000-0000-0000-0000-000000000000}"/>
          </ac:spMkLst>
        </pc:spChg>
        <pc:spChg chg="mod">
          <ac:chgData name="Joshua Gross" userId="7bb6a70e-9d37-46e4-96de-748557707bd0" providerId="ADAL" clId="{22BD7BC0-2D8E-468B-A404-11771521C9B1}" dt="2023-09-06T19:40:47.695" v="910"/>
          <ac:spMkLst>
            <pc:docMk/>
            <pc:sldMk cId="0" sldId="299"/>
            <ac:spMk id="113" creationId="{00000000-0000-0000-0000-000000000000}"/>
          </ac:spMkLst>
        </pc:spChg>
      </pc:sldChg>
      <pc:sldChg chg="modSp">
        <pc:chgData name="Joshua Gross" userId="7bb6a70e-9d37-46e4-96de-748557707bd0" providerId="ADAL" clId="{22BD7BC0-2D8E-468B-A404-11771521C9B1}" dt="2023-09-06T19:42:47.968" v="926"/>
        <pc:sldMkLst>
          <pc:docMk/>
          <pc:sldMk cId="0" sldId="300"/>
        </pc:sldMkLst>
        <pc:spChg chg="mod">
          <ac:chgData name="Joshua Gross" userId="7bb6a70e-9d37-46e4-96de-748557707bd0" providerId="ADAL" clId="{22BD7BC0-2D8E-468B-A404-11771521C9B1}" dt="2023-09-06T19:41:08.777" v="915" actId="20577"/>
          <ac:spMkLst>
            <pc:docMk/>
            <pc:sldMk cId="0" sldId="300"/>
            <ac:spMk id="112" creationId="{00000000-0000-0000-0000-000000000000}"/>
          </ac:spMkLst>
        </pc:spChg>
        <pc:spChg chg="mod">
          <ac:chgData name="Joshua Gross" userId="7bb6a70e-9d37-46e4-96de-748557707bd0" providerId="ADAL" clId="{22BD7BC0-2D8E-468B-A404-11771521C9B1}" dt="2023-09-06T19:42:47.968" v="926"/>
          <ac:spMkLst>
            <pc:docMk/>
            <pc:sldMk cId="0" sldId="300"/>
            <ac:spMk id="113" creationId="{00000000-0000-0000-0000-000000000000}"/>
          </ac:spMkLst>
        </pc:spChg>
      </pc:sldChg>
      <pc:sldChg chg="modSp">
        <pc:chgData name="Joshua Gross" userId="7bb6a70e-9d37-46e4-96de-748557707bd0" providerId="ADAL" clId="{22BD7BC0-2D8E-468B-A404-11771521C9B1}" dt="2023-09-06T18:55:42.624" v="837"/>
        <pc:sldMkLst>
          <pc:docMk/>
          <pc:sldMk cId="2134202816" sldId="301"/>
        </pc:sldMkLst>
        <pc:spChg chg="mod">
          <ac:chgData name="Joshua Gross" userId="7bb6a70e-9d37-46e4-96de-748557707bd0" providerId="ADAL" clId="{22BD7BC0-2D8E-468B-A404-11771521C9B1}" dt="2023-09-06T18:16:36.732" v="400"/>
          <ac:spMkLst>
            <pc:docMk/>
            <pc:sldMk cId="2134202816" sldId="301"/>
            <ac:spMk id="112" creationId="{00000000-0000-0000-0000-000000000000}"/>
          </ac:spMkLst>
        </pc:spChg>
        <pc:spChg chg="mod">
          <ac:chgData name="Joshua Gross" userId="7bb6a70e-9d37-46e4-96de-748557707bd0" providerId="ADAL" clId="{22BD7BC0-2D8E-468B-A404-11771521C9B1}" dt="2023-09-06T18:55:42.624" v="837"/>
          <ac:spMkLst>
            <pc:docMk/>
            <pc:sldMk cId="2134202816" sldId="301"/>
            <ac:spMk id="113" creationId="{00000000-0000-0000-0000-000000000000}"/>
          </ac:spMkLst>
        </pc:spChg>
      </pc:sldChg>
      <pc:sldChg chg="modSp">
        <pc:chgData name="Joshua Gross" userId="7bb6a70e-9d37-46e4-96de-748557707bd0" providerId="ADAL" clId="{22BD7BC0-2D8E-468B-A404-11771521C9B1}" dt="2023-09-06T18:55:42.624" v="837"/>
        <pc:sldMkLst>
          <pc:docMk/>
          <pc:sldMk cId="435032494" sldId="302"/>
        </pc:sldMkLst>
        <pc:spChg chg="mod">
          <ac:chgData name="Joshua Gross" userId="7bb6a70e-9d37-46e4-96de-748557707bd0" providerId="ADAL" clId="{22BD7BC0-2D8E-468B-A404-11771521C9B1}" dt="2023-09-06T18:47:02.774" v="698" actId="1076"/>
          <ac:spMkLst>
            <pc:docMk/>
            <pc:sldMk cId="435032494" sldId="302"/>
            <ac:spMk id="2"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4"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5"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6"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7"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8"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9"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10" creationId="{00000000-0000-0000-0000-000000000000}"/>
          </ac:spMkLst>
        </pc:spChg>
        <pc:spChg chg="mod">
          <ac:chgData name="Joshua Gross" userId="7bb6a70e-9d37-46e4-96de-748557707bd0" providerId="ADAL" clId="{22BD7BC0-2D8E-468B-A404-11771521C9B1}" dt="2023-09-06T18:47:02.774" v="698" actId="1076"/>
          <ac:spMkLst>
            <pc:docMk/>
            <pc:sldMk cId="435032494" sldId="302"/>
            <ac:spMk id="11" creationId="{00000000-0000-0000-0000-000000000000}"/>
          </ac:spMkLst>
        </pc:spChg>
        <pc:spChg chg="mod">
          <ac:chgData name="Joshua Gross" userId="7bb6a70e-9d37-46e4-96de-748557707bd0" providerId="ADAL" clId="{22BD7BC0-2D8E-468B-A404-11771521C9B1}" dt="2023-09-06T18:16:51.102" v="403"/>
          <ac:spMkLst>
            <pc:docMk/>
            <pc:sldMk cId="435032494" sldId="302"/>
            <ac:spMk id="110" creationId="{00000000-0000-0000-0000-000000000000}"/>
          </ac:spMkLst>
        </pc:spChg>
        <pc:spChg chg="mod">
          <ac:chgData name="Joshua Gross" userId="7bb6a70e-9d37-46e4-96de-748557707bd0" providerId="ADAL" clId="{22BD7BC0-2D8E-468B-A404-11771521C9B1}" dt="2023-09-06T18:55:42.624" v="837"/>
          <ac:spMkLst>
            <pc:docMk/>
            <pc:sldMk cId="435032494" sldId="302"/>
            <ac:spMk id="111" creationId="{00000000-0000-0000-0000-000000000000}"/>
          </ac:spMkLst>
        </pc:spChg>
      </pc:sldChg>
      <pc:sldChg chg="modSp">
        <pc:chgData name="Joshua Gross" userId="7bb6a70e-9d37-46e4-96de-748557707bd0" providerId="ADAL" clId="{22BD7BC0-2D8E-468B-A404-11771521C9B1}" dt="2023-09-06T18:55:42.624" v="837"/>
        <pc:sldMkLst>
          <pc:docMk/>
          <pc:sldMk cId="1648616557" sldId="303"/>
        </pc:sldMkLst>
        <pc:spChg chg="mod">
          <ac:chgData name="Joshua Gross" userId="7bb6a70e-9d37-46e4-96de-748557707bd0" providerId="ADAL" clId="{22BD7BC0-2D8E-468B-A404-11771521C9B1}" dt="2023-09-06T18:49:05.709" v="764" actId="1076"/>
          <ac:spMkLst>
            <pc:docMk/>
            <pc:sldMk cId="1648616557" sldId="303"/>
            <ac:spMk id="2"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4"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5"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6"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7"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8"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9"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10" creationId="{00000000-0000-0000-0000-000000000000}"/>
          </ac:spMkLst>
        </pc:spChg>
        <pc:spChg chg="mod">
          <ac:chgData name="Joshua Gross" userId="7bb6a70e-9d37-46e4-96de-748557707bd0" providerId="ADAL" clId="{22BD7BC0-2D8E-468B-A404-11771521C9B1}" dt="2023-09-06T18:49:05.709" v="764" actId="1076"/>
          <ac:spMkLst>
            <pc:docMk/>
            <pc:sldMk cId="1648616557" sldId="303"/>
            <ac:spMk id="11" creationId="{00000000-0000-0000-0000-000000000000}"/>
          </ac:spMkLst>
        </pc:spChg>
        <pc:spChg chg="mod">
          <ac:chgData name="Joshua Gross" userId="7bb6a70e-9d37-46e4-96de-748557707bd0" providerId="ADAL" clId="{22BD7BC0-2D8E-468B-A404-11771521C9B1}" dt="2023-09-06T18:16:55.644" v="404"/>
          <ac:spMkLst>
            <pc:docMk/>
            <pc:sldMk cId="1648616557" sldId="303"/>
            <ac:spMk id="110" creationId="{00000000-0000-0000-0000-000000000000}"/>
          </ac:spMkLst>
        </pc:spChg>
        <pc:spChg chg="mod">
          <ac:chgData name="Joshua Gross" userId="7bb6a70e-9d37-46e4-96de-748557707bd0" providerId="ADAL" clId="{22BD7BC0-2D8E-468B-A404-11771521C9B1}" dt="2023-09-06T18:55:42.624" v="837"/>
          <ac:spMkLst>
            <pc:docMk/>
            <pc:sldMk cId="1648616557" sldId="303"/>
            <ac:spMk id="111" creationId="{00000000-0000-0000-0000-000000000000}"/>
          </ac:spMkLst>
        </pc:spChg>
      </pc:sldChg>
      <pc:sldChg chg="modSp">
        <pc:chgData name="Joshua Gross" userId="7bb6a70e-9d37-46e4-96de-748557707bd0" providerId="ADAL" clId="{22BD7BC0-2D8E-468B-A404-11771521C9B1}" dt="2023-09-06T18:55:42.624" v="837"/>
        <pc:sldMkLst>
          <pc:docMk/>
          <pc:sldMk cId="2459695032" sldId="304"/>
        </pc:sldMkLst>
        <pc:spChg chg="mod">
          <ac:chgData name="Joshua Gross" userId="7bb6a70e-9d37-46e4-96de-748557707bd0" providerId="ADAL" clId="{22BD7BC0-2D8E-468B-A404-11771521C9B1}" dt="2023-09-06T18:16:45.463" v="402"/>
          <ac:spMkLst>
            <pc:docMk/>
            <pc:sldMk cId="2459695032" sldId="304"/>
            <ac:spMk id="112" creationId="{00000000-0000-0000-0000-000000000000}"/>
          </ac:spMkLst>
        </pc:spChg>
        <pc:spChg chg="mod">
          <ac:chgData name="Joshua Gross" userId="7bb6a70e-9d37-46e4-96de-748557707bd0" providerId="ADAL" clId="{22BD7BC0-2D8E-468B-A404-11771521C9B1}" dt="2023-09-06T18:55:42.624" v="837"/>
          <ac:spMkLst>
            <pc:docMk/>
            <pc:sldMk cId="2459695032" sldId="304"/>
            <ac:spMk id="113" creationId="{00000000-0000-0000-0000-000000000000}"/>
          </ac:spMkLst>
        </pc:spChg>
      </pc:sldChg>
      <pc:sldChg chg="addSp delSp modSp">
        <pc:chgData name="Joshua Gross" userId="7bb6a70e-9d37-46e4-96de-748557707bd0" providerId="ADAL" clId="{22BD7BC0-2D8E-468B-A404-11771521C9B1}" dt="2023-09-06T18:55:42.624" v="837"/>
        <pc:sldMkLst>
          <pc:docMk/>
          <pc:sldMk cId="2114678294" sldId="305"/>
        </pc:sldMkLst>
        <pc:spChg chg="del">
          <ac:chgData name="Joshua Gross" userId="7bb6a70e-9d37-46e4-96de-748557707bd0" providerId="ADAL" clId="{22BD7BC0-2D8E-468B-A404-11771521C9B1}" dt="2023-09-06T18:50:04.470" v="771" actId="478"/>
          <ac:spMkLst>
            <pc:docMk/>
            <pc:sldMk cId="2114678294" sldId="305"/>
            <ac:spMk id="2"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4"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6"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7"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8"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9" creationId="{00000000-0000-0000-0000-000000000000}"/>
          </ac:spMkLst>
        </pc:spChg>
        <pc:spChg chg="del">
          <ac:chgData name="Joshua Gross" userId="7bb6a70e-9d37-46e4-96de-748557707bd0" providerId="ADAL" clId="{22BD7BC0-2D8E-468B-A404-11771521C9B1}" dt="2023-09-06T18:50:04.470" v="771" actId="478"/>
          <ac:spMkLst>
            <pc:docMk/>
            <pc:sldMk cId="2114678294" sldId="305"/>
            <ac:spMk id="11" creationId="{00000000-0000-0000-0000-000000000000}"/>
          </ac:spMkLst>
        </pc:spChg>
        <pc:spChg chg="add">
          <ac:chgData name="Joshua Gross" userId="7bb6a70e-9d37-46e4-96de-748557707bd0" providerId="ADAL" clId="{22BD7BC0-2D8E-468B-A404-11771521C9B1}" dt="2023-09-06T18:50:05.363" v="772"/>
          <ac:spMkLst>
            <pc:docMk/>
            <pc:sldMk cId="2114678294" sldId="305"/>
            <ac:spMk id="15" creationId="{50079207-F7FD-428C-9379-5BDB00D70586}"/>
          </ac:spMkLst>
        </pc:spChg>
        <pc:spChg chg="add">
          <ac:chgData name="Joshua Gross" userId="7bb6a70e-9d37-46e4-96de-748557707bd0" providerId="ADAL" clId="{22BD7BC0-2D8E-468B-A404-11771521C9B1}" dt="2023-09-06T18:50:05.363" v="772"/>
          <ac:spMkLst>
            <pc:docMk/>
            <pc:sldMk cId="2114678294" sldId="305"/>
            <ac:spMk id="16" creationId="{B7F965BF-9C59-4403-9579-8EB3EDB5142C}"/>
          </ac:spMkLst>
        </pc:spChg>
        <pc:spChg chg="add del">
          <ac:chgData name="Joshua Gross" userId="7bb6a70e-9d37-46e4-96de-748557707bd0" providerId="ADAL" clId="{22BD7BC0-2D8E-468B-A404-11771521C9B1}" dt="2023-09-06T18:50:10.796" v="774" actId="478"/>
          <ac:spMkLst>
            <pc:docMk/>
            <pc:sldMk cId="2114678294" sldId="305"/>
            <ac:spMk id="17" creationId="{765DDB77-0666-49D5-B2F4-2991005D9148}"/>
          </ac:spMkLst>
        </pc:spChg>
        <pc:spChg chg="add">
          <ac:chgData name="Joshua Gross" userId="7bb6a70e-9d37-46e4-96de-748557707bd0" providerId="ADAL" clId="{22BD7BC0-2D8E-468B-A404-11771521C9B1}" dt="2023-09-06T18:50:05.363" v="772"/>
          <ac:spMkLst>
            <pc:docMk/>
            <pc:sldMk cId="2114678294" sldId="305"/>
            <ac:spMk id="18" creationId="{2F0A20F3-FEE7-429D-AFDC-A53F1D2CCF31}"/>
          </ac:spMkLst>
        </pc:spChg>
        <pc:spChg chg="add">
          <ac:chgData name="Joshua Gross" userId="7bb6a70e-9d37-46e4-96de-748557707bd0" providerId="ADAL" clId="{22BD7BC0-2D8E-468B-A404-11771521C9B1}" dt="2023-09-06T18:50:05.363" v="772"/>
          <ac:spMkLst>
            <pc:docMk/>
            <pc:sldMk cId="2114678294" sldId="305"/>
            <ac:spMk id="19" creationId="{72A9E26C-E6F6-44D9-A8A9-E520DA4D2C61}"/>
          </ac:spMkLst>
        </pc:spChg>
        <pc:spChg chg="add">
          <ac:chgData name="Joshua Gross" userId="7bb6a70e-9d37-46e4-96de-748557707bd0" providerId="ADAL" clId="{22BD7BC0-2D8E-468B-A404-11771521C9B1}" dt="2023-09-06T18:50:05.363" v="772"/>
          <ac:spMkLst>
            <pc:docMk/>
            <pc:sldMk cId="2114678294" sldId="305"/>
            <ac:spMk id="20" creationId="{F231B4DC-1FF4-43AE-9D45-180166F33F02}"/>
          </ac:spMkLst>
        </pc:spChg>
        <pc:spChg chg="add">
          <ac:chgData name="Joshua Gross" userId="7bb6a70e-9d37-46e4-96de-748557707bd0" providerId="ADAL" clId="{22BD7BC0-2D8E-468B-A404-11771521C9B1}" dt="2023-09-06T18:50:05.363" v="772"/>
          <ac:spMkLst>
            <pc:docMk/>
            <pc:sldMk cId="2114678294" sldId="305"/>
            <ac:spMk id="21" creationId="{69401A2A-6E47-4E62-B423-1C7E66AE3037}"/>
          </ac:spMkLst>
        </pc:spChg>
        <pc:spChg chg="add del">
          <ac:chgData name="Joshua Gross" userId="7bb6a70e-9d37-46e4-96de-748557707bd0" providerId="ADAL" clId="{22BD7BC0-2D8E-468B-A404-11771521C9B1}" dt="2023-09-06T18:50:08.554" v="773" actId="478"/>
          <ac:spMkLst>
            <pc:docMk/>
            <pc:sldMk cId="2114678294" sldId="305"/>
            <ac:spMk id="22" creationId="{5C31EAA8-41CA-4DF2-8B72-6AE50216F7F1}"/>
          </ac:spMkLst>
        </pc:spChg>
        <pc:spChg chg="add">
          <ac:chgData name="Joshua Gross" userId="7bb6a70e-9d37-46e4-96de-748557707bd0" providerId="ADAL" clId="{22BD7BC0-2D8E-468B-A404-11771521C9B1}" dt="2023-09-06T18:50:05.363" v="772"/>
          <ac:spMkLst>
            <pc:docMk/>
            <pc:sldMk cId="2114678294" sldId="305"/>
            <ac:spMk id="23" creationId="{C8D083F3-5153-4B0D-A680-40B1D6272DD5}"/>
          </ac:spMkLst>
        </pc:spChg>
        <pc:spChg chg="mod">
          <ac:chgData name="Joshua Gross" userId="7bb6a70e-9d37-46e4-96de-748557707bd0" providerId="ADAL" clId="{22BD7BC0-2D8E-468B-A404-11771521C9B1}" dt="2023-09-06T18:17:04.389" v="406"/>
          <ac:spMkLst>
            <pc:docMk/>
            <pc:sldMk cId="2114678294" sldId="305"/>
            <ac:spMk id="110" creationId="{00000000-0000-0000-0000-000000000000}"/>
          </ac:spMkLst>
        </pc:spChg>
        <pc:spChg chg="mod">
          <ac:chgData name="Joshua Gross" userId="7bb6a70e-9d37-46e4-96de-748557707bd0" providerId="ADAL" clId="{22BD7BC0-2D8E-468B-A404-11771521C9B1}" dt="2023-09-06T18:55:42.624" v="837"/>
          <ac:spMkLst>
            <pc:docMk/>
            <pc:sldMk cId="2114678294" sldId="305"/>
            <ac:spMk id="111" creationId="{00000000-0000-0000-0000-000000000000}"/>
          </ac:spMkLst>
        </pc:spChg>
      </pc:sldChg>
      <pc:sldChg chg="addSp delSp modSp">
        <pc:chgData name="Joshua Gross" userId="7bb6a70e-9d37-46e4-96de-748557707bd0" providerId="ADAL" clId="{22BD7BC0-2D8E-468B-A404-11771521C9B1}" dt="2023-09-06T19:19:51.604" v="865"/>
        <pc:sldMkLst>
          <pc:docMk/>
          <pc:sldMk cId="1993986767" sldId="306"/>
        </pc:sldMkLst>
        <pc:spChg chg="del">
          <ac:chgData name="Joshua Gross" userId="7bb6a70e-9d37-46e4-96de-748557707bd0" providerId="ADAL" clId="{22BD7BC0-2D8E-468B-A404-11771521C9B1}" dt="2023-09-06T18:51:15.815" v="791" actId="478"/>
          <ac:spMkLst>
            <pc:docMk/>
            <pc:sldMk cId="1993986767" sldId="306"/>
            <ac:spMk id="9" creationId="{00000000-0000-0000-0000-000000000000}"/>
          </ac:spMkLst>
        </pc:spChg>
        <pc:spChg chg="add del">
          <ac:chgData name="Joshua Gross" userId="7bb6a70e-9d37-46e4-96de-748557707bd0" providerId="ADAL" clId="{22BD7BC0-2D8E-468B-A404-11771521C9B1}" dt="2023-09-06T18:51:26.927" v="796" actId="478"/>
          <ac:spMkLst>
            <pc:docMk/>
            <pc:sldMk cId="1993986767" sldId="306"/>
            <ac:spMk id="16" creationId="{4F343E18-6654-4101-83AC-042B4A9BB26E}"/>
          </ac:spMkLst>
        </pc:spChg>
        <pc:spChg chg="add del">
          <ac:chgData name="Joshua Gross" userId="7bb6a70e-9d37-46e4-96de-748557707bd0" providerId="ADAL" clId="{22BD7BC0-2D8E-468B-A404-11771521C9B1}" dt="2023-09-06T18:51:25.363" v="794" actId="478"/>
          <ac:spMkLst>
            <pc:docMk/>
            <pc:sldMk cId="1993986767" sldId="306"/>
            <ac:spMk id="17" creationId="{B81AA2AC-49C1-466F-9F67-97F17667A584}"/>
          </ac:spMkLst>
        </pc:spChg>
        <pc:spChg chg="add del">
          <ac:chgData name="Joshua Gross" userId="7bb6a70e-9d37-46e4-96de-748557707bd0" providerId="ADAL" clId="{22BD7BC0-2D8E-468B-A404-11771521C9B1}" dt="2023-09-06T18:51:25.944" v="795" actId="478"/>
          <ac:spMkLst>
            <pc:docMk/>
            <pc:sldMk cId="1993986767" sldId="306"/>
            <ac:spMk id="18" creationId="{E9BA5D75-FED1-47ED-844B-75E18C1EF795}"/>
          </ac:spMkLst>
        </pc:spChg>
        <pc:spChg chg="add">
          <ac:chgData name="Joshua Gross" userId="7bb6a70e-9d37-46e4-96de-748557707bd0" providerId="ADAL" clId="{22BD7BC0-2D8E-468B-A404-11771521C9B1}" dt="2023-09-06T18:51:16.371" v="792"/>
          <ac:spMkLst>
            <pc:docMk/>
            <pc:sldMk cId="1993986767" sldId="306"/>
            <ac:spMk id="19" creationId="{E66E9317-5E79-4CCC-B1F5-B6AF2FC87008}"/>
          </ac:spMkLst>
        </pc:spChg>
        <pc:spChg chg="add del">
          <ac:chgData name="Joshua Gross" userId="7bb6a70e-9d37-46e4-96de-748557707bd0" providerId="ADAL" clId="{22BD7BC0-2D8E-468B-A404-11771521C9B1}" dt="2023-09-06T18:51:24.694" v="793" actId="478"/>
          <ac:spMkLst>
            <pc:docMk/>
            <pc:sldMk cId="1993986767" sldId="306"/>
            <ac:spMk id="20" creationId="{F687A4E4-2704-4B40-A0CA-C37426AE5D96}"/>
          </ac:spMkLst>
        </pc:spChg>
        <pc:spChg chg="mod">
          <ac:chgData name="Joshua Gross" userId="7bb6a70e-9d37-46e4-96de-748557707bd0" providerId="ADAL" clId="{22BD7BC0-2D8E-468B-A404-11771521C9B1}" dt="2023-09-06T18:17:23.964" v="410"/>
          <ac:spMkLst>
            <pc:docMk/>
            <pc:sldMk cId="1993986767" sldId="306"/>
            <ac:spMk id="110" creationId="{00000000-0000-0000-0000-000000000000}"/>
          </ac:spMkLst>
        </pc:spChg>
        <pc:spChg chg="mod">
          <ac:chgData name="Joshua Gross" userId="7bb6a70e-9d37-46e4-96de-748557707bd0" providerId="ADAL" clId="{22BD7BC0-2D8E-468B-A404-11771521C9B1}" dt="2023-09-06T19:19:51.604" v="865"/>
          <ac:spMkLst>
            <pc:docMk/>
            <pc:sldMk cId="1993986767" sldId="306"/>
            <ac:spMk id="111" creationId="{00000000-0000-0000-0000-000000000000}"/>
          </ac:spMkLst>
        </pc:spChg>
      </pc:sldChg>
      <pc:sldChg chg="modSp">
        <pc:chgData name="Joshua Gross" userId="7bb6a70e-9d37-46e4-96de-748557707bd0" providerId="ADAL" clId="{22BD7BC0-2D8E-468B-A404-11771521C9B1}" dt="2023-09-06T18:55:42.624" v="837"/>
        <pc:sldMkLst>
          <pc:docMk/>
          <pc:sldMk cId="2299617799" sldId="307"/>
        </pc:sldMkLst>
        <pc:spChg chg="mod">
          <ac:chgData name="Joshua Gross" userId="7bb6a70e-9d37-46e4-96de-748557707bd0" providerId="ADAL" clId="{22BD7BC0-2D8E-468B-A404-11771521C9B1}" dt="2023-09-06T18:21:40.887" v="446" actId="1076"/>
          <ac:spMkLst>
            <pc:docMk/>
            <pc:sldMk cId="2299617799" sldId="307"/>
            <ac:spMk id="2"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4"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5"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6"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7"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8"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9"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10" creationId="{00000000-0000-0000-0000-000000000000}"/>
          </ac:spMkLst>
        </pc:spChg>
        <pc:spChg chg="mod">
          <ac:chgData name="Joshua Gross" userId="7bb6a70e-9d37-46e4-96de-748557707bd0" providerId="ADAL" clId="{22BD7BC0-2D8E-468B-A404-11771521C9B1}" dt="2023-09-06T18:21:40.887" v="446" actId="1076"/>
          <ac:spMkLst>
            <pc:docMk/>
            <pc:sldMk cId="2299617799" sldId="307"/>
            <ac:spMk id="11" creationId="{00000000-0000-0000-0000-000000000000}"/>
          </ac:spMkLst>
        </pc:spChg>
        <pc:spChg chg="mod">
          <ac:chgData name="Joshua Gross" userId="7bb6a70e-9d37-46e4-96de-748557707bd0" providerId="ADAL" clId="{22BD7BC0-2D8E-468B-A404-11771521C9B1}" dt="2023-09-06T18:21:55.948" v="453" actId="14100"/>
          <ac:spMkLst>
            <pc:docMk/>
            <pc:sldMk cId="2299617799" sldId="307"/>
            <ac:spMk id="23" creationId="{00000000-0000-0000-0000-000000000000}"/>
          </ac:spMkLst>
        </pc:spChg>
        <pc:spChg chg="mod">
          <ac:chgData name="Joshua Gross" userId="7bb6a70e-9d37-46e4-96de-748557707bd0" providerId="ADAL" clId="{22BD7BC0-2D8E-468B-A404-11771521C9B1}" dt="2023-09-06T18:22:03.423" v="460" actId="14100"/>
          <ac:spMkLst>
            <pc:docMk/>
            <pc:sldMk cId="2299617799" sldId="307"/>
            <ac:spMk id="25" creationId="{00000000-0000-0000-0000-000000000000}"/>
          </ac:spMkLst>
        </pc:spChg>
        <pc:spChg chg="mod">
          <ac:chgData name="Joshua Gross" userId="7bb6a70e-9d37-46e4-96de-748557707bd0" providerId="ADAL" clId="{22BD7BC0-2D8E-468B-A404-11771521C9B1}" dt="2023-09-06T18:22:08.945" v="467" actId="14100"/>
          <ac:spMkLst>
            <pc:docMk/>
            <pc:sldMk cId="2299617799" sldId="307"/>
            <ac:spMk id="27" creationId="{00000000-0000-0000-0000-000000000000}"/>
          </ac:spMkLst>
        </pc:spChg>
        <pc:spChg chg="mod">
          <ac:chgData name="Joshua Gross" userId="7bb6a70e-9d37-46e4-96de-748557707bd0" providerId="ADAL" clId="{22BD7BC0-2D8E-468B-A404-11771521C9B1}" dt="2023-09-06T18:22:13.865" v="474" actId="14100"/>
          <ac:spMkLst>
            <pc:docMk/>
            <pc:sldMk cId="2299617799" sldId="307"/>
            <ac:spMk id="29" creationId="{00000000-0000-0000-0000-000000000000}"/>
          </ac:spMkLst>
        </pc:spChg>
        <pc:spChg chg="mod">
          <ac:chgData name="Joshua Gross" userId="7bb6a70e-9d37-46e4-96de-748557707bd0" providerId="ADAL" clId="{22BD7BC0-2D8E-468B-A404-11771521C9B1}" dt="2023-09-06T18:11:45.496" v="388"/>
          <ac:spMkLst>
            <pc:docMk/>
            <pc:sldMk cId="2299617799" sldId="307"/>
            <ac:spMk id="110" creationId="{00000000-0000-0000-0000-000000000000}"/>
          </ac:spMkLst>
        </pc:spChg>
        <pc:spChg chg="mod">
          <ac:chgData name="Joshua Gross" userId="7bb6a70e-9d37-46e4-96de-748557707bd0" providerId="ADAL" clId="{22BD7BC0-2D8E-468B-A404-11771521C9B1}" dt="2023-09-06T18:55:42.624" v="837"/>
          <ac:spMkLst>
            <pc:docMk/>
            <pc:sldMk cId="2299617799" sldId="307"/>
            <ac:spMk id="111" creationId="{00000000-0000-0000-0000-000000000000}"/>
          </ac:spMkLst>
        </pc:spChg>
      </pc:sldChg>
      <pc:sldChg chg="addSp delSp modSp">
        <pc:chgData name="Joshua Gross" userId="7bb6a70e-9d37-46e4-96de-748557707bd0" providerId="ADAL" clId="{22BD7BC0-2D8E-468B-A404-11771521C9B1}" dt="2023-09-06T18:55:42.624" v="837"/>
        <pc:sldMkLst>
          <pc:docMk/>
          <pc:sldMk cId="3749878539" sldId="308"/>
        </pc:sldMkLst>
        <pc:spChg chg="add del">
          <ac:chgData name="Joshua Gross" userId="7bb6a70e-9d37-46e4-96de-748557707bd0" providerId="ADAL" clId="{22BD7BC0-2D8E-468B-A404-11771521C9B1}" dt="2023-09-06T18:25:33.041" v="517"/>
          <ac:spMkLst>
            <pc:docMk/>
            <pc:sldMk cId="3749878539" sldId="308"/>
            <ac:spMk id="16" creationId="{206B6CB1-83A2-4C00-88D4-3C0BF2EF2757}"/>
          </ac:spMkLst>
        </pc:spChg>
        <pc:spChg chg="add del">
          <ac:chgData name="Joshua Gross" userId="7bb6a70e-9d37-46e4-96de-748557707bd0" providerId="ADAL" clId="{22BD7BC0-2D8E-468B-A404-11771521C9B1}" dt="2023-09-06T18:25:33.041" v="517"/>
          <ac:spMkLst>
            <pc:docMk/>
            <pc:sldMk cId="3749878539" sldId="308"/>
            <ac:spMk id="17" creationId="{E608E930-D266-4CB0-AD36-0BC7AD3DD0D3}"/>
          </ac:spMkLst>
        </pc:spChg>
        <pc:spChg chg="add">
          <ac:chgData name="Joshua Gross" userId="7bb6a70e-9d37-46e4-96de-748557707bd0" providerId="ADAL" clId="{22BD7BC0-2D8E-468B-A404-11771521C9B1}" dt="2023-09-06T18:25:38.797" v="519"/>
          <ac:spMkLst>
            <pc:docMk/>
            <pc:sldMk cId="3749878539" sldId="308"/>
            <ac:spMk id="35" creationId="{4A4083BE-CB5F-4F8F-8826-8D03319BF1DE}"/>
          </ac:spMkLst>
        </pc:spChg>
        <pc:spChg chg="add mod">
          <ac:chgData name="Joshua Gross" userId="7bb6a70e-9d37-46e4-96de-748557707bd0" providerId="ADAL" clId="{22BD7BC0-2D8E-468B-A404-11771521C9B1}" dt="2023-09-06T18:55:42.624" v="837"/>
          <ac:spMkLst>
            <pc:docMk/>
            <pc:sldMk cId="3749878539" sldId="308"/>
            <ac:spMk id="36" creationId="{AC60A520-71A4-4AC6-9369-9772133A222E}"/>
          </ac:spMkLst>
        </pc:spChg>
        <pc:spChg chg="del mod">
          <ac:chgData name="Joshua Gross" userId="7bb6a70e-9d37-46e4-96de-748557707bd0" providerId="ADAL" clId="{22BD7BC0-2D8E-468B-A404-11771521C9B1}" dt="2023-09-06T18:25:24.862" v="514" actId="478"/>
          <ac:spMkLst>
            <pc:docMk/>
            <pc:sldMk cId="3749878539" sldId="308"/>
            <ac:spMk id="110" creationId="{00000000-0000-0000-0000-000000000000}"/>
          </ac:spMkLst>
        </pc:spChg>
        <pc:spChg chg="del">
          <ac:chgData name="Joshua Gross" userId="7bb6a70e-9d37-46e4-96de-748557707bd0" providerId="ADAL" clId="{22BD7BC0-2D8E-468B-A404-11771521C9B1}" dt="2023-09-06T18:25:27.961" v="515" actId="478"/>
          <ac:spMkLst>
            <pc:docMk/>
            <pc:sldMk cId="3749878539" sldId="308"/>
            <ac:spMk id="111" creationId="{00000000-0000-0000-0000-000000000000}"/>
          </ac:spMkLst>
        </pc:spChg>
        <pc:picChg chg="del">
          <ac:chgData name="Joshua Gross" userId="7bb6a70e-9d37-46e4-96de-748557707bd0" providerId="ADAL" clId="{22BD7BC0-2D8E-468B-A404-11771521C9B1}" dt="2023-09-06T18:25:38.366" v="518" actId="478"/>
          <ac:picMkLst>
            <pc:docMk/>
            <pc:sldMk cId="3749878539" sldId="308"/>
            <ac:picMk id="3" creationId="{00000000-0000-0000-0000-000000000000}"/>
          </ac:picMkLst>
        </pc:picChg>
        <pc:picChg chg="del">
          <ac:chgData name="Joshua Gross" userId="7bb6a70e-9d37-46e4-96de-748557707bd0" providerId="ADAL" clId="{22BD7BC0-2D8E-468B-A404-11771521C9B1}" dt="2023-09-06T18:25:38.366" v="518" actId="478"/>
          <ac:picMkLst>
            <pc:docMk/>
            <pc:sldMk cId="3749878539" sldId="308"/>
            <ac:picMk id="18" creationId="{00000000-0000-0000-0000-000000000000}"/>
          </ac:picMkLst>
        </pc:picChg>
        <pc:picChg chg="add del">
          <ac:chgData name="Joshua Gross" userId="7bb6a70e-9d37-46e4-96de-748557707bd0" providerId="ADAL" clId="{22BD7BC0-2D8E-468B-A404-11771521C9B1}" dt="2023-09-06T18:25:33.041" v="517"/>
          <ac:picMkLst>
            <pc:docMk/>
            <pc:sldMk cId="3749878539" sldId="308"/>
            <ac:picMk id="19" creationId="{E2D20776-404A-4F40-B326-A35ABD1BC192}"/>
          </ac:picMkLst>
        </pc:picChg>
        <pc:picChg chg="add del">
          <ac:chgData name="Joshua Gross" userId="7bb6a70e-9d37-46e4-96de-748557707bd0" providerId="ADAL" clId="{22BD7BC0-2D8E-468B-A404-11771521C9B1}" dt="2023-09-06T18:25:33.041" v="517"/>
          <ac:picMkLst>
            <pc:docMk/>
            <pc:sldMk cId="3749878539" sldId="308"/>
            <ac:picMk id="20" creationId="{9170947D-FF20-472B-9345-B0C82EACAFDC}"/>
          </ac:picMkLst>
        </pc:picChg>
        <pc:picChg chg="add del">
          <ac:chgData name="Joshua Gross" userId="7bb6a70e-9d37-46e4-96de-748557707bd0" providerId="ADAL" clId="{22BD7BC0-2D8E-468B-A404-11771521C9B1}" dt="2023-09-06T18:25:33.041" v="517"/>
          <ac:picMkLst>
            <pc:docMk/>
            <pc:sldMk cId="3749878539" sldId="308"/>
            <ac:picMk id="21" creationId="{F862578E-C58F-4B45-AB59-64E582D1E500}"/>
          </ac:picMkLst>
        </pc:picChg>
        <pc:picChg chg="del">
          <ac:chgData name="Joshua Gross" userId="7bb6a70e-9d37-46e4-96de-748557707bd0" providerId="ADAL" clId="{22BD7BC0-2D8E-468B-A404-11771521C9B1}" dt="2023-09-06T18:25:38.366" v="518" actId="478"/>
          <ac:picMkLst>
            <pc:docMk/>
            <pc:sldMk cId="3749878539" sldId="308"/>
            <ac:picMk id="22" creationId="{00000000-0000-0000-0000-000000000000}"/>
          </ac:picMkLst>
        </pc:picChg>
        <pc:picChg chg="del">
          <ac:chgData name="Joshua Gross" userId="7bb6a70e-9d37-46e4-96de-748557707bd0" providerId="ADAL" clId="{22BD7BC0-2D8E-468B-A404-11771521C9B1}" dt="2023-09-06T18:25:38.366" v="518" actId="478"/>
          <ac:picMkLst>
            <pc:docMk/>
            <pc:sldMk cId="3749878539" sldId="308"/>
            <ac:picMk id="23" creationId="{00000000-0000-0000-0000-000000000000}"/>
          </ac:picMkLst>
        </pc:picChg>
        <pc:picChg chg="add del">
          <ac:chgData name="Joshua Gross" userId="7bb6a70e-9d37-46e4-96de-748557707bd0" providerId="ADAL" clId="{22BD7BC0-2D8E-468B-A404-11771521C9B1}" dt="2023-09-06T18:25:33.041" v="517"/>
          <ac:picMkLst>
            <pc:docMk/>
            <pc:sldMk cId="3749878539" sldId="308"/>
            <ac:picMk id="24" creationId="{CE227D17-C882-4933-8E14-A93FB7B7B3B5}"/>
          </ac:picMkLst>
        </pc:picChg>
        <pc:picChg chg="del">
          <ac:chgData name="Joshua Gross" userId="7bb6a70e-9d37-46e4-96de-748557707bd0" providerId="ADAL" clId="{22BD7BC0-2D8E-468B-A404-11771521C9B1}" dt="2023-09-06T18:25:38.366" v="518" actId="478"/>
          <ac:picMkLst>
            <pc:docMk/>
            <pc:sldMk cId="3749878539" sldId="308"/>
            <ac:picMk id="25" creationId="{00000000-0000-0000-0000-000000000000}"/>
          </ac:picMkLst>
        </pc:picChg>
        <pc:picChg chg="add del">
          <ac:chgData name="Joshua Gross" userId="7bb6a70e-9d37-46e4-96de-748557707bd0" providerId="ADAL" clId="{22BD7BC0-2D8E-468B-A404-11771521C9B1}" dt="2023-09-06T18:25:33.041" v="517"/>
          <ac:picMkLst>
            <pc:docMk/>
            <pc:sldMk cId="3749878539" sldId="308"/>
            <ac:picMk id="26" creationId="{17762761-CF31-4474-87E1-8553DEC836BA}"/>
          </ac:picMkLst>
        </pc:picChg>
        <pc:picChg chg="add del">
          <ac:chgData name="Joshua Gross" userId="7bb6a70e-9d37-46e4-96de-748557707bd0" providerId="ADAL" clId="{22BD7BC0-2D8E-468B-A404-11771521C9B1}" dt="2023-09-06T18:25:33.041" v="517"/>
          <ac:picMkLst>
            <pc:docMk/>
            <pc:sldMk cId="3749878539" sldId="308"/>
            <ac:picMk id="27" creationId="{36C5D244-ABF8-45BA-A713-0A224C42371F}"/>
          </ac:picMkLst>
        </pc:picChg>
        <pc:picChg chg="del">
          <ac:chgData name="Joshua Gross" userId="7bb6a70e-9d37-46e4-96de-748557707bd0" providerId="ADAL" clId="{22BD7BC0-2D8E-468B-A404-11771521C9B1}" dt="2023-09-06T18:25:38.366" v="518" actId="478"/>
          <ac:picMkLst>
            <pc:docMk/>
            <pc:sldMk cId="3749878539" sldId="308"/>
            <ac:picMk id="28" creationId="{00000000-0000-0000-0000-000000000000}"/>
          </ac:picMkLst>
        </pc:picChg>
        <pc:picChg chg="add">
          <ac:chgData name="Joshua Gross" userId="7bb6a70e-9d37-46e4-96de-748557707bd0" providerId="ADAL" clId="{22BD7BC0-2D8E-468B-A404-11771521C9B1}" dt="2023-09-06T18:25:38.797" v="519"/>
          <ac:picMkLst>
            <pc:docMk/>
            <pc:sldMk cId="3749878539" sldId="308"/>
            <ac:picMk id="37" creationId="{86564CB7-E86D-4B64-96CA-6131B9CF07A1}"/>
          </ac:picMkLst>
        </pc:picChg>
        <pc:picChg chg="add">
          <ac:chgData name="Joshua Gross" userId="7bb6a70e-9d37-46e4-96de-748557707bd0" providerId="ADAL" clId="{22BD7BC0-2D8E-468B-A404-11771521C9B1}" dt="2023-09-06T18:25:38.797" v="519"/>
          <ac:picMkLst>
            <pc:docMk/>
            <pc:sldMk cId="3749878539" sldId="308"/>
            <ac:picMk id="38" creationId="{713BE920-5DD7-4C3B-8D8D-723012B5AF0F}"/>
          </ac:picMkLst>
        </pc:picChg>
        <pc:picChg chg="add">
          <ac:chgData name="Joshua Gross" userId="7bb6a70e-9d37-46e4-96de-748557707bd0" providerId="ADAL" clId="{22BD7BC0-2D8E-468B-A404-11771521C9B1}" dt="2023-09-06T18:25:38.797" v="519"/>
          <ac:picMkLst>
            <pc:docMk/>
            <pc:sldMk cId="3749878539" sldId="308"/>
            <ac:picMk id="39" creationId="{D176048A-A28C-4FF7-B931-B9A2CBA24A9B}"/>
          </ac:picMkLst>
        </pc:picChg>
        <pc:picChg chg="add">
          <ac:chgData name="Joshua Gross" userId="7bb6a70e-9d37-46e4-96de-748557707bd0" providerId="ADAL" clId="{22BD7BC0-2D8E-468B-A404-11771521C9B1}" dt="2023-09-06T18:25:38.797" v="519"/>
          <ac:picMkLst>
            <pc:docMk/>
            <pc:sldMk cId="3749878539" sldId="308"/>
            <ac:picMk id="40" creationId="{AB33A8E8-7BB8-4E20-A0BD-C61EE2D5F7D7}"/>
          </ac:picMkLst>
        </pc:picChg>
        <pc:picChg chg="add">
          <ac:chgData name="Joshua Gross" userId="7bb6a70e-9d37-46e4-96de-748557707bd0" providerId="ADAL" clId="{22BD7BC0-2D8E-468B-A404-11771521C9B1}" dt="2023-09-06T18:25:38.797" v="519"/>
          <ac:picMkLst>
            <pc:docMk/>
            <pc:sldMk cId="3749878539" sldId="308"/>
            <ac:picMk id="41" creationId="{449B6CE9-05C8-4F33-877D-E3A0F209E069}"/>
          </ac:picMkLst>
        </pc:picChg>
        <pc:picChg chg="add">
          <ac:chgData name="Joshua Gross" userId="7bb6a70e-9d37-46e4-96de-748557707bd0" providerId="ADAL" clId="{22BD7BC0-2D8E-468B-A404-11771521C9B1}" dt="2023-09-06T18:25:38.797" v="519"/>
          <ac:picMkLst>
            <pc:docMk/>
            <pc:sldMk cId="3749878539" sldId="308"/>
            <ac:picMk id="42" creationId="{48768D76-F415-497B-87F2-086A79C83448}"/>
          </ac:picMkLst>
        </pc:picChg>
      </pc:sldChg>
      <pc:sldChg chg="modSp">
        <pc:chgData name="Joshua Gross" userId="7bb6a70e-9d37-46e4-96de-748557707bd0" providerId="ADAL" clId="{22BD7BC0-2D8E-468B-A404-11771521C9B1}" dt="2023-09-06T19:43:54.566" v="938"/>
        <pc:sldMkLst>
          <pc:docMk/>
          <pc:sldMk cId="776266542" sldId="309"/>
        </pc:sldMkLst>
        <pc:spChg chg="mod">
          <ac:chgData name="Joshua Gross" userId="7bb6a70e-9d37-46e4-96de-748557707bd0" providerId="ADAL" clId="{22BD7BC0-2D8E-468B-A404-11771521C9B1}" dt="2023-09-06T19:43:08.864" v="933" actId="20577"/>
          <ac:spMkLst>
            <pc:docMk/>
            <pc:sldMk cId="776266542" sldId="309"/>
            <ac:spMk id="112" creationId="{00000000-0000-0000-0000-000000000000}"/>
          </ac:spMkLst>
        </pc:spChg>
        <pc:spChg chg="mod">
          <ac:chgData name="Joshua Gross" userId="7bb6a70e-9d37-46e4-96de-748557707bd0" providerId="ADAL" clId="{22BD7BC0-2D8E-468B-A404-11771521C9B1}" dt="2023-09-06T19:43:54.566" v="938"/>
          <ac:spMkLst>
            <pc:docMk/>
            <pc:sldMk cId="776266542" sldId="309"/>
            <ac:spMk id="113" creationId="{00000000-0000-0000-0000-000000000000}"/>
          </ac:spMkLst>
        </pc:spChg>
      </pc:sldChg>
      <pc:sldChg chg="modSp">
        <pc:chgData name="Joshua Gross" userId="7bb6a70e-9d37-46e4-96de-748557707bd0" providerId="ADAL" clId="{22BD7BC0-2D8E-468B-A404-11771521C9B1}" dt="2023-09-06T19:45:01.782" v="947"/>
        <pc:sldMkLst>
          <pc:docMk/>
          <pc:sldMk cId="2837466624" sldId="310"/>
        </pc:sldMkLst>
        <pc:spChg chg="mod">
          <ac:chgData name="Joshua Gross" userId="7bb6a70e-9d37-46e4-96de-748557707bd0" providerId="ADAL" clId="{22BD7BC0-2D8E-468B-A404-11771521C9B1}" dt="2023-09-06T19:44:08.433" v="941" actId="20577"/>
          <ac:spMkLst>
            <pc:docMk/>
            <pc:sldMk cId="2837466624" sldId="310"/>
            <ac:spMk id="112" creationId="{00000000-0000-0000-0000-000000000000}"/>
          </ac:spMkLst>
        </pc:spChg>
        <pc:spChg chg="mod">
          <ac:chgData name="Joshua Gross" userId="7bb6a70e-9d37-46e4-96de-748557707bd0" providerId="ADAL" clId="{22BD7BC0-2D8E-468B-A404-11771521C9B1}" dt="2023-09-06T19:45:01.782" v="947"/>
          <ac:spMkLst>
            <pc:docMk/>
            <pc:sldMk cId="2837466624" sldId="310"/>
            <ac:spMk id="1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F264EBA-F37F-4FD7-816A-8A50AA22AEDE}" type="slidenum">
              <a:rPr/>
              <a:t>‹#›</a:t>
            </a:fld>
            <a:endParaRPr/>
          </a:p>
        </p:txBody>
      </p:sp>
      <p:sp>
        <p:nvSpPr>
          <p:cNvPr id="4" name="PlaceHolder 3"/>
          <p:cNvSpPr>
            <a:spLocks noGrp="1"/>
          </p:cNvSpPr>
          <p:nvPr>
            <p:ph type="dt" idx="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49E56F5-6D14-48A3-A8F8-58A3345243C9}"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706B3E2-9A65-4C49-9EB4-E34A692B6C69}" type="slidenum">
              <a:rPr/>
              <a:t>‹#›</a:t>
            </a:fld>
            <a:endParaRPr/>
          </a:p>
        </p:txBody>
      </p:sp>
      <p:sp>
        <p:nvSpPr>
          <p:cNvPr id="9" name="PlaceHolder 8"/>
          <p:cNvSpPr>
            <a:spLocks noGrp="1"/>
          </p:cNvSpPr>
          <p:nvPr>
            <p:ph type="dt" idx="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7F91471-39EF-4F70-B2C4-26D3DA69C09F}" type="slidenum">
              <a:rPr/>
              <a:t>‹#›</a:t>
            </a:fld>
            <a:endParaRPr/>
          </a:p>
        </p:txBody>
      </p:sp>
      <p:sp>
        <p:nvSpPr>
          <p:cNvPr id="11" name="PlaceHolder 10"/>
          <p:cNvSpPr>
            <a:spLocks noGrp="1"/>
          </p:cNvSpPr>
          <p:nvPr>
            <p:ph type="dt" idx="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8DCFFA1-B71B-4137-BBB1-01C479BC9B01}" type="slidenum">
              <a:rPr/>
              <a:t>‹#›</a:t>
            </a:fld>
            <a:endParaRPr/>
          </a:p>
        </p:txBody>
      </p:sp>
      <p:sp>
        <p:nvSpPr>
          <p:cNvPr id="4" name="PlaceHolder 3"/>
          <p:cNvSpPr>
            <a:spLocks noGrp="1"/>
          </p:cNvSpPr>
          <p:nvPr>
            <p:ph type="dt" idx="4"/>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648E3DA-08DC-4FAB-B521-442AF048FAD6}"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F982C0C-F6CE-476D-B735-0E117CF5F951}"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E887DC78-4CF4-4B3D-A766-3B1871E35558}"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2E24CE3-94EB-443B-B1B2-F056F5CCC686}"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336F2AF-FA63-45B1-B901-73B397F308A0}"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794613-5A42-4E1B-9227-F6B30DFD7D40}"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3C43661-3386-4D22-9F0B-AE75AFB67D53}" type="slidenum">
              <a:rPr/>
              <a:t>‹#›</a:t>
            </a:fld>
            <a:endParaRPr/>
          </a:p>
        </p:txBody>
      </p:sp>
      <p:sp>
        <p:nvSpPr>
          <p:cNvPr id="3" name="PlaceHolder 5"/>
          <p:cNvSpPr>
            <a:spLocks noGrp="1"/>
          </p:cNvSpPr>
          <p:nvPr>
            <p:ph type="dt" idx="1"/>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8407BF-60A9-490C-9500-C9E02EC8F289}"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C2409F5-4DDF-4287-A20F-ACD6E8BFA1A1}"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6AA127C-A759-4D2E-8641-AD24DE81CEDF}"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7C03772-7B28-4D28-8BAB-5B0EEAD9E20B}" type="slidenum">
              <a:rPr/>
              <a:t>‹#›</a:t>
            </a:fld>
            <a:endParaRPr/>
          </a:p>
        </p:txBody>
      </p:sp>
      <p:sp>
        <p:nvSpPr>
          <p:cNvPr id="9" name="PlaceHolder 8"/>
          <p:cNvSpPr>
            <a:spLocks noGrp="1"/>
          </p:cNvSpPr>
          <p:nvPr>
            <p:ph type="dt" idx="4"/>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29B3D4-9750-45DC-9ED4-374FAACBA644}" type="slidenum">
              <a:rPr/>
              <a:t>‹#›</a:t>
            </a:fld>
            <a:endParaRPr/>
          </a:p>
        </p:txBody>
      </p:sp>
      <p:sp>
        <p:nvSpPr>
          <p:cNvPr id="11" name="PlaceHolder 10"/>
          <p:cNvSpPr>
            <a:spLocks noGrp="1"/>
          </p:cNvSpPr>
          <p:nvPr>
            <p:ph type="dt" idx="4"/>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FAFF4E5-325A-4D75-B2DF-6237D911680A}" type="slidenum">
              <a:rPr/>
              <a:t>‹#›</a:t>
            </a:fld>
            <a:endParaRPr/>
          </a:p>
        </p:txBody>
      </p:sp>
      <p:sp>
        <p:nvSpPr>
          <p:cNvPr id="6" name="PlaceHolder 5"/>
          <p:cNvSpPr>
            <a:spLocks noGrp="1"/>
          </p:cNvSpPr>
          <p:nvPr>
            <p:ph type="dt" idx="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087BE83-DC6F-4AC7-9C02-7DF77CB912F6}"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B0B1D6B-5210-4F3C-AD8B-5707BB1C33E3}"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AE2C9DA-215C-499F-9CC6-9721706723C8}"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AA1131A-D081-458D-9B41-9E50597EE04A}"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EA25992-E2BD-44B3-BD78-B5DFE19681FD}"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91EAAE4-4E00-4885-96F4-EBDAAA2DDEE0}"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3762DEF9-BDB0-4C65-B24F-CD7FE296BFBB}"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747FBC87-AFAA-4DBC-91AE-79FEABF3AF4E}"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dirty="0" err="1">
                <a:solidFill>
                  <a:srgbClr val="000000"/>
                </a:solidFill>
                <a:latin typeface="Calibri Light" panose="020F0302020204030204"/>
              </a:rPr>
              <a:t>Conferencia</a:t>
            </a:r>
            <a:r>
              <a:rPr lang="en-US" sz="6000" b="0" strike="noStrike" spc="-1" dirty="0">
                <a:solidFill>
                  <a:srgbClr val="000000"/>
                </a:solidFill>
                <a:latin typeface="Calibri Light" panose="020F0302020204030204"/>
              </a:rPr>
              <a:t> 0</a:t>
            </a:r>
            <a:endParaRPr lang="en-US" sz="6000" b="0" strike="noStrike" spc="-1" dirty="0">
              <a:solidFill>
                <a:srgbClr val="000000"/>
              </a:solidFill>
              <a:latin typeface="Calibri" panose="020F0502020204030204"/>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indent="0" algn="ctr">
              <a:lnSpc>
                <a:spcPct val="90000"/>
              </a:lnSpc>
              <a:spcBef>
                <a:spcPts val="1000"/>
              </a:spcBef>
              <a:buNone/>
              <a:tabLst>
                <a:tab pos="0" algn="l"/>
              </a:tabLst>
            </a:pPr>
            <a:r>
              <a:rPr lang="es-ES" sz="2400" b="0" strike="noStrike" spc="-1" dirty="0">
                <a:solidFill>
                  <a:srgbClr val="000000"/>
                </a:solidFill>
                <a:latin typeface="Calibri" panose="020F0502020204030204"/>
              </a:rPr>
              <a:t>Problemas y Resolución de Problemas</a:t>
            </a:r>
            <a:endParaRPr lang="en-US" sz="2400" b="0" strike="noStrike" spc="-1" dirty="0">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2: ¿Se Superponen los Círculos?</a:t>
            </a:r>
            <a:endParaRPr lang="en-US" sz="4400" b="0" strike="noStrike" spc="-1" dirty="0">
              <a:solidFill>
                <a:srgbClr val="000000"/>
              </a:solidFill>
              <a:latin typeface="Calibri" panose="020F0502020204030204"/>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Solución: ¡Muy difícil! Si la suma de los radios es mayor o igual a la distancia entre los orígenes de los círculos, entonces los círculos se superponen.</a:t>
            </a: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¿Prueba? ¡</a:t>
            </a:r>
            <a:r>
              <a:rPr lang="es-ES" sz="2800" b="0" strike="noStrike" spc="-1" dirty="0" err="1">
                <a:solidFill>
                  <a:srgbClr val="000000"/>
                </a:solidFill>
                <a:latin typeface="Calibri" panose="020F0502020204030204"/>
              </a:rPr>
              <a:t>Aqui</a:t>
            </a:r>
            <a:r>
              <a:rPr lang="es-ES" sz="2800" b="0" strike="noStrike" spc="-1" dirty="0">
                <a:solidFill>
                  <a:srgbClr val="000000"/>
                </a:solidFill>
                <a:latin typeface="Calibri" panose="020F0502020204030204"/>
              </a:rPr>
              <a:t> no!</a:t>
            </a:r>
            <a:endParaRPr lang="en-US" sz="2800" b="0" strike="noStrike" spc="-1" dirty="0">
              <a:solidFill>
                <a:srgbClr val="000000"/>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panose="020F0302020204030204"/>
              </a:rPr>
              <a:t>¿</a:t>
            </a:r>
            <a:r>
              <a:rPr lang="en-US" sz="4400" b="0" strike="noStrike" spc="-1" dirty="0" err="1">
                <a:solidFill>
                  <a:srgbClr val="000000"/>
                </a:solidFill>
                <a:latin typeface="Calibri Light" panose="020F0302020204030204"/>
              </a:rPr>
              <a:t>Dónde</a:t>
            </a:r>
            <a:r>
              <a:rPr lang="en-US" sz="4400" b="0" strike="noStrike" spc="-1" dirty="0">
                <a:solidFill>
                  <a:srgbClr val="000000"/>
                </a:solidFill>
                <a:latin typeface="Calibri Light" panose="020F0302020204030204"/>
              </a:rPr>
              <a:t> </a:t>
            </a:r>
            <a:r>
              <a:rPr lang="en-US" sz="4400" b="0" strike="noStrike" spc="-1" dirty="0" err="1">
                <a:solidFill>
                  <a:srgbClr val="000000"/>
                </a:solidFill>
                <a:latin typeface="Calibri Light" panose="020F0302020204030204"/>
              </a:rPr>
              <a:t>están</a:t>
            </a:r>
            <a:r>
              <a:rPr lang="en-US" sz="4400" b="0" strike="noStrike" spc="-1" dirty="0">
                <a:solidFill>
                  <a:srgbClr val="000000"/>
                </a:solidFill>
                <a:latin typeface="Calibri Light" panose="020F0302020204030204"/>
              </a:rPr>
              <a:t> las </a:t>
            </a:r>
            <a:r>
              <a:rPr lang="en-US" sz="4400" spc="-1" dirty="0" err="1">
                <a:solidFill>
                  <a:srgbClr val="000000"/>
                </a:solidFill>
                <a:latin typeface="Calibri Light" panose="020F0302020204030204"/>
              </a:rPr>
              <a:t>C</a:t>
            </a:r>
            <a:r>
              <a:rPr lang="en-US" sz="4400" b="0" strike="noStrike" spc="-1" dirty="0" err="1">
                <a:solidFill>
                  <a:srgbClr val="000000"/>
                </a:solidFill>
                <a:latin typeface="Calibri Light" panose="020F0302020204030204"/>
              </a:rPr>
              <a:t>omputadoras</a:t>
            </a:r>
            <a:r>
              <a:rPr lang="en-US" sz="4400" b="0" strike="noStrike" spc="-1" dirty="0">
                <a:solidFill>
                  <a:srgbClr val="000000"/>
                </a:solidFill>
                <a:latin typeface="Calibri Light" panose="020F0302020204030204"/>
              </a:rPr>
              <a:t>?</a:t>
            </a:r>
            <a:endParaRPr lang="en-US" sz="4400" b="0" strike="noStrike" spc="-1" dirty="0">
              <a:solidFill>
                <a:srgbClr val="000000"/>
              </a:solidFill>
              <a:latin typeface="Calibri" panose="020F0502020204030204"/>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Algoritmo: Un proceso paso a paso mediante el cual se resuelve un problema.</a:t>
            </a:r>
            <a:endParaRPr lang="en-US" sz="2800" b="0" strike="noStrike" spc="-1" dirty="0">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s-ES" sz="2400" b="0" strike="noStrike" spc="-1" dirty="0">
                <a:solidFill>
                  <a:srgbClr val="000000"/>
                </a:solidFill>
                <a:latin typeface="Calibri" panose="020F0502020204030204"/>
              </a:rPr>
              <a:t>Definir un problema adecuadamente es importante</a:t>
            </a:r>
            <a:endParaRPr lang="en-US" sz="24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Informática: Estudio de problemas y algoritmos para resolverlos.</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Desarrollo de software: La aplicación de resultados de la informática para resolver problemas del mundo real.</a:t>
            </a:r>
            <a:endParaRPr lang="en-US" sz="2800" b="0" strike="noStrike" spc="-1" dirty="0">
              <a:solidFill>
                <a:srgbClr val="000000"/>
              </a:solidFill>
              <a:latin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Grupos</a:t>
            </a:r>
            <a:r>
              <a:rPr lang="en-US" sz="2800" b="0" strike="noStrike" spc="-1" dirty="0">
                <a:solidFill>
                  <a:srgbClr val="000000"/>
                </a:solidFill>
                <a:latin typeface="Calibri" panose="020F0502020204030204"/>
              </a:rPr>
              <a:t> </a:t>
            </a:r>
            <a:r>
              <a:rPr lang="es-ES" sz="2800" b="0" strike="noStrike" spc="-1" dirty="0">
                <a:solidFill>
                  <a:srgbClr val="000000"/>
                </a:solidFill>
                <a:latin typeface="Calibri" panose="020F0502020204030204"/>
              </a:rPr>
              <a:t>tamaño</a:t>
            </a:r>
            <a:r>
              <a:rPr lang="en-US" sz="2800" b="0" strike="noStrike" spc="-1" dirty="0">
                <a:solidFill>
                  <a:srgbClr val="000000"/>
                </a:solidFill>
                <a:latin typeface="Calibri" panose="020F0502020204030204"/>
              </a:rPr>
              <a:t> = 2, Lista =</a:t>
            </a:r>
          </a:p>
        </p:txBody>
      </p:sp>
      <p:sp>
        <p:nvSpPr>
          <p:cNvPr id="2" name="Oval 1"/>
          <p:cNvSpPr/>
          <p:nvPr/>
        </p:nvSpPr>
        <p:spPr>
          <a:xfrm>
            <a:off x="7127934" y="3091682"/>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6480234" y="3091682"/>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423969" y="3091682"/>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776269" y="3091682"/>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9720004" y="3091682"/>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9072304" y="3091682"/>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1592619" y="3091682"/>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368339" y="3091682"/>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1016674" y="3091682"/>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Grupos</a:t>
            </a:r>
            <a:r>
              <a:rPr lang="en-US" sz="2800" b="0" strike="noStrike" spc="-1" dirty="0">
                <a:solidFill>
                  <a:srgbClr val="000000"/>
                </a:solidFill>
                <a:latin typeface="Calibri" panose="020F0502020204030204"/>
              </a:rPr>
              <a:t> </a:t>
            </a:r>
            <a:r>
              <a:rPr lang="es-ES" sz="2800" b="0" strike="noStrike" spc="-1" dirty="0">
                <a:solidFill>
                  <a:srgbClr val="000000"/>
                </a:solidFill>
                <a:latin typeface="Calibri" panose="020F0502020204030204"/>
              </a:rPr>
              <a:t>tamaño</a:t>
            </a:r>
            <a:r>
              <a:rPr lang="en-US" sz="2800" b="0" strike="noStrike" spc="-1" dirty="0">
                <a:solidFill>
                  <a:srgbClr val="000000"/>
                </a:solidFill>
                <a:latin typeface="Calibri" panose="020F0502020204030204"/>
              </a:rPr>
              <a:t> = 2, Lista =</a:t>
            </a: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U</a:t>
            </a:r>
            <a:r>
              <a:rPr lang="en-US" sz="2800" b="0" strike="noStrike" spc="-1" dirty="0">
                <a:solidFill>
                  <a:srgbClr val="000000"/>
                </a:solidFill>
                <a:latin typeface="Calibri" panose="020F0502020204030204"/>
              </a:rPr>
              <a:t>na </a:t>
            </a: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 </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sp>
        <p:nvSpPr>
          <p:cNvPr id="2" name="Oval 1"/>
          <p:cNvSpPr/>
          <p:nvPr/>
        </p:nvSpPr>
        <p:spPr>
          <a:xfrm>
            <a:off x="7104380" y="3095593"/>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6456680" y="3095593"/>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400415" y="3095593"/>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752715" y="3095593"/>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9696450" y="3095593"/>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9048750" y="3095593"/>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1569065" y="3095593"/>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344785" y="3095593"/>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993120" y="3095593"/>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1415415" y="443738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079875" y="443738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1415415" y="51574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4079875" y="515747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6383655" y="443738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8327390" y="443738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28025" y="515747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587756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Brace 21"/>
          <p:cNvSpPr/>
          <p:nvPr/>
        </p:nvSpPr>
        <p:spPr>
          <a:xfrm flipH="1">
            <a:off x="213550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 Box 22"/>
          <p:cNvSpPr txBox="1"/>
          <p:nvPr/>
        </p:nvSpPr>
        <p:spPr>
          <a:xfrm>
            <a:off x="2711449" y="4869180"/>
            <a:ext cx="989965" cy="369332"/>
          </a:xfrm>
          <a:prstGeom prst="rect">
            <a:avLst/>
          </a:prstGeom>
          <a:noFill/>
        </p:spPr>
        <p:txBody>
          <a:bodyPr wrap="square" rtlCol="0">
            <a:spAutoFit/>
          </a:bodyPr>
          <a:lstStyle/>
          <a:p>
            <a:r>
              <a:rPr lang="en-US" dirty="0" err="1"/>
              <a:t>Grupos</a:t>
            </a:r>
            <a:endParaRPr lang="en-US" dirty="0"/>
          </a:p>
        </p:txBody>
      </p:sp>
      <p:sp>
        <p:nvSpPr>
          <p:cNvPr id="24" name="Left Brace 23"/>
          <p:cNvSpPr/>
          <p:nvPr/>
        </p:nvSpPr>
        <p:spPr>
          <a:xfrm flipH="1">
            <a:off x="4727575" y="4580890"/>
            <a:ext cx="443865" cy="15246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 Box 24"/>
          <p:cNvSpPr txBox="1"/>
          <p:nvPr/>
        </p:nvSpPr>
        <p:spPr>
          <a:xfrm>
            <a:off x="5303519" y="5157470"/>
            <a:ext cx="935355" cy="369332"/>
          </a:xfrm>
          <a:prstGeom prst="rect">
            <a:avLst/>
          </a:prstGeom>
          <a:noFill/>
        </p:spPr>
        <p:txBody>
          <a:bodyPr wrap="square" rtlCol="0">
            <a:spAutoFit/>
          </a:bodyPr>
          <a:lstStyle/>
          <a:p>
            <a:r>
              <a:rPr lang="en-US" dirty="0" err="1"/>
              <a:t>Grupos</a:t>
            </a:r>
            <a:endParaRPr lang="en-US" dirty="0"/>
          </a:p>
        </p:txBody>
      </p:sp>
      <p:sp>
        <p:nvSpPr>
          <p:cNvPr id="26" name="Left Brace 25"/>
          <p:cNvSpPr/>
          <p:nvPr/>
        </p:nvSpPr>
        <p:spPr>
          <a:xfrm flipH="1">
            <a:off x="696023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 Box 26"/>
          <p:cNvSpPr txBox="1"/>
          <p:nvPr/>
        </p:nvSpPr>
        <p:spPr>
          <a:xfrm>
            <a:off x="7536179" y="4869180"/>
            <a:ext cx="1023029" cy="369332"/>
          </a:xfrm>
          <a:prstGeom prst="rect">
            <a:avLst/>
          </a:prstGeom>
          <a:noFill/>
        </p:spPr>
        <p:txBody>
          <a:bodyPr wrap="square" rtlCol="0">
            <a:spAutoFit/>
          </a:bodyPr>
          <a:lstStyle/>
          <a:p>
            <a:r>
              <a:rPr lang="en-US" dirty="0" err="1"/>
              <a:t>Grupos</a:t>
            </a:r>
            <a:endParaRPr lang="en-US" dirty="0"/>
          </a:p>
        </p:txBody>
      </p:sp>
      <p:sp>
        <p:nvSpPr>
          <p:cNvPr id="28" name="Left Brace 27"/>
          <p:cNvSpPr/>
          <p:nvPr/>
        </p:nvSpPr>
        <p:spPr>
          <a:xfrm flipH="1">
            <a:off x="8976360" y="4581525"/>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Text Box 28"/>
          <p:cNvSpPr txBox="1"/>
          <p:nvPr/>
        </p:nvSpPr>
        <p:spPr>
          <a:xfrm>
            <a:off x="9552305" y="4797425"/>
            <a:ext cx="1058988" cy="369332"/>
          </a:xfrm>
          <a:prstGeom prst="rect">
            <a:avLst/>
          </a:prstGeom>
          <a:noFill/>
        </p:spPr>
        <p:txBody>
          <a:bodyPr wrap="square" rtlCol="0">
            <a:spAutoFit/>
          </a:bodyPr>
          <a:lstStyle/>
          <a:p>
            <a:r>
              <a:rPr lang="en-US" dirty="0" err="1"/>
              <a:t>Grupos</a:t>
            </a:r>
            <a:endParaRPr lang="en-US" dirty="0"/>
          </a:p>
        </p:txBody>
      </p:sp>
    </p:spTree>
    <p:extLst>
      <p:ext uri="{BB962C8B-B14F-4D97-AF65-F5344CB8AC3E}">
        <p14:creationId xmlns:p14="http://schemas.microsoft.com/office/powerpoint/2010/main" val="22996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Grupos</a:t>
            </a:r>
            <a:r>
              <a:rPr lang="en-US" sz="2800" b="0" strike="noStrike" spc="-1" dirty="0">
                <a:solidFill>
                  <a:srgbClr val="000000"/>
                </a:solidFill>
                <a:latin typeface="Calibri" panose="020F0502020204030204"/>
              </a:rPr>
              <a:t> </a:t>
            </a:r>
            <a:r>
              <a:rPr lang="es-ES" sz="2800" b="0" strike="noStrike" spc="-1" dirty="0">
                <a:solidFill>
                  <a:srgbClr val="000000"/>
                </a:solidFill>
                <a:latin typeface="Calibri" panose="020F0502020204030204"/>
              </a:rPr>
              <a:t>tamaño</a:t>
            </a:r>
            <a:r>
              <a:rPr lang="en-US" sz="2800" b="0" strike="noStrike" spc="-1" dirty="0">
                <a:solidFill>
                  <a:srgbClr val="000000"/>
                </a:solidFill>
                <a:latin typeface="Calibri" panose="020F0502020204030204"/>
              </a:rPr>
              <a:t> = 2, Lista =</a:t>
            </a: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U</a:t>
            </a:r>
            <a:r>
              <a:rPr lang="en-US" sz="2800" b="0" strike="noStrike" spc="-1" dirty="0">
                <a:solidFill>
                  <a:srgbClr val="000000"/>
                </a:solidFill>
                <a:latin typeface="Calibri" panose="020F0502020204030204"/>
              </a:rPr>
              <a:t>na </a:t>
            </a: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 </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sp>
        <p:nvSpPr>
          <p:cNvPr id="2" name="Oval 1"/>
          <p:cNvSpPr/>
          <p:nvPr/>
        </p:nvSpPr>
        <p:spPr>
          <a:xfrm>
            <a:off x="7071995" y="3093462"/>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6424295" y="3093462"/>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68030" y="3093462"/>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720330" y="3093462"/>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9664065" y="3093462"/>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9016365" y="3093462"/>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1536680" y="3093462"/>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312400" y="3093462"/>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960735" y="3093462"/>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4079875" y="5229225"/>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8327390" y="580517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8328025" y="45097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6383655" y="4509135"/>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8328025" y="515747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415415" y="515747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15415" y="443738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443738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54380" y="4653280"/>
            <a:ext cx="876935" cy="4070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1487170" y="5398135"/>
            <a:ext cx="144145" cy="9112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4295775" y="5601335"/>
            <a:ext cx="360045" cy="7080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4308475" y="4220845"/>
            <a:ext cx="779145" cy="5041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6600190" y="4725035"/>
            <a:ext cx="7200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5951855" y="5085080"/>
            <a:ext cx="648335"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8616315" y="4004945"/>
            <a:ext cx="71755" cy="7200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flipV="1">
            <a:off x="8615045" y="5398135"/>
            <a:ext cx="865505" cy="119380"/>
          </a:xfrm>
          <a:prstGeom prst="straightConnector1">
            <a:avLst/>
          </a:prstGeom>
          <a:ln>
            <a:solidFill>
              <a:schemeClr val="accent2"/>
            </a:solidFill>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896225" y="6021070"/>
            <a:ext cx="647065" cy="1441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9" name="Text Box 28"/>
          <p:cNvSpPr txBox="1"/>
          <p:nvPr/>
        </p:nvSpPr>
        <p:spPr>
          <a:xfrm>
            <a:off x="374650" y="4437380"/>
            <a:ext cx="975995" cy="369332"/>
          </a:xfrm>
          <a:prstGeom prst="rect">
            <a:avLst/>
          </a:prstGeom>
          <a:noFill/>
        </p:spPr>
        <p:txBody>
          <a:bodyPr wrap="square" rtlCol="0">
            <a:spAutoFit/>
          </a:bodyPr>
          <a:lstStyle/>
          <a:p>
            <a:r>
              <a:rPr lang="en-US" dirty="0"/>
              <a:t>entrada</a:t>
            </a:r>
          </a:p>
        </p:txBody>
      </p:sp>
      <p:sp>
        <p:nvSpPr>
          <p:cNvPr id="30" name="Text Box 29"/>
          <p:cNvSpPr txBox="1"/>
          <p:nvPr/>
        </p:nvSpPr>
        <p:spPr>
          <a:xfrm>
            <a:off x="511177" y="5949315"/>
            <a:ext cx="975994" cy="369332"/>
          </a:xfrm>
          <a:prstGeom prst="rect">
            <a:avLst/>
          </a:prstGeom>
          <a:noFill/>
        </p:spPr>
        <p:txBody>
          <a:bodyPr wrap="square" rtlCol="0">
            <a:spAutoFit/>
          </a:bodyPr>
          <a:lstStyle/>
          <a:p>
            <a:r>
              <a:rPr lang="en-US" dirty="0"/>
              <a:t>entrada</a:t>
            </a:r>
          </a:p>
        </p:txBody>
      </p:sp>
      <p:sp>
        <p:nvSpPr>
          <p:cNvPr id="31" name="Text Box 30"/>
          <p:cNvSpPr txBox="1"/>
          <p:nvPr/>
        </p:nvSpPr>
        <p:spPr>
          <a:xfrm>
            <a:off x="3646807" y="6165215"/>
            <a:ext cx="975993" cy="369332"/>
          </a:xfrm>
          <a:prstGeom prst="rect">
            <a:avLst/>
          </a:prstGeom>
          <a:noFill/>
        </p:spPr>
        <p:txBody>
          <a:bodyPr wrap="square" rtlCol="0">
            <a:spAutoFit/>
          </a:bodyPr>
          <a:lstStyle/>
          <a:p>
            <a:r>
              <a:rPr lang="en-US" dirty="0"/>
              <a:t>entrada</a:t>
            </a:r>
          </a:p>
        </p:txBody>
      </p:sp>
      <p:sp>
        <p:nvSpPr>
          <p:cNvPr id="32" name="Text Box 31"/>
          <p:cNvSpPr txBox="1"/>
          <p:nvPr/>
        </p:nvSpPr>
        <p:spPr>
          <a:xfrm>
            <a:off x="4222596" y="3860800"/>
            <a:ext cx="1048540" cy="369332"/>
          </a:xfrm>
          <a:prstGeom prst="rect">
            <a:avLst/>
          </a:prstGeom>
          <a:noFill/>
        </p:spPr>
        <p:txBody>
          <a:bodyPr wrap="square" rtlCol="0">
            <a:spAutoFit/>
          </a:bodyPr>
          <a:lstStyle/>
          <a:p>
            <a:r>
              <a:rPr lang="en-US" dirty="0"/>
              <a:t>entrada</a:t>
            </a:r>
          </a:p>
        </p:txBody>
      </p:sp>
      <p:sp>
        <p:nvSpPr>
          <p:cNvPr id="33" name="Text Box 32"/>
          <p:cNvSpPr txBox="1"/>
          <p:nvPr/>
        </p:nvSpPr>
        <p:spPr>
          <a:xfrm>
            <a:off x="6744335" y="4231005"/>
            <a:ext cx="974725" cy="369332"/>
          </a:xfrm>
          <a:prstGeom prst="rect">
            <a:avLst/>
          </a:prstGeom>
          <a:noFill/>
        </p:spPr>
        <p:txBody>
          <a:bodyPr wrap="square" rtlCol="0">
            <a:spAutoFit/>
          </a:bodyPr>
          <a:lstStyle/>
          <a:p>
            <a:r>
              <a:rPr lang="en-US" dirty="0"/>
              <a:t>entrada</a:t>
            </a:r>
          </a:p>
        </p:txBody>
      </p:sp>
      <p:sp>
        <p:nvSpPr>
          <p:cNvPr id="34" name="Text Box 33"/>
          <p:cNvSpPr txBox="1"/>
          <p:nvPr/>
        </p:nvSpPr>
        <p:spPr>
          <a:xfrm>
            <a:off x="5447666" y="4692015"/>
            <a:ext cx="975360" cy="369332"/>
          </a:xfrm>
          <a:prstGeom prst="rect">
            <a:avLst/>
          </a:prstGeom>
          <a:noFill/>
        </p:spPr>
        <p:txBody>
          <a:bodyPr wrap="square" rtlCol="0">
            <a:spAutoFit/>
          </a:bodyPr>
          <a:lstStyle/>
          <a:p>
            <a:r>
              <a:rPr lang="en-US" dirty="0"/>
              <a:t>entrada</a:t>
            </a:r>
          </a:p>
        </p:txBody>
      </p:sp>
      <p:sp>
        <p:nvSpPr>
          <p:cNvPr id="35" name="Text Box 34"/>
          <p:cNvSpPr txBox="1"/>
          <p:nvPr/>
        </p:nvSpPr>
        <p:spPr>
          <a:xfrm>
            <a:off x="8760460" y="3933190"/>
            <a:ext cx="968375" cy="369332"/>
          </a:xfrm>
          <a:prstGeom prst="rect">
            <a:avLst/>
          </a:prstGeom>
          <a:noFill/>
        </p:spPr>
        <p:txBody>
          <a:bodyPr wrap="square" rtlCol="0">
            <a:spAutoFit/>
          </a:bodyPr>
          <a:lstStyle/>
          <a:p>
            <a:r>
              <a:rPr lang="en-US" dirty="0"/>
              <a:t>entrada</a:t>
            </a:r>
          </a:p>
        </p:txBody>
      </p:sp>
      <p:sp>
        <p:nvSpPr>
          <p:cNvPr id="36" name="Text Box 35"/>
          <p:cNvSpPr txBox="1"/>
          <p:nvPr/>
        </p:nvSpPr>
        <p:spPr>
          <a:xfrm>
            <a:off x="8792845" y="5062855"/>
            <a:ext cx="974725" cy="369332"/>
          </a:xfrm>
          <a:prstGeom prst="rect">
            <a:avLst/>
          </a:prstGeom>
          <a:noFill/>
        </p:spPr>
        <p:txBody>
          <a:bodyPr wrap="square" rtlCol="0">
            <a:spAutoFit/>
          </a:bodyPr>
          <a:lstStyle/>
          <a:p>
            <a:r>
              <a:rPr lang="en-US" dirty="0"/>
              <a:t>entrada</a:t>
            </a:r>
          </a:p>
        </p:txBody>
      </p:sp>
      <p:sp>
        <p:nvSpPr>
          <p:cNvPr id="37" name="Text Box 36"/>
          <p:cNvSpPr txBox="1"/>
          <p:nvPr/>
        </p:nvSpPr>
        <p:spPr>
          <a:xfrm>
            <a:off x="7463159" y="5732780"/>
            <a:ext cx="975992" cy="369332"/>
          </a:xfrm>
          <a:prstGeom prst="rect">
            <a:avLst/>
          </a:prstGeom>
          <a:noFill/>
        </p:spPr>
        <p:txBody>
          <a:bodyPr wrap="square" rtlCol="0">
            <a:spAutoFit/>
          </a:bodyPr>
          <a:lstStyle/>
          <a:p>
            <a:r>
              <a:rPr lang="en-US" dirty="0"/>
              <a:t>entrada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Grupos</a:t>
            </a:r>
            <a:r>
              <a:rPr lang="en-US" sz="2800" b="0" strike="noStrike" spc="-1" dirty="0">
                <a:solidFill>
                  <a:srgbClr val="000000"/>
                </a:solidFill>
                <a:latin typeface="Calibri" panose="020F0502020204030204"/>
              </a:rPr>
              <a:t> </a:t>
            </a:r>
            <a:r>
              <a:rPr lang="es-ES" sz="2800" b="0" strike="noStrike" spc="-1" dirty="0">
                <a:solidFill>
                  <a:srgbClr val="000000"/>
                </a:solidFill>
                <a:latin typeface="Calibri" panose="020F0502020204030204"/>
              </a:rPr>
              <a:t>tamaño</a:t>
            </a:r>
            <a:r>
              <a:rPr lang="en-US" sz="2800" b="0" strike="noStrike" spc="-1" dirty="0">
                <a:solidFill>
                  <a:srgbClr val="000000"/>
                </a:solidFill>
                <a:latin typeface="Calibri" panose="020F0502020204030204"/>
              </a:rPr>
              <a:t> = 3, Lista =</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a:lnSpc>
                <a:spcPct val="90000"/>
              </a:lnSpc>
              <a:spcBef>
                <a:spcPts val="1000"/>
              </a:spcBef>
              <a:buClr>
                <a:srgbClr val="000000"/>
              </a:buCl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6396044" y="2754630"/>
            <a:ext cx="838200" cy="1028700"/>
          </a:xfrm>
          <a:prstGeom prst="rect">
            <a:avLst/>
          </a:prstGeom>
        </p:spPr>
      </p:pic>
      <p:pic>
        <p:nvPicPr>
          <p:cNvPr id="18" name="Picture 17"/>
          <p:cNvPicPr>
            <a:picLocks noChangeAspect="1"/>
          </p:cNvPicPr>
          <p:nvPr/>
        </p:nvPicPr>
        <p:blipFill>
          <a:blip r:embed="rId3"/>
          <a:stretch>
            <a:fillRect/>
          </a:stretch>
        </p:blipFill>
        <p:spPr>
          <a:xfrm>
            <a:off x="7272979" y="2771657"/>
            <a:ext cx="749300" cy="1028700"/>
          </a:xfrm>
          <a:prstGeom prst="rect">
            <a:avLst/>
          </a:prstGeom>
        </p:spPr>
      </p:pic>
      <p:pic>
        <p:nvPicPr>
          <p:cNvPr id="22" name="Picture 21"/>
          <p:cNvPicPr>
            <a:picLocks noChangeAspect="1"/>
          </p:cNvPicPr>
          <p:nvPr/>
        </p:nvPicPr>
        <p:blipFill>
          <a:blip r:embed="rId4"/>
          <a:stretch>
            <a:fillRect/>
          </a:stretch>
        </p:blipFill>
        <p:spPr>
          <a:xfrm>
            <a:off x="8062757" y="2754630"/>
            <a:ext cx="929005" cy="1054100"/>
          </a:xfrm>
          <a:prstGeom prst="rect">
            <a:avLst/>
          </a:prstGeom>
        </p:spPr>
      </p:pic>
      <p:pic>
        <p:nvPicPr>
          <p:cNvPr id="23" name="Picture 22"/>
          <p:cNvPicPr>
            <a:picLocks noChangeAspect="1"/>
          </p:cNvPicPr>
          <p:nvPr/>
        </p:nvPicPr>
        <p:blipFill>
          <a:blip r:embed="rId5"/>
          <a:stretch>
            <a:fillRect/>
          </a:stretch>
        </p:blipFill>
        <p:spPr>
          <a:xfrm>
            <a:off x="9032240"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971405" y="2754630"/>
            <a:ext cx="876935" cy="1068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983615" y="4220845"/>
            <a:ext cx="838200" cy="1028700"/>
          </a:xfrm>
          <a:prstGeom prst="rect">
            <a:avLst/>
          </a:prstGeom>
        </p:spPr>
      </p:pic>
      <p:pic>
        <p:nvPicPr>
          <p:cNvPr id="30" name="Picture 29"/>
          <p:cNvPicPr>
            <a:picLocks noChangeAspect="1"/>
          </p:cNvPicPr>
          <p:nvPr/>
        </p:nvPicPr>
        <p:blipFill>
          <a:blip r:embed="rId3"/>
          <a:stretch>
            <a:fillRect/>
          </a:stretch>
        </p:blipFill>
        <p:spPr>
          <a:xfrm>
            <a:off x="983615" y="5373370"/>
            <a:ext cx="929005" cy="1054100"/>
          </a:xfrm>
          <a:prstGeom prst="rect">
            <a:avLst/>
          </a:prstGeom>
        </p:spPr>
      </p:pic>
      <p:pic>
        <p:nvPicPr>
          <p:cNvPr id="31" name="Picture 30"/>
          <p:cNvPicPr>
            <a:picLocks noChangeAspect="1"/>
          </p:cNvPicPr>
          <p:nvPr/>
        </p:nvPicPr>
        <p:blipFill>
          <a:blip r:embed="rId4"/>
          <a:stretch>
            <a:fillRect/>
          </a:stretch>
        </p:blipFill>
        <p:spPr>
          <a:xfrm>
            <a:off x="8976360" y="4220845"/>
            <a:ext cx="939165" cy="1054100"/>
          </a:xfrm>
          <a:prstGeom prst="rect">
            <a:avLst/>
          </a:prstGeom>
        </p:spPr>
      </p:pic>
      <p:pic>
        <p:nvPicPr>
          <p:cNvPr id="32" name="Picture 31"/>
          <p:cNvPicPr>
            <a:picLocks noChangeAspect="1"/>
          </p:cNvPicPr>
          <p:nvPr/>
        </p:nvPicPr>
        <p:blipFill>
          <a:blip r:embed="rId5"/>
          <a:stretch>
            <a:fillRect/>
          </a:stretch>
        </p:blipFill>
        <p:spPr>
          <a:xfrm>
            <a:off x="5520055" y="5398770"/>
            <a:ext cx="749300" cy="1028700"/>
          </a:xfrm>
          <a:prstGeom prst="rect">
            <a:avLst/>
          </a:prstGeom>
        </p:spPr>
      </p:pic>
      <p:pic>
        <p:nvPicPr>
          <p:cNvPr id="33" name="Picture 32"/>
          <p:cNvPicPr>
            <a:picLocks noChangeAspect="1"/>
          </p:cNvPicPr>
          <p:nvPr/>
        </p:nvPicPr>
        <p:blipFill>
          <a:blip r:embed="rId6"/>
          <a:stretch>
            <a:fillRect/>
          </a:stretch>
        </p:blipFill>
        <p:spPr>
          <a:xfrm>
            <a:off x="8976360" y="5445125"/>
            <a:ext cx="876935" cy="1068070"/>
          </a:xfrm>
          <a:prstGeom prst="rect">
            <a:avLst/>
          </a:prstGeom>
        </p:spPr>
      </p:pic>
      <p:pic>
        <p:nvPicPr>
          <p:cNvPr id="34" name="Picture 33"/>
          <p:cNvPicPr>
            <a:picLocks noChangeAspect="1"/>
          </p:cNvPicPr>
          <p:nvPr/>
        </p:nvPicPr>
        <p:blipFill>
          <a:blip r:embed="rId7"/>
          <a:stretch>
            <a:fillRect/>
          </a:stretch>
        </p:blipFill>
        <p:spPr>
          <a:xfrm>
            <a:off x="5303520" y="4183380"/>
            <a:ext cx="1057910" cy="1091565"/>
          </a:xfrm>
          <a:prstGeom prst="rect">
            <a:avLst/>
          </a:prstGeom>
        </p:spPr>
      </p:pic>
      <p:sp>
        <p:nvSpPr>
          <p:cNvPr id="35" name="PlaceHolder 1">
            <a:extLst>
              <a:ext uri="{FF2B5EF4-FFF2-40B4-BE49-F238E27FC236}">
                <a16:creationId xmlns:a16="http://schemas.microsoft.com/office/drawing/2014/main" id="{4A4083BE-CB5F-4F8F-8826-8D03319BF1DE}"/>
              </a:ext>
            </a:extLst>
          </p:cNvPr>
          <p:cNvSpPr txBox="1">
            <a:spLocks/>
          </p:cNvSpPr>
          <p:nvPr/>
        </p:nvSpPr>
        <p:spPr>
          <a:xfrm>
            <a:off x="838080" y="365040"/>
            <a:ext cx="10515240" cy="1325160"/>
          </a:xfrm>
          <a:prstGeom prst="rect">
            <a:avLst/>
          </a:prstGeom>
          <a:noFill/>
          <a:ln w="0">
            <a:noFill/>
          </a:ln>
        </p:spPr>
        <p:txBody>
          <a:bodyPr anchor="ctr">
            <a:noAutofit/>
          </a:bodyPr>
          <a:lstStyle/>
          <a:p>
            <a:pPr>
              <a:lnSpc>
                <a:spcPct val="90000"/>
              </a:lnSpc>
            </a:pPr>
            <a:r>
              <a:rPr lang="en-US" sz="4400" kern="0" spc="-1" dirty="0" err="1">
                <a:solidFill>
                  <a:srgbClr val="000000"/>
                </a:solidFill>
                <a:latin typeface="Calibri Light" panose="020F0302020204030204"/>
              </a:rPr>
              <a:t>Problema</a:t>
            </a:r>
            <a:r>
              <a:rPr lang="en-US" sz="4400" kern="0" spc="-1" dirty="0">
                <a:solidFill>
                  <a:srgbClr val="000000"/>
                </a:solidFill>
                <a:latin typeface="Calibri Light" panose="020F0302020204030204"/>
              </a:rPr>
              <a:t> 3: </a:t>
            </a:r>
            <a:r>
              <a:rPr lang="en-US" sz="4400" kern="0" spc="-1" dirty="0" err="1">
                <a:solidFill>
                  <a:srgbClr val="000000"/>
                </a:solidFill>
                <a:latin typeface="Calibri Light" panose="020F0302020204030204"/>
              </a:rPr>
              <a:t>Generador</a:t>
            </a:r>
            <a:r>
              <a:rPr lang="en-US" sz="4400" kern="0" spc="-1" dirty="0">
                <a:solidFill>
                  <a:srgbClr val="000000"/>
                </a:solidFill>
                <a:latin typeface="Calibri Light" panose="020F0302020204030204"/>
              </a:rPr>
              <a:t> de </a:t>
            </a:r>
            <a:r>
              <a:rPr lang="en-US" sz="4400" kern="0" spc="-1" dirty="0" err="1">
                <a:solidFill>
                  <a:srgbClr val="000000"/>
                </a:solidFill>
                <a:latin typeface="Calibri Light" panose="020F0302020204030204"/>
              </a:rPr>
              <a:t>Grupos</a:t>
            </a:r>
            <a:endParaRPr lang="en-US" sz="4400" kern="0" spc="-1" dirty="0">
              <a:solidFill>
                <a:srgbClr val="000000"/>
              </a:solidFill>
              <a:latin typeface="Calibri" panose="020F0502020204030204"/>
            </a:endParaRPr>
          </a:p>
        </p:txBody>
      </p:sp>
      <p:sp>
        <p:nvSpPr>
          <p:cNvPr id="36" name="PlaceHolder 2">
            <a:extLst>
              <a:ext uri="{FF2B5EF4-FFF2-40B4-BE49-F238E27FC236}">
                <a16:creationId xmlns:a16="http://schemas.microsoft.com/office/drawing/2014/main" id="{AC60A520-71A4-4AC6-9369-9772133A222E}"/>
              </a:ext>
            </a:extLst>
          </p:cNvPr>
          <p:cNvSpPr txBox="1">
            <a:spLocks/>
          </p:cNvSpPr>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kern="0" spc="-1" dirty="0" err="1">
                <a:solidFill>
                  <a:srgbClr val="000000"/>
                </a:solidFill>
                <a:latin typeface="Calibri" panose="020F0502020204030204"/>
              </a:rPr>
              <a:t>Ejemplo</a:t>
            </a:r>
            <a:r>
              <a:rPr lang="en-US" sz="2800" kern="0" spc="-1" dirty="0">
                <a:solidFill>
                  <a:srgbClr val="000000"/>
                </a:solidFill>
                <a:latin typeface="Calibri" panose="020F0502020204030204"/>
              </a:rPr>
              <a:t>: </a:t>
            </a:r>
            <a:r>
              <a:rPr lang="en-US" sz="2800" kern="0" spc="-1" dirty="0" err="1">
                <a:solidFill>
                  <a:srgbClr val="000000"/>
                </a:solidFill>
                <a:latin typeface="Calibri" panose="020F0502020204030204"/>
              </a:rPr>
              <a:t>Grupos</a:t>
            </a:r>
            <a:r>
              <a:rPr lang="en-US" sz="2800" kern="0" spc="-1" dirty="0">
                <a:solidFill>
                  <a:srgbClr val="000000"/>
                </a:solidFill>
                <a:latin typeface="Calibri" panose="020F0502020204030204"/>
              </a:rPr>
              <a:t> </a:t>
            </a:r>
            <a:r>
              <a:rPr lang="es-ES" sz="2800" kern="0" spc="-1" dirty="0">
                <a:solidFill>
                  <a:srgbClr val="000000"/>
                </a:solidFill>
                <a:latin typeface="Calibri" panose="020F0502020204030204"/>
              </a:rPr>
              <a:t>tamaño</a:t>
            </a:r>
            <a:r>
              <a:rPr lang="en-US" sz="2800" kern="0" spc="-1" dirty="0">
                <a:solidFill>
                  <a:srgbClr val="000000"/>
                </a:solidFill>
                <a:latin typeface="Calibri" panose="020F0502020204030204"/>
              </a:rPr>
              <a:t> = 3, Lista =</a:t>
            </a:r>
          </a:p>
          <a:p>
            <a:pPr marL="228600" indent="-228600">
              <a:lnSpc>
                <a:spcPct val="90000"/>
              </a:lnSpc>
              <a:spcBef>
                <a:spcPts val="1000"/>
              </a:spcBef>
              <a:buClr>
                <a:srgbClr val="000000"/>
              </a:buClr>
              <a:buFont typeface="Arial" panose="020B0604020202020204"/>
              <a:buChar char="•"/>
            </a:pPr>
            <a:r>
              <a:rPr lang="en-US" sz="2800" kern="0" spc="-1" dirty="0">
                <a:solidFill>
                  <a:srgbClr val="000000"/>
                </a:solidFill>
                <a:latin typeface="Calibri" panose="020F0502020204030204"/>
              </a:rPr>
              <a:t>Una </a:t>
            </a:r>
            <a:r>
              <a:rPr lang="en-US" sz="2800" spc="-1" dirty="0" err="1">
                <a:solidFill>
                  <a:srgbClr val="000000"/>
                </a:solidFill>
                <a:latin typeface="Calibri" panose="020F0502020204030204"/>
              </a:rPr>
              <a:t>solución</a:t>
            </a:r>
            <a:r>
              <a:rPr lang="en-US" sz="2800" spc="-1" dirty="0">
                <a:solidFill>
                  <a:srgbClr val="000000"/>
                </a:solidFill>
                <a:latin typeface="Calibri" panose="020F0502020204030204"/>
              </a:rPr>
              <a:t>:</a:t>
            </a:r>
            <a:endParaRPr lang="en-US" sz="2800" kern="0" spc="-1" dirty="0">
              <a:solidFill>
                <a:srgbClr val="000000"/>
              </a:solidFill>
              <a:latin typeface="Calibri" panose="020F0502020204030204"/>
            </a:endParaRPr>
          </a:p>
          <a:p>
            <a:pPr>
              <a:lnSpc>
                <a:spcPct val="90000"/>
              </a:lnSpc>
              <a:spcBef>
                <a:spcPts val="1000"/>
              </a:spcBef>
              <a:buClr>
                <a:srgbClr val="000000"/>
              </a:buClr>
            </a:pPr>
            <a:endParaRPr lang="en-US" sz="2800" kern="0"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kern="0" spc="-1" dirty="0">
              <a:solidFill>
                <a:srgbClr val="000000"/>
              </a:solidFill>
              <a:latin typeface="Calibri" panose="020F0502020204030204"/>
            </a:endParaRPr>
          </a:p>
        </p:txBody>
      </p:sp>
      <p:pic>
        <p:nvPicPr>
          <p:cNvPr id="37" name="Picture 36">
            <a:extLst>
              <a:ext uri="{FF2B5EF4-FFF2-40B4-BE49-F238E27FC236}">
                <a16:creationId xmlns:a16="http://schemas.microsoft.com/office/drawing/2014/main" id="{86564CB7-E86D-4B64-96CA-6131B9CF07A1}"/>
              </a:ext>
            </a:extLst>
          </p:cNvPr>
          <p:cNvPicPr>
            <a:picLocks noChangeAspect="1"/>
          </p:cNvPicPr>
          <p:nvPr/>
        </p:nvPicPr>
        <p:blipFill>
          <a:blip r:embed="rId2"/>
          <a:stretch>
            <a:fillRect/>
          </a:stretch>
        </p:blipFill>
        <p:spPr>
          <a:xfrm>
            <a:off x="6396044" y="2754630"/>
            <a:ext cx="838200" cy="1028700"/>
          </a:xfrm>
          <a:prstGeom prst="rect">
            <a:avLst/>
          </a:prstGeom>
        </p:spPr>
      </p:pic>
      <p:pic>
        <p:nvPicPr>
          <p:cNvPr id="38" name="Picture 37">
            <a:extLst>
              <a:ext uri="{FF2B5EF4-FFF2-40B4-BE49-F238E27FC236}">
                <a16:creationId xmlns:a16="http://schemas.microsoft.com/office/drawing/2014/main" id="{713BE920-5DD7-4C3B-8D8D-723012B5AF0F}"/>
              </a:ext>
            </a:extLst>
          </p:cNvPr>
          <p:cNvPicPr>
            <a:picLocks noChangeAspect="1"/>
          </p:cNvPicPr>
          <p:nvPr/>
        </p:nvPicPr>
        <p:blipFill>
          <a:blip r:embed="rId5"/>
          <a:stretch>
            <a:fillRect/>
          </a:stretch>
        </p:blipFill>
        <p:spPr>
          <a:xfrm>
            <a:off x="7272979" y="2771657"/>
            <a:ext cx="749300" cy="1028700"/>
          </a:xfrm>
          <a:prstGeom prst="rect">
            <a:avLst/>
          </a:prstGeom>
        </p:spPr>
      </p:pic>
      <p:pic>
        <p:nvPicPr>
          <p:cNvPr id="39" name="Picture 38">
            <a:extLst>
              <a:ext uri="{FF2B5EF4-FFF2-40B4-BE49-F238E27FC236}">
                <a16:creationId xmlns:a16="http://schemas.microsoft.com/office/drawing/2014/main" id="{D176048A-A28C-4FF7-B931-B9A2CBA24A9B}"/>
              </a:ext>
            </a:extLst>
          </p:cNvPr>
          <p:cNvPicPr>
            <a:picLocks noChangeAspect="1"/>
          </p:cNvPicPr>
          <p:nvPr/>
        </p:nvPicPr>
        <p:blipFill>
          <a:blip r:embed="rId3"/>
          <a:stretch>
            <a:fillRect/>
          </a:stretch>
        </p:blipFill>
        <p:spPr>
          <a:xfrm>
            <a:off x="8062757" y="2754630"/>
            <a:ext cx="929005" cy="1054100"/>
          </a:xfrm>
          <a:prstGeom prst="rect">
            <a:avLst/>
          </a:prstGeom>
        </p:spPr>
      </p:pic>
      <p:pic>
        <p:nvPicPr>
          <p:cNvPr id="40" name="Picture 39">
            <a:extLst>
              <a:ext uri="{FF2B5EF4-FFF2-40B4-BE49-F238E27FC236}">
                <a16:creationId xmlns:a16="http://schemas.microsoft.com/office/drawing/2014/main" id="{AB33A8E8-7BB8-4E20-A0BD-C61EE2D5F7D7}"/>
              </a:ext>
            </a:extLst>
          </p:cNvPr>
          <p:cNvPicPr>
            <a:picLocks noChangeAspect="1"/>
          </p:cNvPicPr>
          <p:nvPr/>
        </p:nvPicPr>
        <p:blipFill>
          <a:blip r:embed="rId4"/>
          <a:stretch>
            <a:fillRect/>
          </a:stretch>
        </p:blipFill>
        <p:spPr>
          <a:xfrm>
            <a:off x="9032240" y="2754630"/>
            <a:ext cx="939165" cy="1054100"/>
          </a:xfrm>
          <a:prstGeom prst="rect">
            <a:avLst/>
          </a:prstGeom>
        </p:spPr>
      </p:pic>
      <p:pic>
        <p:nvPicPr>
          <p:cNvPr id="41" name="Picture 40">
            <a:extLst>
              <a:ext uri="{FF2B5EF4-FFF2-40B4-BE49-F238E27FC236}">
                <a16:creationId xmlns:a16="http://schemas.microsoft.com/office/drawing/2014/main" id="{449B6CE9-05C8-4F33-877D-E3A0F209E069}"/>
              </a:ext>
            </a:extLst>
          </p:cNvPr>
          <p:cNvPicPr>
            <a:picLocks noChangeAspect="1"/>
          </p:cNvPicPr>
          <p:nvPr/>
        </p:nvPicPr>
        <p:blipFill>
          <a:blip r:embed="rId7"/>
          <a:stretch>
            <a:fillRect/>
          </a:stretch>
        </p:blipFill>
        <p:spPr>
          <a:xfrm>
            <a:off x="10848340" y="2754630"/>
            <a:ext cx="1057910" cy="1091565"/>
          </a:xfrm>
          <a:prstGeom prst="rect">
            <a:avLst/>
          </a:prstGeom>
        </p:spPr>
      </p:pic>
      <p:pic>
        <p:nvPicPr>
          <p:cNvPr id="42" name="Picture 41">
            <a:extLst>
              <a:ext uri="{FF2B5EF4-FFF2-40B4-BE49-F238E27FC236}">
                <a16:creationId xmlns:a16="http://schemas.microsoft.com/office/drawing/2014/main" id="{48768D76-F415-497B-87F2-086A79C83448}"/>
              </a:ext>
            </a:extLst>
          </p:cNvPr>
          <p:cNvPicPr>
            <a:picLocks noChangeAspect="1"/>
          </p:cNvPicPr>
          <p:nvPr/>
        </p:nvPicPr>
        <p:blipFill>
          <a:blip r:embed="rId6"/>
          <a:stretch>
            <a:fillRect/>
          </a:stretch>
        </p:blipFill>
        <p:spPr>
          <a:xfrm>
            <a:off x="9971405" y="2754630"/>
            <a:ext cx="876935" cy="1068070"/>
          </a:xfrm>
          <a:prstGeom prst="rect">
            <a:avLst/>
          </a:prstGeom>
        </p:spPr>
      </p:pic>
    </p:spTree>
    <p:extLst>
      <p:ext uri="{BB962C8B-B14F-4D97-AF65-F5344CB8AC3E}">
        <p14:creationId xmlns:p14="http://schemas.microsoft.com/office/powerpoint/2010/main" val="374987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983615" y="5436235"/>
            <a:ext cx="838200" cy="1028700"/>
          </a:xfrm>
          <a:prstGeom prst="rect">
            <a:avLst/>
          </a:prstGeom>
        </p:spPr>
      </p:pic>
      <p:pic>
        <p:nvPicPr>
          <p:cNvPr id="30" name="Picture 29"/>
          <p:cNvPicPr>
            <a:picLocks noChangeAspect="1"/>
          </p:cNvPicPr>
          <p:nvPr/>
        </p:nvPicPr>
        <p:blipFill>
          <a:blip r:embed="rId3"/>
          <a:stretch>
            <a:fillRect/>
          </a:stretch>
        </p:blipFill>
        <p:spPr>
          <a:xfrm>
            <a:off x="5424805" y="5445125"/>
            <a:ext cx="929005" cy="1054100"/>
          </a:xfrm>
          <a:prstGeom prst="rect">
            <a:avLst/>
          </a:prstGeom>
        </p:spPr>
      </p:pic>
      <p:pic>
        <p:nvPicPr>
          <p:cNvPr id="31" name="Picture 30"/>
          <p:cNvPicPr>
            <a:picLocks noChangeAspect="1"/>
          </p:cNvPicPr>
          <p:nvPr/>
        </p:nvPicPr>
        <p:blipFill>
          <a:blip r:embed="rId4"/>
          <a:stretch>
            <a:fillRect/>
          </a:stretch>
        </p:blipFill>
        <p:spPr>
          <a:xfrm>
            <a:off x="5424805" y="4220845"/>
            <a:ext cx="939165" cy="1054100"/>
          </a:xfrm>
          <a:prstGeom prst="rect">
            <a:avLst/>
          </a:prstGeom>
        </p:spPr>
      </p:pic>
      <p:pic>
        <p:nvPicPr>
          <p:cNvPr id="32" name="Picture 31"/>
          <p:cNvPicPr>
            <a:picLocks noChangeAspect="1"/>
          </p:cNvPicPr>
          <p:nvPr/>
        </p:nvPicPr>
        <p:blipFill>
          <a:blip r:embed="rId5"/>
          <a:stretch>
            <a:fillRect/>
          </a:stretch>
        </p:blipFill>
        <p:spPr>
          <a:xfrm>
            <a:off x="8976360" y="4220845"/>
            <a:ext cx="749300" cy="1028700"/>
          </a:xfrm>
          <a:prstGeom prst="rect">
            <a:avLst/>
          </a:prstGeom>
        </p:spPr>
      </p:pic>
      <p:pic>
        <p:nvPicPr>
          <p:cNvPr id="33" name="Picture 32"/>
          <p:cNvPicPr>
            <a:picLocks noChangeAspect="1"/>
          </p:cNvPicPr>
          <p:nvPr/>
        </p:nvPicPr>
        <p:blipFill>
          <a:blip r:embed="rId6"/>
          <a:stretch>
            <a:fillRect/>
          </a:stretch>
        </p:blipFill>
        <p:spPr>
          <a:xfrm>
            <a:off x="983615" y="4220845"/>
            <a:ext cx="876935" cy="1068070"/>
          </a:xfrm>
          <a:prstGeom prst="rect">
            <a:avLst/>
          </a:prstGeom>
        </p:spPr>
      </p:pic>
      <p:pic>
        <p:nvPicPr>
          <p:cNvPr id="34" name="Picture 33"/>
          <p:cNvPicPr>
            <a:picLocks noChangeAspect="1"/>
          </p:cNvPicPr>
          <p:nvPr/>
        </p:nvPicPr>
        <p:blipFill>
          <a:blip r:embed="rId7"/>
          <a:stretch>
            <a:fillRect/>
          </a:stretch>
        </p:blipFill>
        <p:spPr>
          <a:xfrm>
            <a:off x="8822055" y="5373370"/>
            <a:ext cx="1057910" cy="1091565"/>
          </a:xfrm>
          <a:prstGeom prst="rect">
            <a:avLst/>
          </a:prstGeom>
        </p:spPr>
      </p:pic>
      <p:sp>
        <p:nvSpPr>
          <p:cNvPr id="16" name="PlaceHolder 1">
            <a:extLst>
              <a:ext uri="{FF2B5EF4-FFF2-40B4-BE49-F238E27FC236}">
                <a16:creationId xmlns:a16="http://schemas.microsoft.com/office/drawing/2014/main" id="{CBA00DAE-82F7-4267-B041-31EE27ACE80D}"/>
              </a:ext>
            </a:extLst>
          </p:cNvPr>
          <p:cNvSpPr txBox="1">
            <a:spLocks/>
          </p:cNvSpPr>
          <p:nvPr/>
        </p:nvSpPr>
        <p:spPr>
          <a:xfrm>
            <a:off x="838080" y="365040"/>
            <a:ext cx="10515240" cy="1325160"/>
          </a:xfrm>
          <a:prstGeom prst="rect">
            <a:avLst/>
          </a:prstGeom>
          <a:noFill/>
          <a:ln w="0">
            <a:noFill/>
          </a:ln>
        </p:spPr>
        <p:txBody>
          <a:bodyPr anchor="ctr">
            <a:noAutofit/>
          </a:bodyPr>
          <a:lstStyle/>
          <a:p>
            <a:pPr>
              <a:lnSpc>
                <a:spcPct val="90000"/>
              </a:lnSpc>
            </a:pPr>
            <a:r>
              <a:rPr lang="en-US" sz="4400" kern="0" spc="-1" dirty="0" err="1">
                <a:solidFill>
                  <a:srgbClr val="000000"/>
                </a:solidFill>
                <a:latin typeface="Calibri Light" panose="020F0302020204030204"/>
              </a:rPr>
              <a:t>Problema</a:t>
            </a:r>
            <a:r>
              <a:rPr lang="en-US" sz="4400" kern="0" spc="-1" dirty="0">
                <a:solidFill>
                  <a:srgbClr val="000000"/>
                </a:solidFill>
                <a:latin typeface="Calibri Light" panose="020F0302020204030204"/>
              </a:rPr>
              <a:t> 3: </a:t>
            </a:r>
            <a:r>
              <a:rPr lang="en-US" sz="4400" kern="0" spc="-1" dirty="0" err="1">
                <a:solidFill>
                  <a:srgbClr val="000000"/>
                </a:solidFill>
                <a:latin typeface="Calibri Light" panose="020F0302020204030204"/>
              </a:rPr>
              <a:t>Generador</a:t>
            </a:r>
            <a:r>
              <a:rPr lang="en-US" sz="4400" kern="0" spc="-1" dirty="0">
                <a:solidFill>
                  <a:srgbClr val="000000"/>
                </a:solidFill>
                <a:latin typeface="Calibri Light" panose="020F0302020204030204"/>
              </a:rPr>
              <a:t> de </a:t>
            </a:r>
            <a:r>
              <a:rPr lang="en-US" sz="4400" kern="0" spc="-1" dirty="0" err="1">
                <a:solidFill>
                  <a:srgbClr val="000000"/>
                </a:solidFill>
                <a:latin typeface="Calibri Light" panose="020F0302020204030204"/>
              </a:rPr>
              <a:t>Grupos</a:t>
            </a:r>
            <a:endParaRPr lang="en-US" sz="4400" kern="0" spc="-1" dirty="0">
              <a:solidFill>
                <a:srgbClr val="000000"/>
              </a:solidFill>
              <a:latin typeface="Calibri" panose="020F0502020204030204"/>
            </a:endParaRPr>
          </a:p>
        </p:txBody>
      </p:sp>
      <p:sp>
        <p:nvSpPr>
          <p:cNvPr id="17" name="PlaceHolder 2">
            <a:extLst>
              <a:ext uri="{FF2B5EF4-FFF2-40B4-BE49-F238E27FC236}">
                <a16:creationId xmlns:a16="http://schemas.microsoft.com/office/drawing/2014/main" id="{1AF34973-5FF3-428B-B665-9493E68DB897}"/>
              </a:ext>
            </a:extLst>
          </p:cNvPr>
          <p:cNvSpPr txBox="1">
            <a:spLocks/>
          </p:cNvSpPr>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kern="0" spc="-1" dirty="0" err="1">
                <a:solidFill>
                  <a:srgbClr val="000000"/>
                </a:solidFill>
                <a:latin typeface="Calibri" panose="020F0502020204030204"/>
              </a:rPr>
              <a:t>Ejemplo</a:t>
            </a:r>
            <a:r>
              <a:rPr lang="en-US" sz="2800" kern="0" spc="-1" dirty="0">
                <a:solidFill>
                  <a:srgbClr val="000000"/>
                </a:solidFill>
                <a:latin typeface="Calibri" panose="020F0502020204030204"/>
              </a:rPr>
              <a:t>: </a:t>
            </a:r>
            <a:r>
              <a:rPr lang="en-US" sz="2800" kern="0" spc="-1" dirty="0" err="1">
                <a:solidFill>
                  <a:srgbClr val="000000"/>
                </a:solidFill>
                <a:latin typeface="Calibri" panose="020F0502020204030204"/>
              </a:rPr>
              <a:t>Grupos</a:t>
            </a:r>
            <a:r>
              <a:rPr lang="en-US" sz="2800" kern="0" spc="-1" dirty="0">
                <a:solidFill>
                  <a:srgbClr val="000000"/>
                </a:solidFill>
                <a:latin typeface="Calibri" panose="020F0502020204030204"/>
              </a:rPr>
              <a:t> </a:t>
            </a:r>
            <a:r>
              <a:rPr lang="es-ES" sz="2800" kern="0" spc="-1" dirty="0">
                <a:solidFill>
                  <a:srgbClr val="000000"/>
                </a:solidFill>
                <a:latin typeface="Calibri" panose="020F0502020204030204"/>
              </a:rPr>
              <a:t>tamaño</a:t>
            </a:r>
            <a:r>
              <a:rPr lang="en-US" sz="2800" kern="0" spc="-1" dirty="0">
                <a:solidFill>
                  <a:srgbClr val="000000"/>
                </a:solidFill>
                <a:latin typeface="Calibri" panose="020F0502020204030204"/>
              </a:rPr>
              <a:t> = 3, Lista =</a:t>
            </a:r>
          </a:p>
          <a:p>
            <a:pPr marL="228600" indent="-228600">
              <a:lnSpc>
                <a:spcPct val="90000"/>
              </a:lnSpc>
              <a:spcBef>
                <a:spcPts val="1000"/>
              </a:spcBef>
              <a:buClr>
                <a:srgbClr val="000000"/>
              </a:buClr>
              <a:buFont typeface="Arial" panose="020B0604020202020204"/>
              <a:buChar char="•"/>
            </a:pPr>
            <a:r>
              <a:rPr lang="en-US" sz="2800" kern="0" spc="-1" dirty="0" err="1">
                <a:solidFill>
                  <a:srgbClr val="000000"/>
                </a:solidFill>
                <a:latin typeface="Calibri" panose="020F0502020204030204"/>
              </a:rPr>
              <a:t>Otra</a:t>
            </a:r>
            <a:r>
              <a:rPr lang="en-US" sz="2800" kern="0" spc="-1" dirty="0">
                <a:solidFill>
                  <a:srgbClr val="000000"/>
                </a:solidFill>
                <a:latin typeface="Calibri" panose="020F0502020204030204"/>
              </a:rPr>
              <a:t> </a:t>
            </a:r>
            <a:r>
              <a:rPr lang="en-US" sz="2800" spc="-1" dirty="0" err="1">
                <a:solidFill>
                  <a:srgbClr val="000000"/>
                </a:solidFill>
                <a:latin typeface="Calibri" panose="020F0502020204030204"/>
              </a:rPr>
              <a:t>solución</a:t>
            </a:r>
            <a:r>
              <a:rPr lang="en-US" sz="2800" spc="-1" dirty="0">
                <a:solidFill>
                  <a:srgbClr val="000000"/>
                </a:solidFill>
                <a:latin typeface="Calibri" panose="020F0502020204030204"/>
              </a:rPr>
              <a:t>:</a:t>
            </a:r>
            <a:endParaRPr lang="en-US" sz="2800" kern="0" spc="-1" dirty="0">
              <a:solidFill>
                <a:srgbClr val="000000"/>
              </a:solidFill>
              <a:latin typeface="Calibri" panose="020F0502020204030204"/>
            </a:endParaRPr>
          </a:p>
          <a:p>
            <a:pPr>
              <a:lnSpc>
                <a:spcPct val="90000"/>
              </a:lnSpc>
              <a:spcBef>
                <a:spcPts val="1000"/>
              </a:spcBef>
              <a:buClr>
                <a:srgbClr val="000000"/>
              </a:buClr>
            </a:pPr>
            <a:endParaRPr lang="en-US" sz="2800" kern="0"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kern="0" spc="-1" dirty="0">
              <a:solidFill>
                <a:srgbClr val="000000"/>
              </a:solidFill>
              <a:latin typeface="Calibri" panose="020F0502020204030204"/>
            </a:endParaRPr>
          </a:p>
        </p:txBody>
      </p:sp>
      <p:pic>
        <p:nvPicPr>
          <p:cNvPr id="19" name="Picture 18">
            <a:extLst>
              <a:ext uri="{FF2B5EF4-FFF2-40B4-BE49-F238E27FC236}">
                <a16:creationId xmlns:a16="http://schemas.microsoft.com/office/drawing/2014/main" id="{2C11C25B-BE65-412B-83B4-BC8015A2CDFD}"/>
              </a:ext>
            </a:extLst>
          </p:cNvPr>
          <p:cNvPicPr>
            <a:picLocks noChangeAspect="1"/>
          </p:cNvPicPr>
          <p:nvPr/>
        </p:nvPicPr>
        <p:blipFill>
          <a:blip r:embed="rId2"/>
          <a:stretch>
            <a:fillRect/>
          </a:stretch>
        </p:blipFill>
        <p:spPr>
          <a:xfrm>
            <a:off x="6396044" y="2754630"/>
            <a:ext cx="838200" cy="1028700"/>
          </a:xfrm>
          <a:prstGeom prst="rect">
            <a:avLst/>
          </a:prstGeom>
        </p:spPr>
      </p:pic>
      <p:pic>
        <p:nvPicPr>
          <p:cNvPr id="20" name="Picture 19">
            <a:extLst>
              <a:ext uri="{FF2B5EF4-FFF2-40B4-BE49-F238E27FC236}">
                <a16:creationId xmlns:a16="http://schemas.microsoft.com/office/drawing/2014/main" id="{E74CFA9F-9EA3-4EE9-8B81-A68C2D7E77E9}"/>
              </a:ext>
            </a:extLst>
          </p:cNvPr>
          <p:cNvPicPr>
            <a:picLocks noChangeAspect="1"/>
          </p:cNvPicPr>
          <p:nvPr/>
        </p:nvPicPr>
        <p:blipFill>
          <a:blip r:embed="rId5"/>
          <a:stretch>
            <a:fillRect/>
          </a:stretch>
        </p:blipFill>
        <p:spPr>
          <a:xfrm>
            <a:off x="7272979" y="2771657"/>
            <a:ext cx="749300" cy="1028700"/>
          </a:xfrm>
          <a:prstGeom prst="rect">
            <a:avLst/>
          </a:prstGeom>
        </p:spPr>
      </p:pic>
      <p:pic>
        <p:nvPicPr>
          <p:cNvPr id="21" name="Picture 20">
            <a:extLst>
              <a:ext uri="{FF2B5EF4-FFF2-40B4-BE49-F238E27FC236}">
                <a16:creationId xmlns:a16="http://schemas.microsoft.com/office/drawing/2014/main" id="{3D5F1537-9452-4C56-BEDD-C3E60FA1625D}"/>
              </a:ext>
            </a:extLst>
          </p:cNvPr>
          <p:cNvPicPr>
            <a:picLocks noChangeAspect="1"/>
          </p:cNvPicPr>
          <p:nvPr/>
        </p:nvPicPr>
        <p:blipFill>
          <a:blip r:embed="rId3"/>
          <a:stretch>
            <a:fillRect/>
          </a:stretch>
        </p:blipFill>
        <p:spPr>
          <a:xfrm>
            <a:off x="8062757" y="2754630"/>
            <a:ext cx="929005" cy="1054100"/>
          </a:xfrm>
          <a:prstGeom prst="rect">
            <a:avLst/>
          </a:prstGeom>
        </p:spPr>
      </p:pic>
      <p:pic>
        <p:nvPicPr>
          <p:cNvPr id="24" name="Picture 23">
            <a:extLst>
              <a:ext uri="{FF2B5EF4-FFF2-40B4-BE49-F238E27FC236}">
                <a16:creationId xmlns:a16="http://schemas.microsoft.com/office/drawing/2014/main" id="{3663D478-1198-41A6-999C-C8358AFB4163}"/>
              </a:ext>
            </a:extLst>
          </p:cNvPr>
          <p:cNvPicPr>
            <a:picLocks noChangeAspect="1"/>
          </p:cNvPicPr>
          <p:nvPr/>
        </p:nvPicPr>
        <p:blipFill>
          <a:blip r:embed="rId4"/>
          <a:stretch>
            <a:fillRect/>
          </a:stretch>
        </p:blipFill>
        <p:spPr>
          <a:xfrm>
            <a:off x="9032240" y="2754630"/>
            <a:ext cx="939165" cy="1054100"/>
          </a:xfrm>
          <a:prstGeom prst="rect">
            <a:avLst/>
          </a:prstGeom>
        </p:spPr>
      </p:pic>
      <p:pic>
        <p:nvPicPr>
          <p:cNvPr id="26" name="Picture 25">
            <a:extLst>
              <a:ext uri="{FF2B5EF4-FFF2-40B4-BE49-F238E27FC236}">
                <a16:creationId xmlns:a16="http://schemas.microsoft.com/office/drawing/2014/main" id="{49732716-1137-41FE-A91F-845A55F86A42}"/>
              </a:ext>
            </a:extLst>
          </p:cNvPr>
          <p:cNvPicPr>
            <a:picLocks noChangeAspect="1"/>
          </p:cNvPicPr>
          <p:nvPr/>
        </p:nvPicPr>
        <p:blipFill>
          <a:blip r:embed="rId7"/>
          <a:stretch>
            <a:fillRect/>
          </a:stretch>
        </p:blipFill>
        <p:spPr>
          <a:xfrm>
            <a:off x="10848340" y="2754630"/>
            <a:ext cx="1057910" cy="1091565"/>
          </a:xfrm>
          <a:prstGeom prst="rect">
            <a:avLst/>
          </a:prstGeom>
        </p:spPr>
      </p:pic>
      <p:pic>
        <p:nvPicPr>
          <p:cNvPr id="27" name="Picture 26">
            <a:extLst>
              <a:ext uri="{FF2B5EF4-FFF2-40B4-BE49-F238E27FC236}">
                <a16:creationId xmlns:a16="http://schemas.microsoft.com/office/drawing/2014/main" id="{AA2BEAA9-FFC0-422B-86D3-3A55C36C0DB5}"/>
              </a:ext>
            </a:extLst>
          </p:cNvPr>
          <p:cNvPicPr>
            <a:picLocks noChangeAspect="1"/>
          </p:cNvPicPr>
          <p:nvPr/>
        </p:nvPicPr>
        <p:blipFill>
          <a:blip r:embed="rId6"/>
          <a:stretch>
            <a:fillRect/>
          </a:stretch>
        </p:blipFill>
        <p:spPr>
          <a:xfrm>
            <a:off x="9971405" y="2754630"/>
            <a:ext cx="876935" cy="1068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¿Qué preguntas debo hacer para solucionar este problema?</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0: Cómo hacer tostadas con mantequilla</a:t>
            </a:r>
            <a:endParaRPr lang="en-US" sz="4400" b="0" strike="noStrike" spc="-1" dirty="0">
              <a:solidFill>
                <a:srgbClr val="000000"/>
              </a:solidFill>
              <a:latin typeface="Calibri" panose="020F0502020204030204"/>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¿Cómo describirías, paso a paso, cómo hacer tostadas con mantequilla?</a:t>
            </a:r>
            <a:endParaRPr lang="en-US" sz="2800" b="0" strike="noStrike" spc="-1" dirty="0">
              <a:solidFill>
                <a:srgbClr val="000000"/>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¿Qué preguntas debo hacer para solucionar este problema?</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¿Cómo obtengo la lista de entradas?</a:t>
            </a: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¿Cómo selecciono aleatoriamente de una lista?</a:t>
            </a:r>
          </a:p>
          <a:p>
            <a:pPr marL="685800" lvl="1"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t>
            </a:r>
            <a:r>
              <a:rPr lang="en-US" sz="2800" b="0" strike="noStrike" spc="-1" dirty="0" err="1">
                <a:solidFill>
                  <a:srgbClr val="000000"/>
                </a:solidFill>
                <a:latin typeface="Calibri" panose="020F0502020204030204"/>
              </a:rPr>
              <a:t>Cómo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formo</a:t>
            </a:r>
            <a:r>
              <a:rPr lang="en-US" sz="2800" b="0" strike="noStrike" spc="-1" dirty="0">
                <a:solidFill>
                  <a:srgbClr val="000000"/>
                </a:solidFill>
                <a:latin typeface="Calibri" panose="020F0502020204030204"/>
              </a:rPr>
              <a:t> un </a:t>
            </a:r>
            <a:r>
              <a:rPr lang="en-US" sz="2800" b="0" strike="noStrike" spc="-1" dirty="0" err="1">
                <a:solidFill>
                  <a:srgbClr val="000000"/>
                </a:solidFill>
                <a:latin typeface="Calibri" panose="020F0502020204030204"/>
              </a:rPr>
              <a:t>grupo</a:t>
            </a:r>
            <a:r>
              <a:rPr lang="en-US" sz="2800" b="0" strike="noStrike" spc="-1" dirty="0">
                <a:solidFill>
                  <a:srgbClr val="000000"/>
                </a:solidFill>
                <a:latin typeface="Calibri" panose="020F0502020204030204"/>
              </a:rPr>
              <a:t>?</a:t>
            </a: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¿Qué hago con las sobras?</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¿Cómo obtengo la lista de entradas?</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La lista se proporcionará con antelación.</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¿Cómo selecciono aleatoriamente de una lista?</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Se diferencia entre un humano y una computadora. Los humanos pueden "simplemente elegir"; las computadoras no pueden.</a:t>
            </a:r>
            <a:endParaRPr lang="en-US" sz="2800" b="0" strike="noStrike" spc="-1" dirty="0">
              <a:solidFill>
                <a:srgbClr val="000000"/>
              </a:solidFill>
              <a:latin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t>
            </a:r>
            <a:r>
              <a:rPr lang="en-US" sz="2800" b="0" strike="noStrike" spc="-1" dirty="0" err="1">
                <a:solidFill>
                  <a:srgbClr val="000000"/>
                </a:solidFill>
                <a:latin typeface="Calibri" panose="020F0502020204030204"/>
              </a:rPr>
              <a:t>Cómo</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formo</a:t>
            </a:r>
            <a:r>
              <a:rPr lang="en-US" sz="2800" b="0" strike="noStrike" spc="-1" dirty="0">
                <a:solidFill>
                  <a:srgbClr val="000000"/>
                </a:solidFill>
                <a:latin typeface="Calibri" panose="020F0502020204030204"/>
              </a:rPr>
              <a:t> un </a:t>
            </a:r>
            <a:r>
              <a:rPr lang="en-US" sz="2800" b="0" strike="noStrike" spc="-1" dirty="0" err="1">
                <a:solidFill>
                  <a:srgbClr val="000000"/>
                </a:solidFill>
                <a:latin typeface="Calibri" panose="020F0502020204030204"/>
              </a:rPr>
              <a:t>grupo</a:t>
            </a:r>
            <a:r>
              <a:rPr lang="en-US" sz="2800" b="0" strike="noStrike" spc="-1" dirty="0">
                <a:solidFill>
                  <a:srgbClr val="000000"/>
                </a:solidFill>
                <a:latin typeface="Calibri" panose="020F0502020204030204"/>
              </a:rPr>
              <a:t>? </a:t>
            </a:r>
            <a:r>
              <a:rPr lang="es-ES" sz="2800" b="0" strike="noStrike" spc="-1" dirty="0">
                <a:solidFill>
                  <a:srgbClr val="000000"/>
                </a:solidFill>
                <a:latin typeface="Calibri" panose="020F0502020204030204"/>
              </a:rPr>
              <a:t>Los pasos para hacerlo son</a:t>
            </a:r>
            <a:r>
              <a:rPr lang="en-US" sz="2800" b="0" strike="noStrike" spc="-1" dirty="0">
                <a:solidFill>
                  <a:srgbClr val="000000"/>
                </a:solidFill>
                <a:latin typeface="Calibri" panose="020F0502020204030204"/>
              </a:rPr>
              <a:t>:</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Crea un nuevo grupo.</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Seleccione aleatoriamente una entrada de la lista.</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Elimine esa entrada de la lista y colóquela en el grupo.</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Repita los pasos 2 y 3 hasta que el nuevo grupo tenga el tamaño deseado.</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¿Qué hago con las sobras?</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Cuando las entradas de la lista no formen perfectamente grupos de cierto tamaño, distribuya las entradas restantes en grupos aleatorios.</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spc="-1" dirty="0">
                <a:solidFill>
                  <a:srgbClr val="000000"/>
                </a:solidFill>
                <a:latin typeface="Calibri" panose="020F0502020204030204"/>
              </a:rPr>
              <a:t>¿Cómo sería el algoritmo de lenguaje natural para resolver este problema?</a:t>
            </a:r>
            <a:endParaRPr lang="en-US" sz="2800" b="0" strike="noStrike" spc="-1" dirty="0">
              <a:solidFill>
                <a:srgbClr val="000000"/>
              </a:solidFill>
              <a:latin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El algoritmo de lenguaje natural para este problema:</a:t>
            </a:r>
            <a:endParaRPr lang="en-US" sz="2800" b="0" strike="noStrike" spc="-1" dirty="0">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Obtener lista de entradas</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Obtenga el tamaño de grupo deseado</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Generar grupos a partir de la lista</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Grupos de visualización</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13420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El paso 3 necesita más detalles</a:t>
            </a:r>
            <a:r>
              <a:rPr lang="en-US" sz="2800" b="0" strike="noStrike" spc="-1" dirty="0">
                <a:solidFill>
                  <a:srgbClr val="000000"/>
                </a:solidFill>
                <a:latin typeface="Calibri" panose="020F0502020204030204"/>
              </a:rPr>
              <a:t>:</a:t>
            </a:r>
          </a:p>
          <a:p>
            <a:pPr marL="457200" lvl="1">
              <a:lnSpc>
                <a:spcPct val="90000"/>
              </a:lnSpc>
              <a:spcBef>
                <a:spcPts val="1000"/>
              </a:spcBef>
              <a:buClr>
                <a:srgbClr val="000000"/>
              </a:buClr>
            </a:pPr>
            <a:r>
              <a:rPr lang="en-US" sz="2800" b="0" strike="noStrike" spc="-1" dirty="0">
                <a:solidFill>
                  <a:srgbClr val="000000"/>
                </a:solidFill>
                <a:latin typeface="Calibri" panose="020F0502020204030204"/>
              </a:rPr>
              <a:t>3. </a:t>
            </a:r>
            <a:r>
              <a:rPr lang="es-ES" sz="2800" b="0" strike="noStrike" spc="-1" dirty="0">
                <a:solidFill>
                  <a:srgbClr val="000000"/>
                </a:solidFill>
                <a:latin typeface="Calibri" panose="020F0502020204030204"/>
              </a:rPr>
              <a:t>Generar grupos a partir de la lista</a:t>
            </a:r>
          </a:p>
          <a:p>
            <a:pPr marL="457200" lvl="1" indent="457200">
              <a:lnSpc>
                <a:spcPct val="90000"/>
              </a:lnSpc>
              <a:spcBef>
                <a:spcPts val="1000"/>
              </a:spcBef>
              <a:buClr>
                <a:srgbClr val="000000"/>
              </a:buClr>
              <a:buFont typeface="Arial" panose="020B0604020202020204"/>
              <a:buNone/>
            </a:pPr>
            <a:r>
              <a:rPr lang="es-ES" sz="2800" b="0" strike="noStrike" spc="-1" dirty="0">
                <a:solidFill>
                  <a:srgbClr val="000000"/>
                </a:solidFill>
                <a:latin typeface="Calibri" panose="020F0502020204030204"/>
              </a:rPr>
              <a:t>3a. Forma un grupo, como mencionamos antes.</a:t>
            </a:r>
          </a:p>
          <a:p>
            <a:pPr marL="457200" lvl="1" indent="457200">
              <a:lnSpc>
                <a:spcPct val="90000"/>
              </a:lnSpc>
              <a:spcBef>
                <a:spcPts val="1000"/>
              </a:spcBef>
              <a:buClr>
                <a:srgbClr val="000000"/>
              </a:buClr>
              <a:buFont typeface="Arial" panose="020B0604020202020204"/>
              <a:buNone/>
            </a:pPr>
            <a:r>
              <a:rPr lang="es-ES" sz="2800" b="0" strike="noStrike" spc="-1" dirty="0">
                <a:solidFill>
                  <a:srgbClr val="000000"/>
                </a:solidFill>
                <a:latin typeface="Calibri" panose="020F0502020204030204"/>
              </a:rPr>
              <a:t>3b. Repita el paso 3a. hasta que no se puedan formar más grupos del tamaño correcto</a:t>
            </a:r>
          </a:p>
          <a:p>
            <a:pPr marL="457200" lvl="1" indent="457200">
              <a:lnSpc>
                <a:spcPct val="90000"/>
              </a:lnSpc>
              <a:spcBef>
                <a:spcPts val="1000"/>
              </a:spcBef>
              <a:buClr>
                <a:srgbClr val="000000"/>
              </a:buClr>
              <a:buFont typeface="Arial" panose="020B0604020202020204"/>
              <a:buNone/>
            </a:pPr>
            <a:r>
              <a:rPr lang="es-ES" sz="2800" b="0" strike="noStrike" spc="-1" dirty="0">
                <a:solidFill>
                  <a:srgbClr val="000000"/>
                </a:solidFill>
                <a:latin typeface="Calibri" panose="020F0502020204030204"/>
              </a:rPr>
              <a:t>3c. Distribuya los platos principales restantes como se mencionó anteriormente.</a:t>
            </a:r>
            <a:endParaRPr lang="en-US" sz="2800" b="0" strike="noStrike" spc="-1" dirty="0">
              <a:solidFill>
                <a:srgbClr val="000000"/>
              </a:solidFill>
              <a:latin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Es hora de revisar el ejemplo</a:t>
            </a:r>
            <a:r>
              <a:rPr lang="en-US" sz="2800" b="0" strike="noStrike" spc="-1" dirty="0">
                <a:solidFill>
                  <a:srgbClr val="000000"/>
                </a:solidFill>
                <a:latin typeface="Calibri" panose="020F0502020204030204"/>
              </a:rPr>
              <a:t>.</a:t>
            </a:r>
            <a:r>
              <a:rPr lang="en-US" sz="2800" spc="-1" dirty="0">
                <a:solidFill>
                  <a:srgbClr val="000000"/>
                </a:solidFill>
                <a:latin typeface="Calibri" panose="020F0502020204030204"/>
              </a:rPr>
              <a:t>.</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459695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Paso 1: Obtener la lista de entradas:</a:t>
            </a:r>
            <a:endParaRPr lang="en-US" sz="2800" b="0" strike="noStrike" spc="-1" dirty="0">
              <a:solidFill>
                <a:srgbClr val="000000"/>
              </a:solidFill>
              <a:latin typeface="Calibri" panose="020F0502020204030204"/>
            </a:endParaRPr>
          </a:p>
        </p:txBody>
      </p:sp>
      <p:sp>
        <p:nvSpPr>
          <p:cNvPr id="2" name="Oval 1"/>
          <p:cNvSpPr/>
          <p:nvPr/>
        </p:nvSpPr>
        <p:spPr>
          <a:xfrm>
            <a:off x="7096036" y="3088173"/>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6448336" y="3088173"/>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92071" y="3088173"/>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744371" y="3088173"/>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9688106" y="3088173"/>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9040406" y="3088173"/>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1560721" y="3088173"/>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336441" y="3088173"/>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984776" y="3088173"/>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503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0: Cómo hacer tostadas con mantequilla</a:t>
            </a:r>
            <a:endParaRPr lang="en-US" sz="4400" b="0" strike="noStrike" spc="-1" dirty="0">
              <a:solidFill>
                <a:srgbClr val="000000"/>
              </a:solidFill>
              <a:latin typeface="Calibri" panose="020F0502020204030204"/>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rmAutofit fontScale="89000" lnSpcReduction="20000"/>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¿Cómo describirías, paso a paso, cómo hacer tostadas con mantequilla?</a:t>
            </a:r>
            <a:endParaRPr lang="en-US" sz="2800" b="0" strike="noStrike" spc="-1" dirty="0">
              <a:solidFill>
                <a:srgbClr val="000000"/>
              </a:solidFill>
              <a:latin typeface="Calibri" panose="020F0502020204030204"/>
            </a:endParaRPr>
          </a:p>
          <a:p>
            <a:pPr marL="219710" indent="-21971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a:t>
            </a: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Consigue pan, una tostadora, un plato, un cuchillo y mantequilla.</a:t>
            </a: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Coloca el pan en la tostadora.</a:t>
            </a: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Tuesta el pan hasta el nivel de tostado deseado.</a:t>
            </a:r>
            <a:endParaRPr lang="en-US" sz="2400" b="0" strike="noStrike" spc="-1" dirty="0">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Saca las tostadas de la tostadora y colócalas en el plato.</a:t>
            </a: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Coloca la mantequilla en el cuchillo.</a:t>
            </a:r>
          </a:p>
          <a:p>
            <a:pPr marL="879475" lvl="1" indent="-439420">
              <a:lnSpc>
                <a:spcPct val="90000"/>
              </a:lnSpc>
              <a:spcBef>
                <a:spcPts val="500"/>
              </a:spcBef>
              <a:buClr>
                <a:srgbClr val="000000"/>
              </a:buClr>
              <a:buFont typeface="Calibri Light" panose="020F0302020204030204"/>
              <a:buAutoNum type="arabicPeriod"/>
            </a:pPr>
            <a:r>
              <a:rPr lang="en-US" sz="2400" b="0" strike="noStrike" spc="-1" dirty="0" err="1">
                <a:solidFill>
                  <a:srgbClr val="000000"/>
                </a:solidFill>
                <a:latin typeface="Calibri" panose="020F0502020204030204"/>
              </a:rPr>
              <a:t>Raspe</a:t>
            </a:r>
            <a:r>
              <a:rPr lang="en-US" sz="2400" b="0" strike="noStrike" spc="-1" dirty="0">
                <a:solidFill>
                  <a:srgbClr val="000000"/>
                </a:solidFill>
                <a:latin typeface="Calibri" panose="020F0502020204030204"/>
              </a:rPr>
              <a:t> la </a:t>
            </a:r>
            <a:r>
              <a:rPr lang="en-US" sz="2400" b="0" strike="noStrike" spc="-1" dirty="0" err="1">
                <a:solidFill>
                  <a:srgbClr val="000000"/>
                </a:solidFill>
                <a:latin typeface="Calibri" panose="020F0502020204030204"/>
              </a:rPr>
              <a:t>mantequilla</a:t>
            </a:r>
            <a:r>
              <a:rPr lang="en-US" sz="2400" b="0" strike="noStrike" spc="-1" dirty="0">
                <a:solidFill>
                  <a:srgbClr val="000000"/>
                </a:solidFill>
                <a:latin typeface="Calibri" panose="020F0502020204030204"/>
              </a:rPr>
              <a:t> por la </a:t>
            </a:r>
            <a:r>
              <a:rPr lang="en-US" sz="2400" b="0" strike="noStrike" spc="-1" dirty="0" err="1">
                <a:solidFill>
                  <a:srgbClr val="000000"/>
                </a:solidFill>
                <a:latin typeface="Calibri" panose="020F0502020204030204"/>
              </a:rPr>
              <a:t>superficie</a:t>
            </a:r>
            <a:r>
              <a:rPr lang="en-US" sz="2400" b="0" strike="noStrike" spc="-1" dirty="0">
                <a:solidFill>
                  <a:srgbClr val="000000"/>
                </a:solidFill>
                <a:latin typeface="Calibri" panose="020F0502020204030204"/>
              </a:rPr>
              <a:t> de la tostada.</a:t>
            </a:r>
          </a:p>
          <a:p>
            <a:pPr marL="879475" lvl="1" indent="-439420">
              <a:lnSpc>
                <a:spcPct val="90000"/>
              </a:lnSpc>
              <a:spcBef>
                <a:spcPts val="500"/>
              </a:spcBef>
              <a:buClr>
                <a:srgbClr val="000000"/>
              </a:buClr>
              <a:buFont typeface="Calibri Light" panose="020F0302020204030204"/>
              <a:buAutoNum type="arabicPeriod"/>
            </a:pPr>
            <a:r>
              <a:rPr lang="es-ES" sz="2400" b="0" strike="noStrike" spc="-1" dirty="0">
                <a:solidFill>
                  <a:srgbClr val="000000"/>
                </a:solidFill>
                <a:latin typeface="Calibri" panose="020F0502020204030204"/>
              </a:rPr>
              <a:t>Repita los pasos 5 y 6 hasta que las tostadas estén suficientemente untadas con mantequilla.</a:t>
            </a:r>
            <a:endParaRPr lang="en-US" sz="2400" b="0" strike="noStrike" spc="-1" dirty="0">
              <a:solidFill>
                <a:srgbClr val="000000"/>
              </a:solidFill>
              <a:latin typeface="Calibri" panose="020F0502020204030204"/>
            </a:endParaRPr>
          </a:p>
          <a:p>
            <a:pPr marL="439420"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indent="0">
              <a:lnSpc>
                <a:spcPct val="90000"/>
              </a:lnSpc>
              <a:spcBef>
                <a:spcPts val="1000"/>
              </a:spcBef>
              <a:buNone/>
              <a:tabLst>
                <a:tab pos="0" algn="l"/>
              </a:tabLst>
            </a:pPr>
            <a:r>
              <a:rPr lang="es-ES" sz="2800" b="0" strike="noStrike" spc="-1" dirty="0">
                <a:solidFill>
                  <a:srgbClr val="000000"/>
                </a:solidFill>
                <a:latin typeface="Calibri" panose="020F0502020204030204"/>
              </a:rPr>
              <a:t>¡Y tienes tostadas con mantequilla!</a:t>
            </a:r>
            <a:endParaRPr lang="en-US" sz="2800" b="0" strike="noStrike" spc="-1" dirty="0">
              <a:solidFill>
                <a:srgbClr val="000000"/>
              </a:solidFill>
              <a:latin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Paso 1: Obtener la lista de entradas:</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Paso 2: </a:t>
            </a:r>
            <a:r>
              <a:rPr lang="es-ES" sz="2800" spc="-1" dirty="0">
                <a:solidFill>
                  <a:srgbClr val="000000"/>
                </a:solidFill>
                <a:latin typeface="Calibri" panose="020F0502020204030204"/>
              </a:rPr>
              <a:t>Obtener tamaño del grupo: tamaño del grupo</a:t>
            </a:r>
            <a:r>
              <a:rPr lang="en-US" sz="2800" spc="-1" dirty="0">
                <a:solidFill>
                  <a:srgbClr val="000000"/>
                </a:solidFill>
                <a:latin typeface="Calibri" panose="020F0502020204030204"/>
              </a:rPr>
              <a:t> = 2</a:t>
            </a:r>
            <a:endParaRPr lang="en-US" sz="2800" b="0" strike="noStrike" spc="-1" dirty="0">
              <a:solidFill>
                <a:srgbClr val="000000"/>
              </a:solidFill>
              <a:latin typeface="Calibri" panose="020F0502020204030204"/>
            </a:endParaRP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2" name="Oval 1"/>
          <p:cNvSpPr/>
          <p:nvPr/>
        </p:nvSpPr>
        <p:spPr>
          <a:xfrm>
            <a:off x="7159832" y="309880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6512132" y="309880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455867" y="309880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808167" y="309880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9751902" y="309880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9104202" y="309880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400237" y="309880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1048572" y="309880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861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spc="-1" dirty="0">
                <a:solidFill>
                  <a:srgbClr val="000000"/>
                </a:solidFill>
                <a:latin typeface="Calibri" panose="020F0502020204030204"/>
              </a:rPr>
              <a:t>Tamaño del grupo </a:t>
            </a:r>
            <a:r>
              <a:rPr lang="en-US" sz="2800" b="0" strike="noStrike" spc="-1" dirty="0">
                <a:solidFill>
                  <a:srgbClr val="000000"/>
                </a:solidFill>
                <a:latin typeface="Calibri" panose="020F0502020204030204"/>
              </a:rPr>
              <a:t>= 2, Lista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Paso 3a - </a:t>
            </a:r>
            <a:r>
              <a:rPr lang="en-US" sz="2800" b="0" strike="noStrike" spc="-1" dirty="0" err="1">
                <a:solidFill>
                  <a:srgbClr val="000000"/>
                </a:solidFill>
                <a:latin typeface="Calibri" panose="020F0502020204030204"/>
              </a:rPr>
              <a:t>formar</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a:t>
            </a:r>
            <a:r>
              <a:rPr lang="en-US" sz="2800" b="0" strike="noStrike" spc="-1" dirty="0">
                <a:solidFill>
                  <a:srgbClr val="000000"/>
                </a:solidFill>
                <a:latin typeface="Calibri" panose="020F0502020204030204"/>
              </a:rPr>
              <a:t>: </a:t>
            </a:r>
          </a:p>
        </p:txBody>
      </p:sp>
      <p:sp>
        <p:nvSpPr>
          <p:cNvPr id="15" name="Oval 14">
            <a:extLst>
              <a:ext uri="{FF2B5EF4-FFF2-40B4-BE49-F238E27FC236}">
                <a16:creationId xmlns:a16="http://schemas.microsoft.com/office/drawing/2014/main" id="{BA54194B-C18C-4852-A295-086B66F7A08B}"/>
              </a:ext>
            </a:extLst>
          </p:cNvPr>
          <p:cNvSpPr/>
          <p:nvPr/>
        </p:nvSpPr>
        <p:spPr>
          <a:xfrm>
            <a:off x="7159832" y="309880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DA758C9-1778-4BDD-9387-F4203C553A6A}"/>
              </a:ext>
            </a:extLst>
          </p:cNvPr>
          <p:cNvSpPr/>
          <p:nvPr/>
        </p:nvSpPr>
        <p:spPr>
          <a:xfrm>
            <a:off x="6512132" y="309880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AB2F314-8828-400D-817B-677E966024A9}"/>
              </a:ext>
            </a:extLst>
          </p:cNvPr>
          <p:cNvSpPr/>
          <p:nvPr/>
        </p:nvSpPr>
        <p:spPr>
          <a:xfrm>
            <a:off x="8455867" y="309880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015758-2817-4EC3-9E67-C3E3B6CC5ABC}"/>
              </a:ext>
            </a:extLst>
          </p:cNvPr>
          <p:cNvSpPr/>
          <p:nvPr/>
        </p:nvSpPr>
        <p:spPr>
          <a:xfrm>
            <a:off x="7808167" y="309880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299CA47-1CB6-4038-8ECA-161C44293FB5}"/>
              </a:ext>
            </a:extLst>
          </p:cNvPr>
          <p:cNvSpPr/>
          <p:nvPr/>
        </p:nvSpPr>
        <p:spPr>
          <a:xfrm>
            <a:off x="9751902" y="309880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6B187-B17E-497C-A1A4-031A375F4538}"/>
              </a:ext>
            </a:extLst>
          </p:cNvPr>
          <p:cNvSpPr/>
          <p:nvPr/>
        </p:nvSpPr>
        <p:spPr>
          <a:xfrm>
            <a:off x="9104202" y="309880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F630FE-DB7B-48DB-B1A1-B1A1D7DEC733}"/>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08DEE1-FB36-4B9D-85EC-296C7846212F}"/>
              </a:ext>
            </a:extLst>
          </p:cNvPr>
          <p:cNvSpPr/>
          <p:nvPr/>
        </p:nvSpPr>
        <p:spPr>
          <a:xfrm>
            <a:off x="10400237" y="309880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FD60C16-23D4-4167-B9C7-4DA5850BB538}"/>
              </a:ext>
            </a:extLst>
          </p:cNvPr>
          <p:cNvSpPr/>
          <p:nvPr/>
        </p:nvSpPr>
        <p:spPr>
          <a:xfrm>
            <a:off x="11048572" y="309880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Paso 3a - </a:t>
            </a:r>
            <a:r>
              <a:rPr lang="en-US" sz="2800" b="0" strike="noStrike" spc="-1" dirty="0" err="1">
                <a:solidFill>
                  <a:srgbClr val="000000"/>
                </a:solidFill>
                <a:latin typeface="Calibri" panose="020F0502020204030204"/>
              </a:rPr>
              <a:t>formar</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a:t>
            </a:r>
            <a:r>
              <a:rPr lang="en-US" sz="2800" b="0" strike="noStrike" spc="-1" dirty="0">
                <a:solidFill>
                  <a:srgbClr val="000000"/>
                </a:solidFill>
                <a:latin typeface="Calibri" panose="020F0502020204030204"/>
              </a:rPr>
              <a:t>: </a:t>
            </a:r>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0079207-F7FD-428C-9379-5BDB00D70586}"/>
              </a:ext>
            </a:extLst>
          </p:cNvPr>
          <p:cNvSpPr/>
          <p:nvPr/>
        </p:nvSpPr>
        <p:spPr>
          <a:xfrm>
            <a:off x="7159832" y="309880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7F965BF-9C59-4403-9579-8EB3EDB5142C}"/>
              </a:ext>
            </a:extLst>
          </p:cNvPr>
          <p:cNvSpPr/>
          <p:nvPr/>
        </p:nvSpPr>
        <p:spPr>
          <a:xfrm>
            <a:off x="6512132" y="309880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F0A20F3-FEE7-429D-AFDC-A53F1D2CCF31}"/>
              </a:ext>
            </a:extLst>
          </p:cNvPr>
          <p:cNvSpPr/>
          <p:nvPr/>
        </p:nvSpPr>
        <p:spPr>
          <a:xfrm>
            <a:off x="7808167" y="309880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2A9E26C-E6F6-44D9-A8A9-E520DA4D2C61}"/>
              </a:ext>
            </a:extLst>
          </p:cNvPr>
          <p:cNvSpPr/>
          <p:nvPr/>
        </p:nvSpPr>
        <p:spPr>
          <a:xfrm>
            <a:off x="9751902" y="309880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31B4DC-1FF4-43AE-9D45-180166F33F02}"/>
              </a:ext>
            </a:extLst>
          </p:cNvPr>
          <p:cNvSpPr/>
          <p:nvPr/>
        </p:nvSpPr>
        <p:spPr>
          <a:xfrm>
            <a:off x="9104202" y="309880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9401A2A-6E47-4E62-B423-1C7E66AE3037}"/>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8D083F3-5153-4B0D-A680-40B1D6272DD5}"/>
              </a:ext>
            </a:extLst>
          </p:cNvPr>
          <p:cNvSpPr/>
          <p:nvPr/>
        </p:nvSpPr>
        <p:spPr>
          <a:xfrm>
            <a:off x="11048572" y="309880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4678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kern="0"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kern="0"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Y </a:t>
            </a:r>
            <a:r>
              <a:rPr lang="en-US" sz="2800" b="0" strike="noStrike" spc="-1" dirty="0" err="1">
                <a:solidFill>
                  <a:srgbClr val="000000"/>
                </a:solidFill>
                <a:latin typeface="Calibri" panose="020F0502020204030204"/>
              </a:rPr>
              <a:t>otra</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vez</a:t>
            </a:r>
            <a:r>
              <a:rPr lang="en-US" sz="2800" b="0" strike="noStrike" spc="-1" dirty="0">
                <a:solidFill>
                  <a:srgbClr val="000000"/>
                </a:solidFill>
                <a:latin typeface="Calibri" panose="020F0502020204030204"/>
              </a:rPr>
              <a:t>.. </a:t>
            </a:r>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FE9772-0923-472C-AD9D-B8EB0F6F2D98}"/>
              </a:ext>
            </a:extLst>
          </p:cNvPr>
          <p:cNvSpPr/>
          <p:nvPr/>
        </p:nvSpPr>
        <p:spPr>
          <a:xfrm>
            <a:off x="6512132" y="309880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B3C772-5647-4670-BD7D-90949FB112DC}"/>
              </a:ext>
            </a:extLst>
          </p:cNvPr>
          <p:cNvSpPr/>
          <p:nvPr/>
        </p:nvSpPr>
        <p:spPr>
          <a:xfrm>
            <a:off x="9751902" y="309880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39616B-B78E-499A-A309-B6A50D0CAB53}"/>
              </a:ext>
            </a:extLst>
          </p:cNvPr>
          <p:cNvSpPr/>
          <p:nvPr/>
        </p:nvSpPr>
        <p:spPr>
          <a:xfrm>
            <a:off x="9104202" y="309880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B898B1-79C2-4815-A6E4-2E65847A96BB}"/>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2A9EA2-33CC-41E0-88FC-F358D6807783}"/>
              </a:ext>
            </a:extLst>
          </p:cNvPr>
          <p:cNvSpPr/>
          <p:nvPr/>
        </p:nvSpPr>
        <p:spPr>
          <a:xfrm>
            <a:off x="11048572" y="309880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 </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Y </a:t>
            </a:r>
            <a:r>
              <a:rPr lang="en-US" sz="2800" b="0" strike="noStrike" spc="-1" dirty="0" err="1">
                <a:solidFill>
                  <a:srgbClr val="000000"/>
                </a:solidFill>
                <a:latin typeface="Calibri" panose="020F0502020204030204"/>
              </a:rPr>
              <a:t>otra</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vez</a:t>
            </a:r>
            <a:r>
              <a:rPr lang="en-US" sz="2800" b="0" strike="noStrike" spc="-1" dirty="0">
                <a:solidFill>
                  <a:srgbClr val="000000"/>
                </a:solidFill>
                <a:latin typeface="Calibri" panose="020F0502020204030204"/>
              </a:rPr>
              <a:t>... </a:t>
            </a:r>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C4AD15-1133-49B0-A5B9-7555B3C8F7A8}"/>
              </a:ext>
            </a:extLst>
          </p:cNvPr>
          <p:cNvSpPr/>
          <p:nvPr/>
        </p:nvSpPr>
        <p:spPr>
          <a:xfrm>
            <a:off x="9751902" y="309880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9590514-E24B-47BC-96EA-F668AE22FA83}"/>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4A447F-5D80-4C47-809D-F83CC98BF907}"/>
              </a:ext>
            </a:extLst>
          </p:cNvPr>
          <p:cNvSpPr/>
          <p:nvPr/>
        </p:nvSpPr>
        <p:spPr>
          <a:xfrm>
            <a:off x="11048572" y="309880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 </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Y </a:t>
            </a:r>
            <a:r>
              <a:rPr lang="en-US" sz="2800" b="0" strike="noStrike" spc="-1" dirty="0" err="1">
                <a:solidFill>
                  <a:srgbClr val="000000"/>
                </a:solidFill>
                <a:latin typeface="Calibri" panose="020F0502020204030204"/>
              </a:rPr>
              <a:t>otra</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vez</a:t>
            </a:r>
            <a:r>
              <a:rPr lang="en-US" sz="2800" b="0" strike="noStrike" spc="-1" dirty="0">
                <a:solidFill>
                  <a:srgbClr val="000000"/>
                </a:solidFill>
                <a:latin typeface="Calibri" panose="020F0502020204030204"/>
              </a:rPr>
              <a:t>....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B7AC60-1F6B-4EAE-9234-6D987C2D863D}"/>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 </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Y </a:t>
            </a:r>
            <a:r>
              <a:rPr lang="en-US" sz="2800" b="0" strike="noStrike" spc="-1" dirty="0" err="1">
                <a:solidFill>
                  <a:srgbClr val="000000"/>
                </a:solidFill>
                <a:latin typeface="Calibri" panose="020F0502020204030204"/>
              </a:rPr>
              <a:t>otra</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vez</a:t>
            </a:r>
            <a:r>
              <a:rPr lang="en-US" sz="2800" b="0" strike="noStrike" spc="-1" dirty="0">
                <a:solidFill>
                  <a:srgbClr val="000000"/>
                </a:solidFill>
                <a:latin typeface="Calibri" panose="020F0502020204030204"/>
              </a:rPr>
              <a:t>....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r>
              <a:rPr lang="es-ES" sz="2800" b="0" strike="noStrike" spc="-1" dirty="0">
                <a:solidFill>
                  <a:srgbClr val="000000"/>
                </a:solidFill>
                <a:latin typeface="Calibri" panose="020F0502020204030204"/>
              </a:rPr>
              <a:t>No se pueden generar más grupos: es hora del paso 3c.</a:t>
            </a: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6E9317-5E79-4CCC-B1F5-B6AF2FC87008}"/>
              </a:ext>
            </a:extLst>
          </p:cNvPr>
          <p:cNvSpPr/>
          <p:nvPr/>
        </p:nvSpPr>
        <p:spPr>
          <a:xfrm>
            <a:off x="11624517" y="309880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986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escriba un programa que genere grupos aleatorios de un tamaño determinado basándose en un número inicial de entradas en una lista.</a:t>
            </a: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Tamaño del grupo = 2, Lista =</a:t>
            </a: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Paso 3c – </a:t>
            </a:r>
            <a:r>
              <a:rPr lang="en-US" sz="2800" b="0" strike="noStrike" spc="-1" dirty="0" err="1">
                <a:solidFill>
                  <a:srgbClr val="000000"/>
                </a:solidFill>
                <a:latin typeface="Calibri" panose="020F0502020204030204"/>
              </a:rPr>
              <a:t>distribuir</a:t>
            </a:r>
            <a:br>
              <a:rPr lang="en-US" sz="2800" spc="-1" dirty="0">
                <a:solidFill>
                  <a:srgbClr val="000000"/>
                </a:solidFill>
                <a:latin typeface="Calibri" panose="020F0502020204030204"/>
              </a:rPr>
            </a:br>
            <a:r>
              <a:rPr lang="en-US" sz="2800" b="0" strike="noStrike" spc="-1" dirty="0" err="1">
                <a:solidFill>
                  <a:srgbClr val="000000"/>
                </a:solidFill>
                <a:latin typeface="Calibri" panose="020F0502020204030204"/>
              </a:rPr>
              <a:t>sobras</a:t>
            </a:r>
            <a:r>
              <a:rPr lang="en-US" sz="2800" b="0" strike="noStrike" spc="-1" dirty="0">
                <a:solidFill>
                  <a:srgbClr val="000000"/>
                </a:solidFill>
                <a:latin typeface="Calibri" panose="020F0502020204030204"/>
              </a:rPr>
              <a:t> a </a:t>
            </a:r>
            <a:r>
              <a:rPr lang="en-US" sz="2800" b="0" strike="noStrike" spc="-1" dirty="0" err="1">
                <a:solidFill>
                  <a:srgbClr val="000000"/>
                </a:solidFill>
                <a:latin typeface="Calibri" panose="020F0502020204030204"/>
              </a:rPr>
              <a:t>grupos</a:t>
            </a:r>
            <a:r>
              <a:rPr lang="en-US" sz="2800" b="0" strike="noStrike" spc="-1" dirty="0">
                <a:solidFill>
                  <a:srgbClr val="000000"/>
                </a:solidFill>
                <a:latin typeface="Calibri" panose="020F0502020204030204"/>
              </a:rPr>
              <a:t> </a:t>
            </a:r>
            <a:br>
              <a:rPr lang="en-US" sz="2800" b="0" strike="noStrike" spc="-1" dirty="0">
                <a:solidFill>
                  <a:srgbClr val="000000"/>
                </a:solidFill>
                <a:latin typeface="Calibri" panose="020F0502020204030204"/>
              </a:rPr>
            </a:br>
            <a:r>
              <a:rPr lang="en-US" sz="2800" b="0" strike="noStrike" spc="-1" dirty="0" err="1">
                <a:solidFill>
                  <a:srgbClr val="000000"/>
                </a:solidFill>
                <a:latin typeface="Calibri" panose="020F0502020204030204"/>
              </a:rPr>
              <a:t>aleatorios</a:t>
            </a:r>
            <a:r>
              <a:rPr lang="en-US" sz="2800" b="0" strike="noStrike" spc="-1" dirty="0">
                <a:solidFill>
                  <a:srgbClr val="000000"/>
                </a:solidFill>
                <a:latin typeface="Calibri" panose="020F0502020204030204"/>
              </a:rPr>
              <a:t> </a:t>
            </a:r>
            <a:r>
              <a:rPr lang="en-US" sz="2800" b="0" strike="noStrike" spc="-1" dirty="0" err="1">
                <a:solidFill>
                  <a:srgbClr val="000000"/>
                </a:solidFill>
                <a:latin typeface="Calibri" panose="020F0502020204030204"/>
              </a:rPr>
              <a:t>grupos</a:t>
            </a: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5951855" y="5013325"/>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dirty="0">
                <a:solidFill>
                  <a:srgbClr val="000000"/>
                </a:solidFill>
                <a:latin typeface="Calibri" panose="020F0502020204030204"/>
                <a:sym typeface="+mn-ea"/>
              </a:rPr>
              <a:t>Problema: escriba un programa que genere grupos aleatorios de un tamaño determinado basándose en un número inicial de entradas </a:t>
            </a: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traduzca el algoritmo de lenguaje natural a un lenguaje de programación</a:t>
            </a:r>
            <a:r>
              <a:rPr lang="en-US" sz="2800" b="0" strike="noStrike" spc="-1" dirty="0">
                <a:solidFill>
                  <a:srgbClr val="000000"/>
                </a:solidFill>
                <a:latin typeface="Calibri" panose="020F0502020204030204"/>
              </a:rPr>
              <a:t>:</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Obtener lista de entradas</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Obtenga el tamaño de grupo que desee</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Generar grupos a partir de la lista</a:t>
            </a: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Grupos de visualización</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traduzca el algoritmo de lenguaje natural a un lenguaje de programación:</a:t>
            </a:r>
            <a:endParaRPr lang="en-US" sz="2800" b="0" strike="noStrike" spc="-1" dirty="0">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s-ES" sz="2800" b="0" strike="noStrike" spc="-1" dirty="0">
                <a:solidFill>
                  <a:srgbClr val="000000"/>
                </a:solidFill>
                <a:latin typeface="Calibri" panose="020F0502020204030204"/>
              </a:rPr>
              <a:t>Obtener lista de entradas</a:t>
            </a:r>
            <a:r>
              <a:rPr lang="en-US" sz="2800" b="0" strike="noStrike" spc="-1" dirty="0">
                <a:solidFill>
                  <a:srgbClr val="000000"/>
                </a:solidFill>
                <a:latin typeface="Calibri" panose="020F0502020204030204"/>
              </a:rPr>
              <a:t>:</a:t>
            </a:r>
          </a:p>
          <a:p>
            <a:pPr marL="914400" lvl="2" indent="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List&lt;Entry&gt; list = new List&lt;Entry&gt;(Entry1, Entry2, ... </a:t>
            </a:r>
            <a:r>
              <a:rPr lang="en-US" sz="2800" b="0" strike="noStrike" spc="-1" dirty="0" err="1">
                <a:solidFill>
                  <a:srgbClr val="000000"/>
                </a:solidFill>
                <a:latin typeface="Calibri" panose="020F0502020204030204"/>
              </a:rPr>
              <a:t>EntryN</a:t>
            </a:r>
            <a:r>
              <a:rPr lang="en-US" sz="2800" b="0" strike="noStrike" spc="-1" dirty="0">
                <a:solidFill>
                  <a:srgbClr val="000000"/>
                </a:solidFill>
                <a:latin typeface="Calibri" panose="020F0502020204030204"/>
              </a:rPr>
              <a:t>);</a:t>
            </a: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1: Números en una Lista</a:t>
            </a:r>
            <a:endParaRPr lang="en-US" sz="4400" b="0" strike="noStrike" spc="-1" dirty="0">
              <a:solidFill>
                <a:srgbClr val="000000"/>
              </a:solidFill>
              <a:latin typeface="Calibri" panose="020F0502020204030204"/>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61000" lnSpcReduction="20000"/>
          </a:bodyPr>
          <a:lstStyle/>
          <a:p>
            <a:pPr marL="222885" indent="-222885">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Dada una lista de números, encuentre el primer, último, grande y pequeño número de la lista.</a:t>
            </a:r>
          </a:p>
          <a:p>
            <a:pPr marL="222885" indent="-222885">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[12, 329, 438920, 3, 563, 301, 54829] </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Primer</a:t>
            </a:r>
            <a:r>
              <a:rPr lang="en-US" sz="2400" b="0" strike="noStrike" spc="-1" dirty="0">
                <a:solidFill>
                  <a:srgbClr val="000000"/>
                </a:solidFill>
                <a:latin typeface="Calibri" panose="020F0502020204030204"/>
              </a:rPr>
              <a:t>: 12</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U</a:t>
            </a:r>
            <a:r>
              <a:rPr lang="es-ES" sz="2400" b="0" strike="noStrike" spc="-1" dirty="0">
                <a:solidFill>
                  <a:srgbClr val="000000"/>
                </a:solidFill>
                <a:latin typeface="Calibri" panose="020F0502020204030204"/>
              </a:rPr>
              <a:t>ltimo</a:t>
            </a:r>
            <a:r>
              <a:rPr lang="en-US" sz="2400" b="0" strike="noStrike" spc="-1" dirty="0">
                <a:solidFill>
                  <a:srgbClr val="000000"/>
                </a:solidFill>
                <a:latin typeface="Calibri" panose="020F0502020204030204"/>
              </a:rPr>
              <a:t>: 54829</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Mas </a:t>
            </a:r>
            <a:r>
              <a:rPr lang="en-US" sz="2400" spc="-1" dirty="0" err="1">
                <a:solidFill>
                  <a:srgbClr val="000000"/>
                </a:solidFill>
                <a:latin typeface="Calibri" panose="020F0502020204030204"/>
              </a:rPr>
              <a:t>g</a:t>
            </a:r>
            <a:r>
              <a:rPr lang="en-US" sz="2400" b="0" strike="noStrike" spc="-1" dirty="0" err="1">
                <a:solidFill>
                  <a:srgbClr val="000000"/>
                </a:solidFill>
                <a:latin typeface="Calibri" panose="020F0502020204030204"/>
              </a:rPr>
              <a:t>rande</a:t>
            </a:r>
            <a:r>
              <a:rPr lang="en-US" sz="2400" b="0" strike="noStrike" spc="-1" dirty="0">
                <a:solidFill>
                  <a:srgbClr val="000000"/>
                </a:solidFill>
                <a:latin typeface="Calibri" panose="020F0502020204030204"/>
              </a:rPr>
              <a:t>: 438920</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Mas p</a:t>
            </a:r>
            <a:r>
              <a:rPr lang="es-ES" sz="2400" b="0" strike="noStrike" spc="-1" dirty="0">
                <a:solidFill>
                  <a:srgbClr val="000000"/>
                </a:solidFill>
                <a:latin typeface="Calibri" panose="020F0502020204030204"/>
              </a:rPr>
              <a:t>equeño</a:t>
            </a:r>
            <a:r>
              <a:rPr lang="en-US" sz="2400" b="0" strike="noStrike" spc="-1" dirty="0">
                <a:solidFill>
                  <a:srgbClr val="000000"/>
                </a:solidFill>
                <a:latin typeface="Calibri" panose="020F0502020204030204"/>
              </a:rPr>
              <a:t>: 3</a:t>
            </a:r>
          </a:p>
          <a:p>
            <a:pPr marL="222885" indent="-222885">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[8, 56, 18 ,263, 487, 129541, 598, 134, 7841, 895456, 29159, 585, 1265, 5648, 741585] </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Primer</a:t>
            </a:r>
            <a:r>
              <a:rPr lang="en-US" sz="2400" b="0" strike="noStrike" spc="-1" dirty="0">
                <a:solidFill>
                  <a:srgbClr val="000000"/>
                </a:solidFill>
                <a:latin typeface="Calibri" panose="020F0502020204030204"/>
              </a:rPr>
              <a:t>: 8</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U</a:t>
            </a:r>
            <a:r>
              <a:rPr lang="es-ES" sz="2400" b="0" strike="noStrike" spc="-1" dirty="0">
                <a:solidFill>
                  <a:srgbClr val="000000"/>
                </a:solidFill>
                <a:latin typeface="Calibri" panose="020F0502020204030204"/>
              </a:rPr>
              <a:t>ltimo</a:t>
            </a:r>
            <a:r>
              <a:rPr lang="en-US" sz="2400" b="0" strike="noStrike" spc="-1" dirty="0">
                <a:solidFill>
                  <a:srgbClr val="000000"/>
                </a:solidFill>
                <a:latin typeface="Calibri" panose="020F0502020204030204"/>
              </a:rPr>
              <a:t>: 741585</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Mas </a:t>
            </a:r>
            <a:r>
              <a:rPr lang="en-US" sz="2400" spc="-1" dirty="0" err="1">
                <a:solidFill>
                  <a:srgbClr val="000000"/>
                </a:solidFill>
                <a:latin typeface="Calibri" panose="020F0502020204030204"/>
              </a:rPr>
              <a:t>g</a:t>
            </a:r>
            <a:r>
              <a:rPr lang="en-US" sz="2400" b="0" strike="noStrike" spc="-1" dirty="0" err="1">
                <a:solidFill>
                  <a:srgbClr val="000000"/>
                </a:solidFill>
                <a:latin typeface="Calibri" panose="020F0502020204030204"/>
              </a:rPr>
              <a:t>rande</a:t>
            </a:r>
            <a:r>
              <a:rPr lang="en-US" sz="2400" b="0" strike="noStrike" spc="-1" dirty="0">
                <a:solidFill>
                  <a:srgbClr val="000000"/>
                </a:solidFill>
                <a:latin typeface="Calibri" panose="020F0502020204030204"/>
              </a:rPr>
              <a:t>: 895456</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Mas p</a:t>
            </a:r>
            <a:r>
              <a:rPr lang="es-ES" sz="2400" b="0" strike="noStrike" spc="-1" dirty="0">
                <a:solidFill>
                  <a:srgbClr val="000000"/>
                </a:solidFill>
                <a:latin typeface="Calibri" panose="020F0502020204030204"/>
              </a:rPr>
              <a:t>equeño</a:t>
            </a:r>
            <a:r>
              <a:rPr lang="en-US" sz="2400" b="0" strike="noStrike" spc="-1" dirty="0">
                <a:solidFill>
                  <a:srgbClr val="000000"/>
                </a:solidFill>
                <a:latin typeface="Calibri" panose="020F0502020204030204"/>
              </a:rPr>
              <a:t>: 8</a:t>
            </a:r>
          </a:p>
          <a:p>
            <a:pPr marL="222885" indent="-222885">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Ejemplo</a:t>
            </a:r>
            <a:r>
              <a:rPr lang="en-US" sz="2800" b="0" strike="noStrike" spc="-1" dirty="0">
                <a:solidFill>
                  <a:srgbClr val="000000"/>
                </a:solidFill>
                <a:latin typeface="Calibri" panose="020F0502020204030204"/>
              </a:rPr>
              <a:t>: [7]</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Primer</a:t>
            </a:r>
            <a:r>
              <a:rPr lang="en-US" sz="2400" b="0" strike="noStrike" spc="-1" dirty="0">
                <a:solidFill>
                  <a:srgbClr val="000000"/>
                </a:solidFill>
                <a:latin typeface="Calibri" panose="020F0502020204030204"/>
              </a:rPr>
              <a:t>: 7</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U</a:t>
            </a:r>
            <a:r>
              <a:rPr lang="es-ES" sz="2400" b="0" strike="noStrike" spc="-1" dirty="0">
                <a:solidFill>
                  <a:srgbClr val="000000"/>
                </a:solidFill>
                <a:latin typeface="Calibri" panose="020F0502020204030204"/>
              </a:rPr>
              <a:t>ltimo</a:t>
            </a:r>
            <a:r>
              <a:rPr lang="en-US" sz="2400" b="0" strike="noStrike" spc="-1" dirty="0">
                <a:solidFill>
                  <a:srgbClr val="000000"/>
                </a:solidFill>
                <a:latin typeface="Calibri" panose="020F0502020204030204"/>
              </a:rPr>
              <a:t>: 7</a:t>
            </a:r>
          </a:p>
          <a:p>
            <a:pPr marL="669290" lvl="1" indent="-222885">
              <a:lnSpc>
                <a:spcPct val="90000"/>
              </a:lnSpc>
              <a:spcBef>
                <a:spcPts val="500"/>
              </a:spcBef>
              <a:buClr>
                <a:srgbClr val="000000"/>
              </a:buClr>
              <a:buFont typeface="Arial" panose="020B0604020202020204"/>
              <a:buChar char="•"/>
            </a:pPr>
            <a:r>
              <a:rPr lang="en-US" sz="2400" spc="-1" dirty="0">
                <a:solidFill>
                  <a:srgbClr val="000000"/>
                </a:solidFill>
                <a:latin typeface="Calibri" panose="020F0502020204030204"/>
              </a:rPr>
              <a:t>Mas </a:t>
            </a:r>
            <a:r>
              <a:rPr lang="en-US" sz="2400" spc="-1" dirty="0" err="1">
                <a:solidFill>
                  <a:srgbClr val="000000"/>
                </a:solidFill>
                <a:latin typeface="Calibri" panose="020F0502020204030204"/>
              </a:rPr>
              <a:t>g</a:t>
            </a:r>
            <a:r>
              <a:rPr lang="en-US" sz="2400" b="0" strike="noStrike" spc="-1" dirty="0" err="1">
                <a:solidFill>
                  <a:srgbClr val="000000"/>
                </a:solidFill>
                <a:latin typeface="Calibri" panose="020F0502020204030204"/>
              </a:rPr>
              <a:t>rande</a:t>
            </a:r>
            <a:r>
              <a:rPr lang="en-US" sz="2400" b="0" strike="noStrike" spc="-1" dirty="0">
                <a:solidFill>
                  <a:srgbClr val="000000"/>
                </a:solidFill>
                <a:latin typeface="Calibri" panose="020F0502020204030204"/>
              </a:rPr>
              <a:t>: 7</a:t>
            </a:r>
          </a:p>
          <a:p>
            <a:pPr marL="669290" lvl="1" indent="-222885">
              <a:lnSpc>
                <a:spcPct val="90000"/>
              </a:lnSpc>
              <a:spcBef>
                <a:spcPts val="500"/>
              </a:spcBef>
              <a:buClr>
                <a:srgbClr val="000000"/>
              </a:buClr>
              <a:buFont typeface="Arial" panose="020B0604020202020204"/>
              <a:buChar char="•"/>
            </a:pPr>
            <a:r>
              <a:rPr lang="es-ES" sz="2400" spc="-1" dirty="0">
                <a:solidFill>
                  <a:srgbClr val="000000"/>
                </a:solidFill>
                <a:latin typeface="Calibri" panose="020F0502020204030204"/>
              </a:rPr>
              <a:t>Mas p</a:t>
            </a:r>
            <a:r>
              <a:rPr lang="es-ES" sz="2400" b="0" strike="noStrike" spc="-1" dirty="0">
                <a:solidFill>
                  <a:srgbClr val="000000"/>
                </a:solidFill>
                <a:latin typeface="Calibri" panose="020F0502020204030204"/>
              </a:rPr>
              <a:t>equeño</a:t>
            </a:r>
            <a:r>
              <a:rPr lang="en-US" sz="2400" b="0" strike="noStrike" spc="-1" dirty="0">
                <a:solidFill>
                  <a:srgbClr val="000000"/>
                </a:solidFill>
                <a:latin typeface="Calibri" panose="020F0502020204030204"/>
              </a:rPr>
              <a:t>: 7</a:t>
            </a:r>
          </a:p>
          <a:p>
            <a:pPr marL="222885" indent="-222885">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¿Cómo describiría el proceso mediante el cual encontró estos números en cualquier lista?</a:t>
            </a:r>
            <a:endParaRPr lang="en-US" sz="2800" b="0" strike="noStrike" spc="-1" dirty="0">
              <a:solidFill>
                <a:srgbClr val="000000"/>
              </a:solidFill>
              <a:latin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enerador</a:t>
            </a:r>
            <a:r>
              <a:rPr lang="en-US" sz="4400" b="0" strike="noStrike" spc="-1" dirty="0">
                <a:solidFill>
                  <a:srgbClr val="000000"/>
                </a:solidFill>
                <a:latin typeface="Calibri Light" panose="020F0302020204030204"/>
              </a:rPr>
              <a:t> de </a:t>
            </a:r>
            <a:r>
              <a:rPr lang="en-US" sz="4400" spc="-1" dirty="0" err="1">
                <a:solidFill>
                  <a:srgbClr val="000000"/>
                </a:solidFill>
                <a:latin typeface="Calibri Light" panose="020F0302020204030204"/>
              </a:rPr>
              <a:t>G</a:t>
            </a:r>
            <a:r>
              <a:rPr lang="en-US" sz="4400" b="0" strike="noStrike" spc="-1" dirty="0" err="1">
                <a:solidFill>
                  <a:srgbClr val="000000"/>
                </a:solidFill>
                <a:latin typeface="Calibri Light" panose="020F0302020204030204"/>
              </a:rPr>
              <a:t>rupos</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traduzca el algoritmo de lenguaje natural a un lenguaje de programación:</a:t>
            </a:r>
            <a:endParaRPr lang="en-US" sz="2800" b="0" strike="noStrike" spc="-1" dirty="0">
              <a:solidFill>
                <a:srgbClr val="000000"/>
              </a:solidFill>
              <a:latin typeface="Calibri" panose="020F0502020204030204"/>
            </a:endParaRPr>
          </a:p>
          <a:p>
            <a:pPr marL="400050" lvl="3">
              <a:lnSpc>
                <a:spcPct val="90000"/>
              </a:lnSpc>
              <a:spcBef>
                <a:spcPts val="1000"/>
              </a:spcBef>
              <a:buClr>
                <a:srgbClr val="000000"/>
              </a:buClr>
            </a:pPr>
            <a:r>
              <a:rPr lang="en-US" sz="2800" b="0" strike="noStrike" dirty="0">
                <a:solidFill>
                  <a:srgbClr val="000000"/>
                </a:solidFill>
                <a:latin typeface="Calibri" panose="020F0502020204030204"/>
                <a:sym typeface="+mn-ea"/>
              </a:rPr>
              <a:t>2. </a:t>
            </a:r>
            <a:r>
              <a:rPr lang="es-ES" sz="2800" b="0" strike="noStrike" spc="-1" dirty="0">
                <a:solidFill>
                  <a:srgbClr val="000000"/>
                </a:solidFill>
                <a:latin typeface="Calibri" panose="020F0502020204030204"/>
              </a:rPr>
              <a:t>Obtenga el tamaño de grupo que desee</a:t>
            </a:r>
            <a:r>
              <a:rPr lang="en-US" sz="2800" b="0" strike="noStrike" dirty="0">
                <a:solidFill>
                  <a:srgbClr val="000000"/>
                </a:solidFill>
                <a:latin typeface="Calibri" panose="020F0502020204030204"/>
                <a:sym typeface="+mn-ea"/>
              </a:rPr>
              <a:t>:</a:t>
            </a:r>
          </a:p>
          <a:p>
            <a:pPr marL="400050" lvl="3" indent="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int </a:t>
            </a:r>
            <a:r>
              <a:rPr lang="en-US" sz="2800" b="0" strike="noStrike" spc="-1" dirty="0" err="1">
                <a:solidFill>
                  <a:srgbClr val="000000"/>
                </a:solidFill>
                <a:latin typeface="Calibri" panose="020F0502020204030204"/>
              </a:rPr>
              <a:t>groupSize</a:t>
            </a:r>
            <a:r>
              <a:rPr lang="en-US" sz="2800" b="0" strike="noStrike" spc="-1" dirty="0">
                <a:solidFill>
                  <a:srgbClr val="000000"/>
                </a:solidFill>
                <a:latin typeface="Calibri" panose="020F0502020204030204"/>
              </a:rPr>
              <a:t> = </a:t>
            </a:r>
            <a:r>
              <a:rPr lang="en-US" sz="2800" b="0" strike="noStrike" spc="-1" dirty="0" err="1">
                <a:solidFill>
                  <a:srgbClr val="000000"/>
                </a:solidFill>
                <a:latin typeface="Calibri" panose="020F0502020204030204"/>
              </a:rPr>
              <a:t>scanner.nextInt</a:t>
            </a:r>
            <a:r>
              <a:rPr lang="en-US" sz="2800" b="0" strike="noStrike" spc="-1" dirty="0">
                <a:solidFill>
                  <a:srgbClr val="000000"/>
                </a:solidFill>
                <a:latin typeface="Calibri" panose="020F0502020204030204"/>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b="0" strike="noStrike" spc="-1" dirty="0" err="1">
                <a:solidFill>
                  <a:srgbClr val="000000"/>
                </a:solidFill>
                <a:latin typeface="Calibri Light" panose="020F0302020204030204"/>
              </a:rPr>
              <a:t>Generador</a:t>
            </a:r>
            <a:r>
              <a:rPr lang="en-US" sz="4400" b="0" strike="noStrike" spc="-1" dirty="0">
                <a:solidFill>
                  <a:srgbClr val="000000"/>
                </a:solidFill>
                <a:latin typeface="Calibri Light" panose="020F0302020204030204"/>
              </a:rPr>
              <a:t> de </a:t>
            </a:r>
            <a:r>
              <a:rPr lang="en-US" sz="4400" b="0" strike="noStrike" spc="-1" dirty="0" err="1">
                <a:solidFill>
                  <a:srgbClr val="000000"/>
                </a:solidFill>
                <a:latin typeface="Calibri Light" panose="020F0302020204030204"/>
              </a:rPr>
              <a:t>Grupos</a:t>
            </a:r>
            <a:r>
              <a:rPr lang="en-US" sz="4400" b="0" strike="noStrike" spc="-1" dirty="0">
                <a:solidFill>
                  <a:srgbClr val="000000"/>
                </a:solidFill>
                <a:latin typeface="Calibri Light" panose="020F0302020204030204"/>
              </a:rPr>
              <a:t>	</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traduzca el algoritmo de lenguaje natural a un lenguaje de programación:</a:t>
            </a:r>
            <a:endParaRPr lang="en-US" sz="2800" b="0" strike="noStrike" spc="-1" dirty="0">
              <a:solidFill>
                <a:srgbClr val="000000"/>
              </a:solidFill>
              <a:latin typeface="Calibri" panose="020F0502020204030204"/>
            </a:endParaRPr>
          </a:p>
          <a:p>
            <a:pPr lvl="1" indent="457200">
              <a:lnSpc>
                <a:spcPct val="90000"/>
              </a:lnSpc>
              <a:spcBef>
                <a:spcPts val="1000"/>
              </a:spcBef>
              <a:buClr>
                <a:srgbClr val="000000"/>
              </a:buClr>
            </a:pPr>
            <a:r>
              <a:rPr lang="en-US" sz="2800" b="0" strike="noStrike" dirty="0">
                <a:solidFill>
                  <a:srgbClr val="000000"/>
                </a:solidFill>
                <a:latin typeface="Calibri" panose="020F0502020204030204"/>
                <a:sym typeface="+mn-ea"/>
              </a:rPr>
              <a:t>3. </a:t>
            </a:r>
            <a:r>
              <a:rPr lang="es-ES" sz="2800" b="0" strike="noStrike" spc="-1" dirty="0">
                <a:solidFill>
                  <a:srgbClr val="000000"/>
                </a:solidFill>
                <a:latin typeface="Calibri" panose="020F0502020204030204"/>
              </a:rPr>
              <a:t>Generar grupos a partir de la lista</a:t>
            </a:r>
            <a:r>
              <a:rPr lang="en-US" sz="2800" b="0" strike="noStrike" dirty="0">
                <a:solidFill>
                  <a:srgbClr val="000000"/>
                </a:solidFill>
                <a:latin typeface="Calibri" panose="020F0502020204030204"/>
                <a:sym typeface="+mn-ea"/>
              </a:rPr>
              <a:t>:</a:t>
            </a:r>
          </a:p>
          <a:p>
            <a:pPr marL="0" lvl="1" indent="457200" algn="ctr">
              <a:lnSpc>
                <a:spcPct val="90000"/>
              </a:lnSpc>
              <a:spcBef>
                <a:spcPts val="1000"/>
              </a:spcBef>
              <a:buClr>
                <a:srgbClr val="000000"/>
              </a:buClr>
              <a:buFont typeface="Arial" panose="020B0604020202020204"/>
              <a:buNone/>
            </a:pPr>
            <a:r>
              <a:rPr lang="es-ES" sz="2800" b="0" strike="noStrike" spc="-1" dirty="0">
                <a:solidFill>
                  <a:srgbClr val="000000"/>
                </a:solidFill>
                <a:latin typeface="Calibri" panose="020F0502020204030204"/>
              </a:rPr>
              <a:t>¡La parte más difícil del problema! Se muestra en una conferencia futura. (probablemente)</a:t>
            </a:r>
            <a:endParaRPr lang="en-US" sz="2800" b="0" strike="noStrike" spc="-1" dirty="0">
              <a:solidFill>
                <a:srgbClr val="000000"/>
              </a:solidFill>
              <a:latin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b="0" strike="noStrike" spc="-1" dirty="0" err="1">
                <a:solidFill>
                  <a:srgbClr val="000000"/>
                </a:solidFill>
                <a:latin typeface="Calibri Light" panose="020F0302020204030204"/>
              </a:rPr>
              <a:t>Generador</a:t>
            </a:r>
            <a:r>
              <a:rPr lang="en-US" sz="4400" b="0" strike="noStrike" spc="-1" dirty="0">
                <a:solidFill>
                  <a:srgbClr val="000000"/>
                </a:solidFill>
                <a:latin typeface="Calibri Light" panose="020F0302020204030204"/>
              </a:rPr>
              <a:t> de </a:t>
            </a:r>
            <a:r>
              <a:rPr lang="en-US" sz="4400" b="0" strike="noStrike" spc="-1" dirty="0" err="1">
                <a:solidFill>
                  <a:srgbClr val="000000"/>
                </a:solidFill>
                <a:latin typeface="Calibri Light" panose="020F0302020204030204"/>
              </a:rPr>
              <a:t>Grupos</a:t>
            </a:r>
            <a:r>
              <a:rPr lang="en-US" sz="4400" b="0" strike="noStrike" spc="-1" dirty="0">
                <a:solidFill>
                  <a:srgbClr val="000000"/>
                </a:solidFill>
                <a:latin typeface="Calibri Light" panose="020F0302020204030204"/>
              </a:rPr>
              <a:t>	</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traduzca el algoritmo de lenguaje natural a un lenguaje de programación:</a:t>
            </a:r>
            <a:endParaRPr lang="en-US" sz="2800" b="0" strike="noStrike" spc="-1" dirty="0">
              <a:solidFill>
                <a:srgbClr val="000000"/>
              </a:solidFill>
              <a:latin typeface="Calibri" panose="020F0502020204030204"/>
            </a:endParaRPr>
          </a:p>
          <a:p>
            <a:pPr lvl="1" indent="457200">
              <a:lnSpc>
                <a:spcPct val="90000"/>
              </a:lnSpc>
              <a:spcBef>
                <a:spcPts val="1000"/>
              </a:spcBef>
              <a:buClr>
                <a:srgbClr val="000000"/>
              </a:buClr>
            </a:pPr>
            <a:r>
              <a:rPr lang="en-US" sz="2800" b="0" strike="noStrike" dirty="0">
                <a:solidFill>
                  <a:srgbClr val="000000"/>
                </a:solidFill>
                <a:latin typeface="Calibri" panose="020F0502020204030204"/>
                <a:sym typeface="+mn-ea"/>
              </a:rPr>
              <a:t>4. </a:t>
            </a:r>
            <a:r>
              <a:rPr lang="es-ES" sz="2800" b="0" strike="noStrike" spc="-1" dirty="0">
                <a:solidFill>
                  <a:srgbClr val="000000"/>
                </a:solidFill>
                <a:latin typeface="Calibri" panose="020F0502020204030204"/>
              </a:rPr>
              <a:t>Grupos de visualización</a:t>
            </a:r>
            <a:r>
              <a:rPr lang="en-US" sz="2800" b="0" strike="noStrike" dirty="0">
                <a:solidFill>
                  <a:srgbClr val="000000"/>
                </a:solidFill>
                <a:latin typeface="Calibri" panose="020F0502020204030204"/>
                <a:sym typeface="+mn-ea"/>
              </a:rPr>
              <a:t>:</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(Group g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groups){</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(Entry e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a:t>
            </a:r>
          </a:p>
          <a:p>
            <a:pPr marL="914400" lvl="3" indent="457200">
              <a:lnSpc>
                <a:spcPct val="90000"/>
              </a:lnSpc>
              <a:spcBef>
                <a:spcPts val="1000"/>
              </a:spcBef>
              <a:buClr>
                <a:srgbClr val="000000"/>
              </a:buClr>
              <a:buFont typeface="Arial" panose="020B0604020202020204"/>
              <a:buNone/>
            </a:pPr>
            <a:r>
              <a:rPr lang="en-US" sz="2800" b="0" strike="noStrike" spc="-1" dirty="0" err="1">
                <a:solidFill>
                  <a:srgbClr val="000000"/>
                </a:solidFill>
                <a:latin typeface="Calibri" panose="020F0502020204030204"/>
              </a:rPr>
              <a:t>System.out.println</a:t>
            </a:r>
            <a:r>
              <a:rPr lang="en-US" sz="2800" b="0" strike="noStrike" spc="-1" dirty="0">
                <a:solidFill>
                  <a:srgbClr val="000000"/>
                </a:solidFill>
                <a:latin typeface="Calibri" panose="020F0502020204030204"/>
              </a:rPr>
              <a:t>(</a:t>
            </a:r>
            <a:r>
              <a:rPr lang="en-US" sz="2800" b="0" strike="noStrike" spc="-1" dirty="0" err="1">
                <a:solidFill>
                  <a:srgbClr val="000000"/>
                </a:solidFill>
                <a:latin typeface="Calibri" panose="020F0502020204030204"/>
              </a:rPr>
              <a:t>e.toString</a:t>
            </a:r>
            <a:r>
              <a:rPr lang="en-US" sz="2800" b="0" strike="noStrike" spc="-1" dirty="0">
                <a:solidFill>
                  <a:srgbClr val="000000"/>
                </a:solidFill>
                <a:latin typeface="Calibri" panose="020F0502020204030204"/>
              </a:rPr>
              <a:t>());</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3: </a:t>
            </a:r>
            <a:r>
              <a:rPr lang="en-US" sz="4400" b="0" strike="noStrike" spc="-1" dirty="0" err="1">
                <a:solidFill>
                  <a:srgbClr val="000000"/>
                </a:solidFill>
                <a:latin typeface="Calibri Light" panose="020F0302020204030204"/>
              </a:rPr>
              <a:t>Generador</a:t>
            </a:r>
            <a:r>
              <a:rPr lang="en-US" sz="4400" b="0" strike="noStrike" spc="-1" dirty="0">
                <a:solidFill>
                  <a:srgbClr val="000000"/>
                </a:solidFill>
                <a:latin typeface="Calibri Light" panose="020F0302020204030204"/>
              </a:rPr>
              <a:t> de </a:t>
            </a:r>
            <a:r>
              <a:rPr lang="en-US" sz="4400" b="0" strike="noStrike" spc="-1" dirty="0" err="1">
                <a:solidFill>
                  <a:srgbClr val="000000"/>
                </a:solidFill>
                <a:latin typeface="Calibri Light" panose="020F0302020204030204"/>
              </a:rPr>
              <a:t>Grupos</a:t>
            </a:r>
            <a:r>
              <a:rPr lang="en-US" sz="4400" b="0" strike="noStrike" spc="-1" dirty="0">
                <a:solidFill>
                  <a:srgbClr val="000000"/>
                </a:solidFill>
                <a:latin typeface="Calibri Light" panose="020F0302020204030204"/>
              </a:rPr>
              <a:t>	</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Ahora junta todas las piezas y tendrás el programa completo para generar grupos</a:t>
            </a:r>
            <a:r>
              <a:rPr lang="en-US" sz="2800" b="0" strike="noStrike" spc="-1" dirty="0">
                <a:solidFill>
                  <a:srgbClr val="000000"/>
                </a:solidFill>
                <a:latin typeface="Calibri" panose="020F0502020204030204"/>
              </a:rPr>
              <a:t>:</a:t>
            </a:r>
          </a:p>
          <a:p>
            <a:pPr marL="457200" lvl="3"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List&lt;Entry&gt; list = new List&lt;Entry&gt;(Entry1, Entry2, ... </a:t>
            </a:r>
            <a:r>
              <a:rPr lang="en-US" sz="2200" b="0" strike="noStrike" dirty="0" err="1">
                <a:solidFill>
                  <a:srgbClr val="000000"/>
                </a:solidFill>
                <a:latin typeface="Calibri" panose="020F0502020204030204"/>
                <a:sym typeface="+mn-ea"/>
              </a:rPr>
              <a:t>EntryN</a:t>
            </a:r>
            <a:r>
              <a:rPr lang="en-US" sz="2200" b="0" strike="noStrike" dirty="0">
                <a:solidFill>
                  <a:srgbClr val="000000"/>
                </a:solidFill>
                <a:latin typeface="Calibri" panose="020F0502020204030204"/>
                <a:sym typeface="+mn-ea"/>
              </a:rPr>
              <a:t>); 		// Paso 1</a:t>
            </a:r>
            <a:endParaRPr lang="en-US" sz="2200" b="0" strike="noStrike" spc="-1" dirty="0">
              <a:solidFill>
                <a:srgbClr val="000000"/>
              </a:solidFill>
              <a:latin typeface="Calibri" panose="020F0502020204030204"/>
            </a:endParaRPr>
          </a:p>
          <a:p>
            <a:pPr marL="457200" lvl="4"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int </a:t>
            </a:r>
            <a:r>
              <a:rPr lang="en-US" sz="2200" b="0" strike="noStrike" dirty="0" err="1">
                <a:solidFill>
                  <a:srgbClr val="000000"/>
                </a:solidFill>
                <a:latin typeface="Calibri" panose="020F0502020204030204"/>
                <a:sym typeface="+mn-ea"/>
              </a:rPr>
              <a:t>groupSize</a:t>
            </a:r>
            <a:r>
              <a:rPr lang="en-US" sz="2200" b="0" strike="noStrike" dirty="0">
                <a:solidFill>
                  <a:srgbClr val="000000"/>
                </a:solidFill>
                <a:latin typeface="Calibri" panose="020F0502020204030204"/>
                <a:sym typeface="+mn-ea"/>
              </a:rPr>
              <a:t> = </a:t>
            </a:r>
            <a:r>
              <a:rPr lang="en-US" sz="2200" b="0" strike="noStrike" dirty="0" err="1">
                <a:solidFill>
                  <a:srgbClr val="000000"/>
                </a:solidFill>
                <a:latin typeface="Calibri" panose="020F0502020204030204"/>
                <a:sym typeface="+mn-ea"/>
              </a:rPr>
              <a:t>scanner.nextInt</a:t>
            </a:r>
            <a:r>
              <a:rPr lang="en-US" sz="2200" b="0" strike="noStrike" dirty="0">
                <a:solidFill>
                  <a:srgbClr val="000000"/>
                </a:solidFill>
                <a:latin typeface="Calibri" panose="020F0502020204030204"/>
                <a:sym typeface="+mn-ea"/>
              </a:rPr>
              <a:t>();					// Paso 2</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spc="-1" dirty="0">
                <a:solidFill>
                  <a:srgbClr val="000000"/>
                </a:solidFill>
                <a:latin typeface="Calibri" panose="020F0502020204030204"/>
              </a:rPr>
              <a:t>List&lt;Group&gt; groups = </a:t>
            </a:r>
            <a:r>
              <a:rPr lang="en-US" sz="2200" b="0" strike="noStrike" spc="-1" dirty="0" err="1">
                <a:solidFill>
                  <a:srgbClr val="000000"/>
                </a:solidFill>
                <a:latin typeface="Calibri" panose="020F0502020204030204"/>
              </a:rPr>
              <a:t>generateGroups</a:t>
            </a:r>
            <a:r>
              <a:rPr lang="en-US" sz="2200" b="0" strike="noStrike" spc="-1" dirty="0">
                <a:solidFill>
                  <a:srgbClr val="000000"/>
                </a:solidFill>
                <a:latin typeface="Calibri" panose="020F0502020204030204"/>
              </a:rPr>
              <a:t>(list, </a:t>
            </a:r>
            <a:r>
              <a:rPr lang="en-US" sz="2200" b="0" strike="noStrike" spc="-1" dirty="0" err="1">
                <a:solidFill>
                  <a:srgbClr val="000000"/>
                </a:solidFill>
                <a:latin typeface="Calibri" panose="020F0502020204030204"/>
              </a:rPr>
              <a:t>groupSize</a:t>
            </a:r>
            <a:r>
              <a:rPr lang="en-US" sz="2200" b="0" strike="noStrike" spc="-1" dirty="0">
                <a:solidFill>
                  <a:srgbClr val="000000"/>
                </a:solidFill>
                <a:latin typeface="Calibri" panose="020F0502020204030204"/>
              </a:rPr>
              <a:t>);		// </a:t>
            </a:r>
            <a:r>
              <a:rPr lang="en-US" sz="2200" b="0" strike="noStrike" dirty="0">
                <a:solidFill>
                  <a:srgbClr val="000000"/>
                </a:solidFill>
                <a:latin typeface="Calibri" panose="020F0502020204030204"/>
                <a:sym typeface="+mn-ea"/>
              </a:rPr>
              <a:t>Paso</a:t>
            </a:r>
            <a:r>
              <a:rPr lang="en-US" sz="2200" b="0" strike="noStrike" spc="-1" dirty="0">
                <a:solidFill>
                  <a:srgbClr val="000000"/>
                </a:solidFill>
                <a:latin typeface="Calibri" panose="020F0502020204030204"/>
              </a:rPr>
              <a:t> 3</a:t>
            </a:r>
            <a:br>
              <a:rPr lang="en-US" sz="2200" b="0" strike="noStrike" spc="-1" dirty="0">
                <a:solidFill>
                  <a:srgbClr val="000000"/>
                </a:solidFill>
                <a:latin typeface="Calibri" panose="020F0502020204030204"/>
              </a:rPr>
            </a:b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(Group </a:t>
            </a:r>
            <a:r>
              <a:rPr lang="en-US" sz="2200" b="0" strike="noStrike" dirty="0" err="1">
                <a:solidFill>
                  <a:srgbClr val="000000"/>
                </a:solidFill>
                <a:latin typeface="Calibri" panose="020F0502020204030204"/>
                <a:sym typeface="+mn-ea"/>
              </a:rPr>
              <a:t>group</a:t>
            </a:r>
            <a:r>
              <a:rPr lang="en-US" sz="2200" b="0" strike="noStrike" dirty="0">
                <a:solidFill>
                  <a:srgbClr val="000000"/>
                </a:solidFill>
                <a:latin typeface="Calibri" panose="020F0502020204030204"/>
                <a:sym typeface="+mn-ea"/>
              </a:rPr>
              <a:t> in groups){					// Paso 4</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(Entry e in group){</a:t>
            </a:r>
            <a:endParaRPr lang="en-US" sz="2200" b="0" strike="noStrike" spc="-1" dirty="0">
              <a:solidFill>
                <a:srgbClr val="000000"/>
              </a:solidFill>
              <a:latin typeface="Calibri" panose="020F0502020204030204"/>
            </a:endParaRPr>
          </a:p>
          <a:p>
            <a:pPr marL="1371600" lvl="4" indent="0">
              <a:lnSpc>
                <a:spcPct val="100000"/>
              </a:lnSpc>
              <a:spcBef>
                <a:spcPts val="1000"/>
              </a:spcBef>
              <a:buClr>
                <a:srgbClr val="000000"/>
              </a:buClr>
              <a:buFont typeface="Arial" panose="020B0604020202020204"/>
              <a:buNone/>
            </a:pPr>
            <a:r>
              <a:rPr lang="en-US" sz="2200" b="0" strike="noStrike" dirty="0" err="1">
                <a:solidFill>
                  <a:srgbClr val="000000"/>
                </a:solidFill>
                <a:latin typeface="Calibri" panose="020F0502020204030204"/>
                <a:sym typeface="+mn-ea"/>
              </a:rPr>
              <a:t>System.out.println</a:t>
            </a:r>
            <a:r>
              <a:rPr lang="en-US" sz="2200" b="0" strike="noStrike" dirty="0">
                <a:solidFill>
                  <a:srgbClr val="000000"/>
                </a:solidFill>
                <a:latin typeface="Calibri" panose="020F0502020204030204"/>
                <a:sym typeface="+mn-ea"/>
              </a:rPr>
              <a:t>(</a:t>
            </a:r>
            <a:r>
              <a:rPr lang="en-US" sz="2200" b="0" strike="noStrike" dirty="0" err="1">
                <a:solidFill>
                  <a:srgbClr val="000000"/>
                </a:solidFill>
                <a:latin typeface="Calibri" panose="020F0502020204030204"/>
                <a:sym typeface="+mn-ea"/>
              </a:rPr>
              <a:t>e.toString</a:t>
            </a: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0" indent="0">
              <a:lnSpc>
                <a:spcPct val="90000"/>
              </a:lnSpc>
              <a:spcBef>
                <a:spcPts val="1000"/>
              </a:spcBef>
              <a:buClr>
                <a:srgbClr val="000000"/>
              </a:buClr>
              <a:buFont typeface="Arial" panose="020B0604020202020204" pitchFamily="34" charset="0"/>
              <a:buNone/>
            </a:pP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endParaRPr lang="en-US" sz="2800" b="0" strike="noStrike" spc="-1" dirty="0">
              <a:solidFill>
                <a:srgbClr val="000000"/>
              </a:solidFill>
              <a:latin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err="1">
                <a:solidFill>
                  <a:srgbClr val="000000"/>
                </a:solidFill>
                <a:latin typeface="Calibri Light" panose="020F0302020204030204"/>
              </a:rPr>
              <a:t>Problema</a:t>
            </a:r>
            <a:r>
              <a:rPr lang="en-US" sz="4400" b="0" strike="noStrike" spc="-1" dirty="0">
                <a:solidFill>
                  <a:srgbClr val="000000"/>
                </a:solidFill>
                <a:latin typeface="Calibri Light" panose="020F0302020204030204"/>
              </a:rPr>
              <a:t> 4: </a:t>
            </a:r>
            <a:r>
              <a:rPr lang="en-US" sz="4400" spc="-1" dirty="0" err="1">
                <a:solidFill>
                  <a:srgbClr val="000000"/>
                </a:solidFill>
                <a:latin typeface="Calibri Light" panose="020F0302020204030204"/>
              </a:rPr>
              <a:t>C</a:t>
            </a:r>
            <a:r>
              <a:rPr lang="en-US" sz="4400" b="0" strike="noStrike" spc="-1" dirty="0" err="1">
                <a:solidFill>
                  <a:srgbClr val="000000"/>
                </a:solidFill>
                <a:latin typeface="Calibri Light" panose="020F0302020204030204"/>
              </a:rPr>
              <a:t>onstruir</a:t>
            </a:r>
            <a:r>
              <a:rPr lang="en-US" sz="4400" b="0" strike="noStrike" spc="-1" dirty="0">
                <a:solidFill>
                  <a:srgbClr val="000000"/>
                </a:solidFill>
                <a:latin typeface="Calibri Light" panose="020F0302020204030204"/>
              </a:rPr>
              <a:t> una Casa</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Reúnete con los miembros de tu grupo</a:t>
            </a: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Tu tarea: diseñar un algoritmo para construir una casa.</a:t>
            </a:r>
            <a:endParaRPr lang="en-US" sz="2800" b="0" strike="noStrike" spc="-1" dirty="0">
              <a:solidFill>
                <a:srgbClr val="000000"/>
              </a:solidFill>
              <a:latin typeface="Calibri" panose="020F0502020204030204"/>
            </a:endParaRPr>
          </a:p>
          <a:p>
            <a:pPr marL="914400" lvl="1"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Piensa qué materiales necesitas</a:t>
            </a:r>
          </a:p>
          <a:p>
            <a:pPr marL="914400" lvl="1"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¿Qué preguntas podría necesitar considerar?</a:t>
            </a:r>
          </a:p>
          <a:p>
            <a:pPr marL="914400" lvl="1"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¿Cómo se construye una casa?</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Desarrolle una lista de suministros y un algoritmo para utilizarlos para construir una casa.</a:t>
            </a:r>
            <a:endParaRPr lang="en-US" sz="2800" b="0" strike="noStrike" spc="-1" dirty="0">
              <a:solidFill>
                <a:srgbClr val="000000"/>
              </a:solidFill>
              <a:latin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5: Diseñar un Sitio </a:t>
            </a:r>
            <a:r>
              <a:rPr lang="es-ES" sz="4400" spc="-1" dirty="0">
                <a:solidFill>
                  <a:srgbClr val="000000"/>
                </a:solidFill>
                <a:latin typeface="Calibri Light" panose="020F0302020204030204"/>
              </a:rPr>
              <a:t>W</a:t>
            </a:r>
            <a:r>
              <a:rPr lang="es-ES" sz="4400" b="0" strike="noStrike" spc="-1" dirty="0">
                <a:solidFill>
                  <a:srgbClr val="000000"/>
                </a:solidFill>
                <a:latin typeface="Calibri Light" panose="020F0302020204030204"/>
              </a:rPr>
              <a:t>eb</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Reúnete con los miembros de tu grupo</a:t>
            </a: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Tu tarea: diseñar un sitio web</a:t>
            </a: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Piensa en lo que tu sitio web podría necesitar</a:t>
            </a: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¿Qué preguntas podría necesitar considerar?</a:t>
            </a:r>
          </a:p>
          <a:p>
            <a:pPr marL="457200" indent="-457200">
              <a:lnSpc>
                <a:spcPct val="90000"/>
              </a:lnSpc>
              <a:spcBef>
                <a:spcPts val="1000"/>
              </a:spcBef>
              <a:buClr>
                <a:srgbClr val="000000"/>
              </a:buClr>
              <a:buFont typeface="Arial" panose="020B0604020202020204" pitchFamily="34" charset="0"/>
              <a:buChar cha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Cree un diseño visual de cómo se vería su sitio web y cuál es su propósito.</a:t>
            </a: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77626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6: Diseñar un Videojuego</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Reúnete con los miembros de tu grupo</a:t>
            </a:r>
          </a:p>
          <a:p>
            <a:pPr marL="45720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Tu tarea: diseñar un videojuego.</a:t>
            </a:r>
            <a:endParaRPr lang="en-US" sz="2800" b="0" strike="noStrike" spc="-1" dirty="0">
              <a:solidFill>
                <a:srgbClr val="000000"/>
              </a:solidFill>
              <a:latin typeface="Calibri" panose="020F0502020204030204"/>
            </a:endParaRPr>
          </a:p>
          <a:p>
            <a:pPr marL="914400" lvl="1"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Piensa en lo que podría necesitar tu videojuego</a:t>
            </a:r>
          </a:p>
          <a:p>
            <a:pPr marL="914400" lvl="1"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¿Qué preguntas podría necesitar considerar?</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s-ES" sz="2800" b="0" strike="noStrike" spc="-1" dirty="0">
                <a:solidFill>
                  <a:srgbClr val="000000"/>
                </a:solidFill>
                <a:latin typeface="Calibri" panose="020F0502020204030204"/>
              </a:rPr>
              <a:t>Prepara una breve descripción de cuál es tu videojuego: qué tipo, historia tiene, personajes, etc.</a:t>
            </a: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83746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1: Números en una Lista</a:t>
            </a:r>
            <a:endParaRPr lang="en-US" sz="4400" b="0" strike="noStrike" spc="-1" dirty="0">
              <a:solidFill>
                <a:srgbClr val="000000"/>
              </a:solidFill>
              <a:latin typeface="Calibri" panose="020F0502020204030204"/>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a:t>
            </a:r>
          </a:p>
          <a:p>
            <a:pPr marL="685800" lvl="1" indent="-228600">
              <a:lnSpc>
                <a:spcPct val="90000"/>
              </a:lnSpc>
              <a:spcBef>
                <a:spcPts val="500"/>
              </a:spcBef>
              <a:buClr>
                <a:srgbClr val="000000"/>
              </a:buClr>
              <a:buFont typeface="Arial" panose="020B0604020202020204"/>
              <a:buChar char="•"/>
            </a:pPr>
            <a:r>
              <a:rPr lang="es-ES" sz="2400" b="0" strike="noStrike" spc="-1" dirty="0">
                <a:solidFill>
                  <a:srgbClr val="000000"/>
                </a:solidFill>
                <a:latin typeface="Calibri" panose="020F0502020204030204"/>
              </a:rPr>
              <a:t>Primer número: el primer número es siempre el número que se encuentra al principio de la lista. En una lista arbitraria, el número al principio de la lista es el número inmediatamente después del</a:t>
            </a:r>
            <a:r>
              <a:rPr lang="en-US" sz="2400" b="0" strike="noStrike" spc="-1" dirty="0">
                <a:solidFill>
                  <a:srgbClr val="000000"/>
                </a:solidFill>
                <a:latin typeface="Calibri" panose="020F0502020204030204"/>
              </a:rPr>
              <a:t>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1: Números en una Lista</a:t>
            </a:r>
            <a:endParaRPr lang="en-US" sz="4400" b="0" strike="noStrike" spc="-1" dirty="0">
              <a:solidFill>
                <a:srgbClr val="000000"/>
              </a:solidFill>
              <a:latin typeface="Calibri" panose="020F0502020204030204"/>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a:t>
            </a:r>
          </a:p>
          <a:p>
            <a:pPr marL="685800" lvl="1" indent="-228600">
              <a:lnSpc>
                <a:spcPct val="90000"/>
              </a:lnSpc>
              <a:spcBef>
                <a:spcPts val="500"/>
              </a:spcBef>
              <a:buClr>
                <a:srgbClr val="000000"/>
              </a:buClr>
              <a:buFont typeface="Arial" panose="020B0604020202020204"/>
              <a:buChar char="•"/>
            </a:pPr>
            <a:r>
              <a:rPr lang="es-ES" sz="2400" b="0" strike="noStrike" spc="-1" dirty="0">
                <a:solidFill>
                  <a:srgbClr val="000000"/>
                </a:solidFill>
                <a:latin typeface="Calibri" panose="020F0502020204030204"/>
              </a:rPr>
              <a:t>Último número: el último número es siempre el número al final de la lista. En una lista arbitraria, el número al final de la lista es el número inmediatamente anterior al </a:t>
            </a:r>
            <a:r>
              <a:rPr lang="en-US" sz="2400" b="0" strike="noStrike" spc="-1" dirty="0">
                <a:solidFill>
                  <a:srgbClr val="000000"/>
                </a:solidFill>
                <a:latin typeface="Calibri" panose="020F0502020204030204"/>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1: Números en una Lista</a:t>
            </a:r>
            <a:endParaRPr lang="en-US" sz="4400" b="0" strike="noStrike" spc="-1" dirty="0">
              <a:solidFill>
                <a:srgbClr val="000000"/>
              </a:solidFill>
              <a:latin typeface="Calibri" panose="020F0502020204030204"/>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a:t>
            </a:r>
          </a:p>
          <a:p>
            <a:pPr marL="685800" lvl="1" indent="-228600">
              <a:lnSpc>
                <a:spcPct val="90000"/>
              </a:lnSpc>
              <a:spcBef>
                <a:spcPts val="500"/>
              </a:spcBef>
              <a:buClr>
                <a:srgbClr val="000000"/>
              </a:buClr>
              <a:buFont typeface="Arial" panose="020B0604020202020204"/>
              <a:buChar char="•"/>
            </a:pPr>
            <a:r>
              <a:rPr lang="es-ES" sz="2400" b="0" strike="noStrike" spc="-1" dirty="0">
                <a:solidFill>
                  <a:srgbClr val="000000"/>
                </a:solidFill>
                <a:latin typeface="Calibri" panose="020F0502020204030204"/>
              </a:rPr>
              <a:t>Número más grande: comience en el primer número de la lista y recuérdelo. Empiece a leer números de izquierda a derecha, comparándolos con el número que tiene en su cabeza. Si el número que estás leyendo es mayor que el número que tienes en la cabeza, recuerda ese número. Si repite este proceso para toda la lista, el número más grande de la lista será el número que tenga en su cabeza.</a:t>
            </a:r>
            <a:endParaRPr lang="en-US" sz="2400" b="0" strike="noStrike" spc="-1" dirty="0">
              <a:solidFill>
                <a:srgbClr val="000000"/>
              </a:solidFill>
              <a:latin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1: Números en una Lista</a:t>
            </a:r>
            <a:endParaRPr lang="en-US" sz="4400" b="0" strike="noStrike" spc="-1" dirty="0">
              <a:solidFill>
                <a:srgbClr val="000000"/>
              </a:solidFill>
              <a:latin typeface="Calibri" panose="020F0502020204030204"/>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err="1">
                <a:solidFill>
                  <a:srgbClr val="000000"/>
                </a:solidFill>
                <a:latin typeface="Calibri" panose="020F0502020204030204"/>
              </a:rPr>
              <a:t>Solución</a:t>
            </a:r>
            <a:r>
              <a:rPr lang="en-US" sz="2800" b="0" strike="noStrike" spc="-1" dirty="0">
                <a:solidFill>
                  <a:srgbClr val="000000"/>
                </a:solidFill>
                <a:latin typeface="Calibri" panose="020F0502020204030204"/>
              </a:rPr>
              <a:t>:</a:t>
            </a:r>
          </a:p>
          <a:p>
            <a:pPr marL="685800" lvl="1" indent="-228600">
              <a:lnSpc>
                <a:spcPct val="90000"/>
              </a:lnSpc>
              <a:spcBef>
                <a:spcPts val="500"/>
              </a:spcBef>
              <a:buClr>
                <a:srgbClr val="000000"/>
              </a:buClr>
              <a:buFont typeface="Arial" panose="020B0604020202020204"/>
              <a:buChar char="•"/>
            </a:pPr>
            <a:r>
              <a:rPr lang="es-ES" sz="2400" b="0" strike="noStrike" spc="-1" dirty="0">
                <a:solidFill>
                  <a:srgbClr val="000000"/>
                </a:solidFill>
                <a:latin typeface="Calibri" panose="020F0502020204030204"/>
              </a:rPr>
              <a:t>Número más pequeño: comience en el primer número de la lista y recuérdelo. Empiece a leer números de izquierda a derecha, comparándolos con el número que tiene en su cabeza. Si el número que estás leyendo es menor que el número que tienes en tu cabeza, recuerda ese número. Si repite este proceso para toda la lista, el número más pequeño de la lista será el número que tenga en su cabeza.</a:t>
            </a:r>
            <a:endParaRPr lang="en-US" sz="2400" b="0" strike="noStrike" spc="-1" dirty="0">
              <a:solidFill>
                <a:srgbClr val="000000"/>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dirty="0">
                <a:solidFill>
                  <a:srgbClr val="000000"/>
                </a:solidFill>
                <a:latin typeface="Calibri Light" panose="020F0302020204030204"/>
              </a:rPr>
              <a:t>Problema 2: ¿Se Superponen los Círculos?</a:t>
            </a:r>
            <a:endParaRPr lang="en-US" sz="4400" b="0" strike="noStrike" spc="-1" dirty="0">
              <a:solidFill>
                <a:srgbClr val="000000"/>
              </a:solidFill>
              <a:latin typeface="Calibri" panose="020F0502020204030204"/>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s-ES" sz="2800" b="0" strike="noStrike" spc="-1" dirty="0">
                <a:solidFill>
                  <a:srgbClr val="000000"/>
                </a:solidFill>
                <a:latin typeface="Calibri" panose="020F0502020204030204"/>
              </a:rPr>
              <a:t>Problema: Dados dos círculos de cualquier tamaño y posición, ¿cómo sabrías si los círculos se superponen o no?</a:t>
            </a:r>
            <a:endParaRPr lang="en-US" sz="2800" b="0" strike="noStrike" spc="-1" dirty="0">
              <a:solidFill>
                <a:srgbClr val="000000"/>
              </a:solidFill>
              <a:latin typeface="Calibri" panose="020F0502020204030204"/>
            </a:endParaRPr>
          </a:p>
        </p:txBody>
      </p:sp>
      <p:sp>
        <p:nvSpPr>
          <p:cNvPr id="100" name="Oval 5"/>
          <p:cNvSpPr/>
          <p:nvPr/>
        </p:nvSpPr>
        <p:spPr>
          <a:xfrm>
            <a:off x="1048680" y="328392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1" name="Oval 6"/>
          <p:cNvSpPr/>
          <p:nvPr/>
        </p:nvSpPr>
        <p:spPr>
          <a:xfrm>
            <a:off x="361440" y="471852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2" name="Oval 7"/>
          <p:cNvSpPr/>
          <p:nvPr/>
        </p:nvSpPr>
        <p:spPr>
          <a:xfrm>
            <a:off x="4682520" y="378036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3" name="Oval 8"/>
          <p:cNvSpPr/>
          <p:nvPr/>
        </p:nvSpPr>
        <p:spPr>
          <a:xfrm>
            <a:off x="5730120" y="381600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4" name="Oval 9"/>
          <p:cNvSpPr/>
          <p:nvPr/>
        </p:nvSpPr>
        <p:spPr>
          <a:xfrm>
            <a:off x="8651880" y="342900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5" name="Oval 10"/>
          <p:cNvSpPr/>
          <p:nvPr/>
        </p:nvSpPr>
        <p:spPr>
          <a:xfrm>
            <a:off x="8982000" y="372384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B5B77A830FC46B2AE00BAF7D52A54" ma:contentTypeVersion="7" ma:contentTypeDescription="Create a new document." ma:contentTypeScope="" ma:versionID="b4505af7389e3055bf286c471b435ab2">
  <xsd:schema xmlns:xsd="http://www.w3.org/2001/XMLSchema" xmlns:xs="http://www.w3.org/2001/XMLSchema" xmlns:p="http://schemas.microsoft.com/office/2006/metadata/properties" xmlns:ns3="8c07c512-1ff3-44bd-87df-82ef976e112f" targetNamespace="http://schemas.microsoft.com/office/2006/metadata/properties" ma:root="true" ma:fieldsID="6f058549addda5694cbd4e31095b42cb" ns3:_="">
    <xsd:import namespace="8c07c512-1ff3-44bd-87df-82ef976e112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c512-1ff3-44bd-87df-82ef976e1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95DA1E-14A0-46CD-AF6C-74E8FC34FC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7c512-1ff3-44bd-87df-82ef976e1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CD5DFB-F2B5-4E4F-A9DA-5E8101FB659B}">
  <ds:schemaRefs>
    <ds:schemaRef ds:uri="http://schemas.microsoft.com/sharepoint/v3/contenttype/forms"/>
  </ds:schemaRefs>
</ds:datastoreItem>
</file>

<file path=customXml/itemProps3.xml><?xml version="1.0" encoding="utf-8"?>
<ds:datastoreItem xmlns:ds="http://schemas.openxmlformats.org/officeDocument/2006/customXml" ds:itemID="{B872A5E2-A2D8-48FA-9DBD-57C7320B88DB}">
  <ds:schemaRefs>
    <ds:schemaRef ds:uri="http://schemas.microsoft.com/office/2006/metadata/properties"/>
    <ds:schemaRef ds:uri="http://schemas.microsoft.com/office/infopath/2007/PartnerControls"/>
    <ds:schemaRef ds:uri="8c07c512-1ff3-44bd-87df-82ef976e112f"/>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357</TotalTime>
  <Words>2480</Words>
  <Application>Microsoft Office PowerPoint</Application>
  <PresentationFormat>Widescreen</PresentationFormat>
  <Paragraphs>258</Paragraphs>
  <Slides>46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Calibri Light</vt:lpstr>
      <vt:lpstr>DejaVu Sans</vt:lpstr>
      <vt:lpstr>Symbol</vt:lpstr>
      <vt:lpstr>Times New Roman</vt:lpstr>
      <vt:lpstr>Wingdings</vt:lpstr>
      <vt:lpstr>Office Theme</vt:lpstr>
      <vt:lpstr>Office Theme</vt:lpstr>
      <vt:lpstr>Conferencia 0</vt:lpstr>
      <vt:lpstr>Problema 0: Cómo hacer tostadas con mantequilla</vt:lpstr>
      <vt:lpstr>Problema 0: Cómo hacer tostadas con mantequilla</vt:lpstr>
      <vt:lpstr>Problema 1: Números en una Lista</vt:lpstr>
      <vt:lpstr>Problema 1: Números en una Lista</vt:lpstr>
      <vt:lpstr>Problema 1: Números en una Lista</vt:lpstr>
      <vt:lpstr>Problema 1: Números en una Lista</vt:lpstr>
      <vt:lpstr>Problema 1: Números en una Lista</vt:lpstr>
      <vt:lpstr>Problema 2: ¿Se Superponen los Círculos?</vt:lpstr>
      <vt:lpstr>Problema 2: ¿Se Superponen los Círculos?</vt:lpstr>
      <vt:lpstr>¿Dónde están las Computadoras?</vt:lpstr>
      <vt:lpstr>Problema 3: Generador de Grupos</vt:lpstr>
      <vt:lpstr>Problema 3: Generador de Grupos</vt:lpstr>
      <vt:lpstr>Problema 3: Generador de Grupos</vt:lpstr>
      <vt:lpstr>Problema 3: Generador de Grupos</vt:lpstr>
      <vt:lpstr>Problema 3: Generador de Grupos</vt:lpstr>
      <vt:lpstr>PowerPoint Presentation</vt:lpstr>
      <vt:lpstr>PowerPoint Presentation</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vt:lpstr>
      <vt:lpstr>Problema 3: Generador de Grupos </vt:lpstr>
      <vt:lpstr>Problema 3: Generador de Grupos </vt:lpstr>
      <vt:lpstr>Problema 3: Generador de Grupos </vt:lpstr>
      <vt:lpstr>Problema 4: Construir una Casa</vt:lpstr>
      <vt:lpstr>Problema 5: Diseñar un Sitio Web</vt:lpstr>
      <vt:lpstr>Problema 6: Diseñar un Videojuego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Joshua Gross</cp:lastModifiedBy>
  <cp:revision>34</cp:revision>
  <dcterms:created xsi:type="dcterms:W3CDTF">2023-08-16T18:43:00Z</dcterms:created>
  <dcterms:modified xsi:type="dcterms:W3CDTF">2023-09-06T19:46:31Z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y fmtid="{D5CDD505-2E9C-101B-9397-08002B2CF9AE}" pid="3" name="PresentationFormat">
    <vt:lpwstr>Widescreen</vt:lpwstr>
  </property>
  <property fmtid="{D5CDD505-2E9C-101B-9397-08002B2CF9AE}" pid="4" name="Slides">
    <vt:i4>17</vt:i4>
  </property>
  <property fmtid="{D5CDD505-2E9C-101B-9397-08002B2CF9AE}" pid="5" name="ICV">
    <vt:lpwstr>63C75D52CD9F4E03979ABC5AFE5E6E3C_12</vt:lpwstr>
  </property>
  <property fmtid="{D5CDD505-2E9C-101B-9397-08002B2CF9AE}" pid="6" name="KSOProductBuildVer">
    <vt:lpwstr>1033-12.2.0.13110</vt:lpwstr>
  </property>
</Properties>
</file>