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92" r:id="rId23"/>
    <p:sldId id="289" r:id="rId24"/>
    <p:sldId id="290" r:id="rId25"/>
    <p:sldId id="288" r:id="rId26"/>
    <p:sldId id="293" r:id="rId27"/>
    <p:sldId id="294" r:id="rId28"/>
    <p:sldId id="295" r:id="rId29"/>
    <p:sldId id="297" r:id="rId30"/>
    <p:sldId id="296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47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6" r:id="rId79"/>
    <p:sldId id="345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96" r:id="rId94"/>
    <p:sldId id="397" r:id="rId95"/>
    <p:sldId id="400" r:id="rId96"/>
    <p:sldId id="399" r:id="rId97"/>
    <p:sldId id="398" r:id="rId98"/>
    <p:sldId id="402" r:id="rId99"/>
    <p:sldId id="403" r:id="rId100"/>
    <p:sldId id="401" r:id="rId101"/>
    <p:sldId id="404" r:id="rId102"/>
    <p:sldId id="417" r:id="rId103"/>
    <p:sldId id="420" r:id="rId104"/>
    <p:sldId id="419" r:id="rId105"/>
    <p:sldId id="418" r:id="rId106"/>
    <p:sldId id="421" r:id="rId107"/>
    <p:sldId id="422" r:id="rId108"/>
    <p:sldId id="423" r:id="rId109"/>
    <p:sldId id="424" r:id="rId110"/>
    <p:sldId id="425" r:id="rId111"/>
    <p:sldId id="427" r:id="rId112"/>
    <p:sldId id="426" r:id="rId113"/>
    <p:sldId id="428" r:id="rId114"/>
    <p:sldId id="429" r:id="rId115"/>
    <p:sldId id="361" r:id="rId116"/>
    <p:sldId id="363" r:id="rId117"/>
    <p:sldId id="364" r:id="rId118"/>
    <p:sldId id="365" r:id="rId119"/>
    <p:sldId id="366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79" r:id="rId132"/>
    <p:sldId id="380" r:id="rId133"/>
    <p:sldId id="386" r:id="rId134"/>
    <p:sldId id="385" r:id="rId135"/>
    <p:sldId id="382" r:id="rId136"/>
    <p:sldId id="383" r:id="rId137"/>
    <p:sldId id="381" r:id="rId138"/>
    <p:sldId id="387" r:id="rId139"/>
    <p:sldId id="388" r:id="rId140"/>
    <p:sldId id="389" r:id="rId141"/>
    <p:sldId id="390" r:id="rId142"/>
    <p:sldId id="384" r:id="rId143"/>
    <p:sldId id="391" r:id="rId144"/>
    <p:sldId id="392" r:id="rId145"/>
    <p:sldId id="393" r:id="rId146"/>
    <p:sldId id="394" r:id="rId147"/>
    <p:sldId id="406" r:id="rId148"/>
    <p:sldId id="408" r:id="rId149"/>
    <p:sldId id="409" r:id="rId150"/>
    <p:sldId id="407" r:id="rId151"/>
    <p:sldId id="411" r:id="rId152"/>
    <p:sldId id="412" r:id="rId153"/>
    <p:sldId id="413" r:id="rId154"/>
    <p:sldId id="410" r:id="rId155"/>
    <p:sldId id="414" r:id="rId156"/>
    <p:sldId id="416" r:id="rId15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5" autoAdjust="0"/>
  </p:normalViewPr>
  <p:slideViewPr>
    <p:cSldViewPr snapToGrid="0">
      <p:cViewPr varScale="1">
        <p:scale>
          <a:sx n="58" d="100"/>
          <a:sy n="58" d="100"/>
        </p:scale>
        <p:origin x="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viewProps" Target="viewProps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53" Type="http://schemas.openxmlformats.org/officeDocument/2006/relationships/slide" Target="slides/slide148.xml"/><Relationship Id="rId16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162BAAC4-340A-433C-9176-983FEB2F6294}"/>
    <pc:docChg chg="undo redo delSld modSld">
      <pc:chgData name="Joshua Gross" userId="7bb6a70e-9d37-46e4-96de-748557707bd0" providerId="ADAL" clId="{162BAAC4-340A-433C-9176-983FEB2F6294}" dt="2023-09-13T19:11:40.503" v="849"/>
      <pc:docMkLst>
        <pc:docMk/>
      </pc:docMkLst>
      <pc:sldChg chg="modSp">
        <pc:chgData name="Joshua Gross" userId="7bb6a70e-9d37-46e4-96de-748557707bd0" providerId="ADAL" clId="{162BAAC4-340A-433C-9176-983FEB2F6294}" dt="2023-09-13T16:53:36.677" v="89" actId="20577"/>
        <pc:sldMkLst>
          <pc:docMk/>
          <pc:sldMk cId="0" sldId="256"/>
        </pc:sldMkLst>
        <pc:spChg chg="mod">
          <ac:chgData name="Joshua Gross" userId="7bb6a70e-9d37-46e4-96de-748557707bd0" providerId="ADAL" clId="{162BAAC4-340A-433C-9176-983FEB2F6294}" dt="2023-09-13T16:53:36.677" v="89" actId="20577"/>
          <ac:spMkLst>
            <pc:docMk/>
            <pc:sldMk cId="0" sldId="256"/>
            <ac:spMk id="82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6:53:31.973" v="76" actId="20577"/>
          <ac:spMkLst>
            <pc:docMk/>
            <pc:sldMk cId="0" sldId="256"/>
            <ac:spMk id="83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6:56:03.526" v="93"/>
        <pc:sldMkLst>
          <pc:docMk/>
          <pc:sldMk cId="0" sldId="270"/>
        </pc:sldMkLst>
        <pc:spChg chg="mod">
          <ac:chgData name="Joshua Gross" userId="7bb6a70e-9d37-46e4-96de-748557707bd0" providerId="ADAL" clId="{162BAAC4-340A-433C-9176-983FEB2F6294}" dt="2023-09-13T16:55:06.721" v="92"/>
          <ac:spMkLst>
            <pc:docMk/>
            <pc:sldMk cId="0" sldId="27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6:56:03.526" v="93"/>
          <ac:spMkLst>
            <pc:docMk/>
            <pc:sldMk cId="0" sldId="27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6:56:03.526" v="93"/>
        <pc:sldMkLst>
          <pc:docMk/>
          <pc:sldMk cId="884064141" sldId="271"/>
        </pc:sldMkLst>
        <pc:spChg chg="mod">
          <ac:chgData name="Joshua Gross" userId="7bb6a70e-9d37-46e4-96de-748557707bd0" providerId="ADAL" clId="{162BAAC4-340A-433C-9176-983FEB2F6294}" dt="2023-09-13T16:55:06.721" v="92"/>
          <ac:spMkLst>
            <pc:docMk/>
            <pc:sldMk cId="884064141" sldId="27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6:56:03.526" v="93"/>
          <ac:spMkLst>
            <pc:docMk/>
            <pc:sldMk cId="884064141" sldId="27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6:57:55.081" v="95" actId="5793"/>
        <pc:sldMkLst>
          <pc:docMk/>
          <pc:sldMk cId="669388702" sldId="272"/>
        </pc:sldMkLst>
        <pc:spChg chg="mod">
          <ac:chgData name="Joshua Gross" userId="7bb6a70e-9d37-46e4-96de-748557707bd0" providerId="ADAL" clId="{162BAAC4-340A-433C-9176-983FEB2F6294}" dt="2023-09-13T16:55:06.721" v="92"/>
          <ac:spMkLst>
            <pc:docMk/>
            <pc:sldMk cId="669388702" sldId="27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6:57:55.081" v="95" actId="5793"/>
          <ac:spMkLst>
            <pc:docMk/>
            <pc:sldMk cId="669388702" sldId="27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6:58:54.702" v="99" actId="15"/>
        <pc:sldMkLst>
          <pc:docMk/>
          <pc:sldMk cId="1155000951" sldId="273"/>
        </pc:sldMkLst>
        <pc:spChg chg="mod">
          <ac:chgData name="Joshua Gross" userId="7bb6a70e-9d37-46e4-96de-748557707bd0" providerId="ADAL" clId="{162BAAC4-340A-433C-9176-983FEB2F6294}" dt="2023-09-13T16:55:06.721" v="92"/>
          <ac:spMkLst>
            <pc:docMk/>
            <pc:sldMk cId="1155000951" sldId="27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6:58:54.702" v="99" actId="15"/>
          <ac:spMkLst>
            <pc:docMk/>
            <pc:sldMk cId="1155000951" sldId="27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6:59:47.305" v="101" actId="5793"/>
        <pc:sldMkLst>
          <pc:docMk/>
          <pc:sldMk cId="2840438948" sldId="274"/>
        </pc:sldMkLst>
        <pc:spChg chg="mod">
          <ac:chgData name="Joshua Gross" userId="7bb6a70e-9d37-46e4-96de-748557707bd0" providerId="ADAL" clId="{162BAAC4-340A-433C-9176-983FEB2F6294}" dt="2023-09-13T16:55:06.721" v="92"/>
          <ac:spMkLst>
            <pc:docMk/>
            <pc:sldMk cId="2840438948" sldId="27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6:59:47.305" v="101" actId="5793"/>
          <ac:spMkLst>
            <pc:docMk/>
            <pc:sldMk cId="2840438948" sldId="27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00:10.690" v="105" actId="15"/>
        <pc:sldMkLst>
          <pc:docMk/>
          <pc:sldMk cId="2716399159" sldId="275"/>
        </pc:sldMkLst>
        <pc:spChg chg="mod">
          <ac:chgData name="Joshua Gross" userId="7bb6a70e-9d37-46e4-96de-748557707bd0" providerId="ADAL" clId="{162BAAC4-340A-433C-9176-983FEB2F6294}" dt="2023-09-13T16:55:06.721" v="92"/>
          <ac:spMkLst>
            <pc:docMk/>
            <pc:sldMk cId="2716399159" sldId="27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00:10.690" v="105" actId="15"/>
          <ac:spMkLst>
            <pc:docMk/>
            <pc:sldMk cId="2716399159" sldId="27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00:47.548" v="106"/>
        <pc:sldMkLst>
          <pc:docMk/>
          <pc:sldMk cId="772114203" sldId="276"/>
        </pc:sldMkLst>
        <pc:spChg chg="mod">
          <ac:chgData name="Joshua Gross" userId="7bb6a70e-9d37-46e4-96de-748557707bd0" providerId="ADAL" clId="{162BAAC4-340A-433C-9176-983FEB2F6294}" dt="2023-09-13T16:55:06.721" v="92"/>
          <ac:spMkLst>
            <pc:docMk/>
            <pc:sldMk cId="772114203" sldId="27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00:47.548" v="106"/>
          <ac:spMkLst>
            <pc:docMk/>
            <pc:sldMk cId="772114203" sldId="27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00:47.548" v="106"/>
        <pc:sldMkLst>
          <pc:docMk/>
          <pc:sldMk cId="3015741782" sldId="278"/>
        </pc:sldMkLst>
        <pc:spChg chg="mod">
          <ac:chgData name="Joshua Gross" userId="7bb6a70e-9d37-46e4-96de-748557707bd0" providerId="ADAL" clId="{162BAAC4-340A-433C-9176-983FEB2F6294}" dt="2023-09-13T16:55:06.721" v="92"/>
          <ac:spMkLst>
            <pc:docMk/>
            <pc:sldMk cId="3015741782" sldId="27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00:47.548" v="106"/>
          <ac:spMkLst>
            <pc:docMk/>
            <pc:sldMk cId="3015741782" sldId="27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18:31.681" v="160" actId="20577"/>
        <pc:sldMkLst>
          <pc:docMk/>
          <pc:sldMk cId="4007486637" sldId="279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4007486637" sldId="27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18:31.681" v="160" actId="20577"/>
          <ac:spMkLst>
            <pc:docMk/>
            <pc:sldMk cId="4007486637" sldId="27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18:27.348" v="157" actId="20577"/>
        <pc:sldMkLst>
          <pc:docMk/>
          <pc:sldMk cId="3496173805" sldId="280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3496173805" sldId="28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18:27.348" v="157" actId="20577"/>
          <ac:spMkLst>
            <pc:docMk/>
            <pc:sldMk cId="3496173805" sldId="28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18:22.709" v="154" actId="20577"/>
        <pc:sldMkLst>
          <pc:docMk/>
          <pc:sldMk cId="3039486286" sldId="281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3039486286" sldId="28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18:22.709" v="154" actId="20577"/>
          <ac:spMkLst>
            <pc:docMk/>
            <pc:sldMk cId="3039486286" sldId="28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20:09.951" v="165"/>
        <pc:sldMkLst>
          <pc:docMk/>
          <pc:sldMk cId="330701879" sldId="282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330701879" sldId="28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20:09.951" v="165"/>
          <ac:spMkLst>
            <pc:docMk/>
            <pc:sldMk cId="330701879" sldId="28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21:01.594" v="166"/>
        <pc:sldMkLst>
          <pc:docMk/>
          <pc:sldMk cId="1463320229" sldId="283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1463320229" sldId="28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21:01.594" v="166"/>
          <ac:spMkLst>
            <pc:docMk/>
            <pc:sldMk cId="1463320229" sldId="28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23:51.514" v="167"/>
        <pc:sldMkLst>
          <pc:docMk/>
          <pc:sldMk cId="1683924292" sldId="284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1683924292" sldId="28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23:51.514" v="167"/>
          <ac:spMkLst>
            <pc:docMk/>
            <pc:sldMk cId="1683924292" sldId="28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24:22.589" v="173" actId="403"/>
        <pc:sldMkLst>
          <pc:docMk/>
          <pc:sldMk cId="2478609269" sldId="285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2478609269" sldId="28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24:22.589" v="173" actId="403"/>
          <ac:spMkLst>
            <pc:docMk/>
            <pc:sldMk cId="2478609269" sldId="28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23:51.514" v="167"/>
        <pc:sldMkLst>
          <pc:docMk/>
          <pc:sldMk cId="3677258115" sldId="286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3677258115" sldId="28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23:51.514" v="167"/>
          <ac:spMkLst>
            <pc:docMk/>
            <pc:sldMk cId="3677258115" sldId="28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1:25.663" v="248" actId="20577"/>
        <pc:sldMkLst>
          <pc:docMk/>
          <pc:sldMk cId="1857361371" sldId="288"/>
        </pc:sldMkLst>
        <pc:spChg chg="mod">
          <ac:chgData name="Joshua Gross" userId="7bb6a70e-9d37-46e4-96de-748557707bd0" providerId="ADAL" clId="{162BAAC4-340A-433C-9176-983FEB2F6294}" dt="2023-09-13T17:28:25.504" v="202" actId="1076"/>
          <ac:spMkLst>
            <pc:docMk/>
            <pc:sldMk cId="1857361371" sldId="288"/>
            <ac:spMk id="2" creationId="{0C7A8938-25B4-4263-80FA-D0B3EB562577}"/>
          </ac:spMkLst>
        </pc:spChg>
        <pc:spChg chg="mod">
          <ac:chgData name="Joshua Gross" userId="7bb6a70e-9d37-46e4-96de-748557707bd0" providerId="ADAL" clId="{162BAAC4-340A-433C-9176-983FEB2F6294}" dt="2023-09-13T17:28:38.869" v="205" actId="1076"/>
          <ac:spMkLst>
            <pc:docMk/>
            <pc:sldMk cId="1857361371" sldId="288"/>
            <ac:spMk id="5" creationId="{347BE9BC-67FC-486C-826E-8592F9C546E6}"/>
          </ac:spMkLst>
        </pc:spChg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1857361371" sldId="28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1:25.663" v="248" actId="20577"/>
          <ac:spMkLst>
            <pc:docMk/>
            <pc:sldMk cId="1857361371" sldId="28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27:50.508" v="198"/>
        <pc:sldMkLst>
          <pc:docMk/>
          <pc:sldMk cId="2656558059" sldId="289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2656558059" sldId="28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27:50.508" v="198"/>
          <ac:spMkLst>
            <pc:docMk/>
            <pc:sldMk cId="2656558059" sldId="28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27:50.508" v="198"/>
        <pc:sldMkLst>
          <pc:docMk/>
          <pc:sldMk cId="596600690" sldId="290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596600690" sldId="29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27:50.508" v="198"/>
          <ac:spMkLst>
            <pc:docMk/>
            <pc:sldMk cId="596600690" sldId="29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0:43.861" v="225" actId="20577"/>
        <pc:sldMkLst>
          <pc:docMk/>
          <pc:sldMk cId="2123674291" sldId="292"/>
        </pc:sldMkLst>
        <pc:spChg chg="mod">
          <ac:chgData name="Joshua Gross" userId="7bb6a70e-9d37-46e4-96de-748557707bd0" providerId="ADAL" clId="{162BAAC4-340A-433C-9176-983FEB2F6294}" dt="2023-09-13T17:25:21.802" v="177" actId="14100"/>
          <ac:spMkLst>
            <pc:docMk/>
            <pc:sldMk cId="2123674291" sldId="292"/>
            <ac:spMk id="2" creationId="{0C7A8938-25B4-4263-80FA-D0B3EB562577}"/>
          </ac:spMkLst>
        </pc:spChg>
        <pc:spChg chg="mod">
          <ac:chgData name="Joshua Gross" userId="7bb6a70e-9d37-46e4-96de-748557707bd0" providerId="ADAL" clId="{162BAAC4-340A-433C-9176-983FEB2F6294}" dt="2023-09-13T17:25:36.501" v="180" actId="1076"/>
          <ac:spMkLst>
            <pc:docMk/>
            <pc:sldMk cId="2123674291" sldId="292"/>
            <ac:spMk id="5" creationId="{347BE9BC-67FC-486C-826E-8592F9C546E6}"/>
          </ac:spMkLst>
        </pc:spChg>
        <pc:spChg chg="mod">
          <ac:chgData name="Joshua Gross" userId="7bb6a70e-9d37-46e4-96de-748557707bd0" providerId="ADAL" clId="{162BAAC4-340A-433C-9176-983FEB2F6294}" dt="2023-09-13T17:30:27.739" v="213" actId="20577"/>
          <ac:spMkLst>
            <pc:docMk/>
            <pc:sldMk cId="2123674291" sldId="292"/>
            <ac:spMk id="6" creationId="{3AFBC4EF-68F1-45B6-B9DC-333564E1BA97}"/>
          </ac:spMkLst>
        </pc:spChg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2123674291" sldId="29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0:43.861" v="225" actId="20577"/>
          <ac:spMkLst>
            <pc:docMk/>
            <pc:sldMk cId="2123674291" sldId="29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4:21.693" v="281" actId="20577"/>
        <pc:sldMkLst>
          <pc:docMk/>
          <pc:sldMk cId="1994164317" sldId="293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1994164317" sldId="29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4:21.693" v="281" actId="20577"/>
          <ac:spMkLst>
            <pc:docMk/>
            <pc:sldMk cId="1994164317" sldId="29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5:17.426" v="308" actId="20577"/>
        <pc:sldMkLst>
          <pc:docMk/>
          <pc:sldMk cId="1381433965" sldId="294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1381433965" sldId="29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5:17.426" v="308" actId="20577"/>
          <ac:spMkLst>
            <pc:docMk/>
            <pc:sldMk cId="1381433965" sldId="29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7:33.352" v="314"/>
        <pc:sldMkLst>
          <pc:docMk/>
          <pc:sldMk cId="1970303757" sldId="295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1970303757" sldId="29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7:33.352" v="314"/>
          <ac:spMkLst>
            <pc:docMk/>
            <pc:sldMk cId="1970303757" sldId="29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8:21.777" v="316"/>
        <pc:sldMkLst>
          <pc:docMk/>
          <pc:sldMk cId="1045699806" sldId="296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1045699806" sldId="29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8:21.777" v="316"/>
          <ac:spMkLst>
            <pc:docMk/>
            <pc:sldMk cId="1045699806" sldId="29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7:56.913" v="315"/>
        <pc:sldMkLst>
          <pc:docMk/>
          <pc:sldMk cId="2949231865" sldId="297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2949231865" sldId="29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7:56.913" v="315"/>
          <ac:spMkLst>
            <pc:docMk/>
            <pc:sldMk cId="2949231865" sldId="29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8:38.332" v="317"/>
        <pc:sldMkLst>
          <pc:docMk/>
          <pc:sldMk cId="473146636" sldId="298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473146636" sldId="29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8:38.332" v="317"/>
          <ac:spMkLst>
            <pc:docMk/>
            <pc:sldMk cId="473146636" sldId="29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8:59.470" v="318" actId="113"/>
        <pc:sldMkLst>
          <pc:docMk/>
          <pc:sldMk cId="2544626826" sldId="299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2544626826" sldId="29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8:59.470" v="318" actId="113"/>
          <ac:spMkLst>
            <pc:docMk/>
            <pc:sldMk cId="2544626826" sldId="29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42:41.379" v="346"/>
        <pc:sldMkLst>
          <pc:docMk/>
          <pc:sldMk cId="2960805626" sldId="300"/>
        </pc:sldMkLst>
        <pc:spChg chg="mod">
          <ac:chgData name="Joshua Gross" userId="7bb6a70e-9d37-46e4-96de-748557707bd0" providerId="ADAL" clId="{162BAAC4-340A-433C-9176-983FEB2F6294}" dt="2023-09-13T17:40:23.696" v="333" actId="20577"/>
          <ac:spMkLst>
            <pc:docMk/>
            <pc:sldMk cId="2960805626" sldId="30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42:41.379" v="346"/>
          <ac:spMkLst>
            <pc:docMk/>
            <pc:sldMk cId="2960805626" sldId="30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46:08.430" v="358"/>
        <pc:sldMkLst>
          <pc:docMk/>
          <pc:sldMk cId="2567675972" sldId="30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567675972" sldId="30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46:08.430" v="358"/>
          <ac:spMkLst>
            <pc:docMk/>
            <pc:sldMk cId="2567675972" sldId="30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49:44.057" v="359"/>
        <pc:sldMkLst>
          <pc:docMk/>
          <pc:sldMk cId="857430487" sldId="30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857430487" sldId="30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49:44.057" v="359"/>
          <ac:spMkLst>
            <pc:docMk/>
            <pc:sldMk cId="857430487" sldId="30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50:46.452" v="361"/>
        <pc:sldMkLst>
          <pc:docMk/>
          <pc:sldMk cId="2289455955" sldId="30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289455955" sldId="30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50:46.452" v="361"/>
          <ac:spMkLst>
            <pc:docMk/>
            <pc:sldMk cId="2289455955" sldId="30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51:51.559" v="362"/>
        <pc:sldMkLst>
          <pc:docMk/>
          <pc:sldMk cId="4131987201" sldId="30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131987201" sldId="30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51:51.559" v="362"/>
          <ac:spMkLst>
            <pc:docMk/>
            <pc:sldMk cId="4131987201" sldId="30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51:51.559" v="362"/>
        <pc:sldMkLst>
          <pc:docMk/>
          <pc:sldMk cId="1958317213" sldId="30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958317213" sldId="30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51:51.559" v="362"/>
          <ac:spMkLst>
            <pc:docMk/>
            <pc:sldMk cId="1958317213" sldId="30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52:15.996" v="365" actId="20577"/>
        <pc:sldMkLst>
          <pc:docMk/>
          <pc:sldMk cId="1976202576" sldId="30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976202576" sldId="30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52:15.996" v="365" actId="20577"/>
          <ac:spMkLst>
            <pc:docMk/>
            <pc:sldMk cId="1976202576" sldId="30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52:33.110" v="368" actId="20577"/>
        <pc:sldMkLst>
          <pc:docMk/>
          <pc:sldMk cId="312427158" sldId="30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12427158" sldId="30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52:33.110" v="368" actId="20577"/>
          <ac:spMkLst>
            <pc:docMk/>
            <pc:sldMk cId="312427158" sldId="30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3:18.500" v="475" actId="20577"/>
        <pc:sldMkLst>
          <pc:docMk/>
          <pc:sldMk cId="3018696493" sldId="30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018696493" sldId="30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3:18.500" v="475" actId="20577"/>
          <ac:spMkLst>
            <pc:docMk/>
            <pc:sldMk cId="3018696493" sldId="30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3201100949" sldId="30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201100949" sldId="30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3201100949" sldId="30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4073522789" sldId="31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073522789" sldId="31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4073522789" sldId="31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2155295693" sldId="31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155295693" sldId="31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2155295693" sldId="31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1349617361" sldId="31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349617361" sldId="31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1349617361" sldId="31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3879399525" sldId="31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879399525" sldId="31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3879399525" sldId="31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234387920" sldId="31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34387920" sldId="31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234387920" sldId="31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1123694050" sldId="31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123694050" sldId="31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1123694050" sldId="31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4050218436" sldId="31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050218436" sldId="31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4050218436" sldId="31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3910062432" sldId="31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910062432" sldId="31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3910062432" sldId="31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0:18.371" v="420" actId="20577"/>
        <pc:sldMkLst>
          <pc:docMk/>
          <pc:sldMk cId="2245330450" sldId="31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245330450" sldId="31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0:18.371" v="420" actId="20577"/>
          <ac:spMkLst>
            <pc:docMk/>
            <pc:sldMk cId="2245330450" sldId="31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00:05.025" v="381"/>
        <pc:sldMkLst>
          <pc:docMk/>
          <pc:sldMk cId="824230267" sldId="32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824230267" sldId="32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00:05.025" v="381"/>
          <ac:spMkLst>
            <pc:docMk/>
            <pc:sldMk cId="824230267" sldId="32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09:57.310" v="410" actId="20577"/>
        <pc:sldMkLst>
          <pc:docMk/>
          <pc:sldMk cId="1312745512" sldId="32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312745512" sldId="32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00:05.025" v="381"/>
          <ac:spMkLst>
            <pc:docMk/>
            <pc:sldMk cId="1312745512" sldId="321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09:57.310" v="410" actId="20577"/>
          <ac:graphicFrameMkLst>
            <pc:docMk/>
            <pc:sldMk cId="1312745512" sldId="321"/>
            <ac:graphicFrameMk id="2" creationId="{07EDE641-2CCE-4813-A9D5-1CE49B573743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00:24.088" v="382"/>
        <pc:sldMkLst>
          <pc:docMk/>
          <pc:sldMk cId="1626203688" sldId="32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626203688" sldId="32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00:24.088" v="382"/>
          <ac:spMkLst>
            <pc:docMk/>
            <pc:sldMk cId="1626203688" sldId="32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7:27.814" v="480"/>
        <pc:sldMkLst>
          <pc:docMk/>
          <pc:sldMk cId="2837949777" sldId="32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837949777" sldId="32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7:27.814" v="480"/>
          <ac:spMkLst>
            <pc:docMk/>
            <pc:sldMk cId="2837949777" sldId="32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7:27.814" v="480"/>
        <pc:sldMkLst>
          <pc:docMk/>
          <pc:sldMk cId="2050315867" sldId="32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050315867" sldId="32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7:27.814" v="480"/>
          <ac:spMkLst>
            <pc:docMk/>
            <pc:sldMk cId="2050315867" sldId="32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4:58.634" v="477"/>
        <pc:sldMkLst>
          <pc:docMk/>
          <pc:sldMk cId="725641330" sldId="32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725641330" sldId="32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4:58.634" v="477"/>
          <ac:spMkLst>
            <pc:docMk/>
            <pc:sldMk cId="725641330" sldId="32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5:18.349" v="478"/>
        <pc:sldMkLst>
          <pc:docMk/>
          <pc:sldMk cId="1183966541" sldId="32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183966541" sldId="32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5:18.349" v="478"/>
          <ac:spMkLst>
            <pc:docMk/>
            <pc:sldMk cId="1183966541" sldId="32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7:16.200" v="479"/>
        <pc:sldMkLst>
          <pc:docMk/>
          <pc:sldMk cId="1744182384" sldId="32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744182384" sldId="32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7:16.200" v="479"/>
          <ac:spMkLst>
            <pc:docMk/>
            <pc:sldMk cId="1744182384" sldId="32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9:04.314" v="487"/>
        <pc:sldMkLst>
          <pc:docMk/>
          <pc:sldMk cId="3318706264" sldId="32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318706264" sldId="32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9:04.314" v="487"/>
          <ac:spMkLst>
            <pc:docMk/>
            <pc:sldMk cId="3318706264" sldId="32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9:27.704" v="488"/>
        <pc:sldMkLst>
          <pc:docMk/>
          <pc:sldMk cId="3384979219" sldId="32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384979219" sldId="32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9:27.704" v="488"/>
          <ac:spMkLst>
            <pc:docMk/>
            <pc:sldMk cId="3384979219" sldId="32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9:27.704" v="488"/>
        <pc:sldMkLst>
          <pc:docMk/>
          <pc:sldMk cId="2032415397" sldId="33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032415397" sldId="33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9:27.704" v="488"/>
          <ac:spMkLst>
            <pc:docMk/>
            <pc:sldMk cId="2032415397" sldId="33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9:46.226" v="489"/>
        <pc:sldMkLst>
          <pc:docMk/>
          <pc:sldMk cId="2052406797" sldId="33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052406797" sldId="33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9:46.226" v="489"/>
          <ac:spMkLst>
            <pc:docMk/>
            <pc:sldMk cId="2052406797" sldId="33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9:46.226" v="489"/>
        <pc:sldMkLst>
          <pc:docMk/>
          <pc:sldMk cId="3379362684" sldId="33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379362684" sldId="33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9:46.226" v="489"/>
          <ac:spMkLst>
            <pc:docMk/>
            <pc:sldMk cId="3379362684" sldId="33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0:25.673" v="498" actId="20577"/>
        <pc:sldMkLst>
          <pc:docMk/>
          <pc:sldMk cId="749834321" sldId="33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749834321" sldId="33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0:25.673" v="498" actId="20577"/>
          <ac:spMkLst>
            <pc:docMk/>
            <pc:sldMk cId="749834321" sldId="33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0:56.038" v="499"/>
        <pc:sldMkLst>
          <pc:docMk/>
          <pc:sldMk cId="1556049942" sldId="33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556049942" sldId="33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0:56.038" v="499"/>
          <ac:spMkLst>
            <pc:docMk/>
            <pc:sldMk cId="1556049942" sldId="33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2:30.404" v="558" actId="20577"/>
        <pc:sldMkLst>
          <pc:docMk/>
          <pc:sldMk cId="4067999009" sldId="33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067999009" sldId="33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2:30.404" v="558" actId="20577"/>
          <ac:spMkLst>
            <pc:docMk/>
            <pc:sldMk cId="4067999009" sldId="33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2:47.117" v="559"/>
        <pc:sldMkLst>
          <pc:docMk/>
          <pc:sldMk cId="60443401" sldId="33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60443401" sldId="33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2:47.117" v="559"/>
          <ac:spMkLst>
            <pc:docMk/>
            <pc:sldMk cId="60443401" sldId="33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3:22.320" v="560"/>
        <pc:sldMkLst>
          <pc:docMk/>
          <pc:sldMk cId="2554207839" sldId="33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554207839" sldId="33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3:22.320" v="560"/>
          <ac:spMkLst>
            <pc:docMk/>
            <pc:sldMk cId="2554207839" sldId="33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3:54.102" v="561"/>
        <pc:sldMkLst>
          <pc:docMk/>
          <pc:sldMk cId="4029246625" sldId="33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029246625" sldId="33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3:54.102" v="561"/>
          <ac:spMkLst>
            <pc:docMk/>
            <pc:sldMk cId="4029246625" sldId="33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3:54.102" v="561"/>
        <pc:sldMkLst>
          <pc:docMk/>
          <pc:sldMk cId="430382463" sldId="33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30382463" sldId="33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3:54.102" v="561"/>
          <ac:spMkLst>
            <pc:docMk/>
            <pc:sldMk cId="430382463" sldId="33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5:56.568" v="564"/>
        <pc:sldMkLst>
          <pc:docMk/>
          <pc:sldMk cId="1090719534" sldId="34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090719534" sldId="34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5:56.568" v="564"/>
          <ac:spMkLst>
            <pc:docMk/>
            <pc:sldMk cId="1090719534" sldId="34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6:23.827" v="565"/>
        <pc:sldMkLst>
          <pc:docMk/>
          <pc:sldMk cId="1407054952" sldId="34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407054952" sldId="34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6:23.827" v="565"/>
          <ac:spMkLst>
            <pc:docMk/>
            <pc:sldMk cId="1407054952" sldId="34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6:23.827" v="565"/>
        <pc:sldMkLst>
          <pc:docMk/>
          <pc:sldMk cId="3048135526" sldId="34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048135526" sldId="34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6:23.827" v="565"/>
          <ac:spMkLst>
            <pc:docMk/>
            <pc:sldMk cId="3048135526" sldId="34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6:23.827" v="565"/>
        <pc:sldMkLst>
          <pc:docMk/>
          <pc:sldMk cId="311475549" sldId="34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11475549" sldId="34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6:23.827" v="565"/>
          <ac:spMkLst>
            <pc:docMk/>
            <pc:sldMk cId="311475549" sldId="34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7:15.448" v="576" actId="2711"/>
        <pc:sldMkLst>
          <pc:docMk/>
          <pc:sldMk cId="774056418" sldId="34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774056418" sldId="34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7:15.448" v="576" actId="2711"/>
          <ac:spMkLst>
            <pc:docMk/>
            <pc:sldMk cId="774056418" sldId="34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8:00.199" v="585" actId="20577"/>
        <pc:sldMkLst>
          <pc:docMk/>
          <pc:sldMk cId="3803681003" sldId="34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803681003" sldId="34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8:00.199" v="585" actId="20577"/>
          <ac:spMkLst>
            <pc:docMk/>
            <pc:sldMk cId="3803681003" sldId="34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7:52.094" v="580"/>
        <pc:sldMkLst>
          <pc:docMk/>
          <pc:sldMk cId="617063359" sldId="34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617063359" sldId="34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7:52.094" v="580"/>
          <ac:spMkLst>
            <pc:docMk/>
            <pc:sldMk cId="617063359" sldId="34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0:05.836" v="492"/>
        <pc:sldMkLst>
          <pc:docMk/>
          <pc:sldMk cId="3534268966" sldId="34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534268966" sldId="34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0:05.836" v="492"/>
          <ac:spMkLst>
            <pc:docMk/>
            <pc:sldMk cId="3534268966" sldId="34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31:49.770" v="613"/>
        <pc:sldMkLst>
          <pc:docMk/>
          <pc:sldMk cId="2872059247" sldId="34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872059247" sldId="34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31:49.770" v="613"/>
          <ac:spMkLst>
            <pc:docMk/>
            <pc:sldMk cId="2872059247" sldId="34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33:46.638" v="623"/>
        <pc:sldMkLst>
          <pc:docMk/>
          <pc:sldMk cId="3788871137" sldId="34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788871137" sldId="34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33:46.638" v="623"/>
          <ac:spMkLst>
            <pc:docMk/>
            <pc:sldMk cId="3788871137" sldId="34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36:23.947" v="624"/>
        <pc:sldMkLst>
          <pc:docMk/>
          <pc:sldMk cId="1007911038" sldId="35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007911038" sldId="35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36:23.947" v="624"/>
          <ac:spMkLst>
            <pc:docMk/>
            <pc:sldMk cId="1007911038" sldId="35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37:11.306" v="625"/>
        <pc:sldMkLst>
          <pc:docMk/>
          <pc:sldMk cId="2031453490" sldId="35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031453490" sldId="35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37:11.306" v="625"/>
          <ac:spMkLst>
            <pc:docMk/>
            <pc:sldMk cId="2031453490" sldId="35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38:07.928" v="626"/>
        <pc:sldMkLst>
          <pc:docMk/>
          <pc:sldMk cId="385249729" sldId="35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85249729" sldId="35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38:07.928" v="626"/>
          <ac:spMkLst>
            <pc:docMk/>
            <pc:sldMk cId="385249729" sldId="35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39:20.233" v="628"/>
        <pc:sldMkLst>
          <pc:docMk/>
          <pc:sldMk cId="531779810" sldId="35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531779810" sldId="35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39:20.233" v="628"/>
          <ac:spMkLst>
            <pc:docMk/>
            <pc:sldMk cId="531779810" sldId="35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39:50.936" v="639" actId="2711"/>
        <pc:sldMkLst>
          <pc:docMk/>
          <pc:sldMk cId="3634342492" sldId="35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634342492" sldId="35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39:50.936" v="639" actId="2711"/>
          <ac:spMkLst>
            <pc:docMk/>
            <pc:sldMk cId="3634342492" sldId="35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0:20.239" v="640"/>
        <pc:sldMkLst>
          <pc:docMk/>
          <pc:sldMk cId="4237419001" sldId="35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237419001" sldId="35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0:20.239" v="640"/>
          <ac:spMkLst>
            <pc:docMk/>
            <pc:sldMk cId="4237419001" sldId="35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0:20.239" v="640"/>
        <pc:sldMkLst>
          <pc:docMk/>
          <pc:sldMk cId="1061061236" sldId="35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061061236" sldId="35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0:20.239" v="640"/>
          <ac:spMkLst>
            <pc:docMk/>
            <pc:sldMk cId="1061061236" sldId="35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0:20.239" v="640"/>
        <pc:sldMkLst>
          <pc:docMk/>
          <pc:sldMk cId="350108240" sldId="35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50108240" sldId="35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0:20.239" v="640"/>
          <ac:spMkLst>
            <pc:docMk/>
            <pc:sldMk cId="350108240" sldId="35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1:32.976" v="649" actId="2711"/>
        <pc:sldMkLst>
          <pc:docMk/>
          <pc:sldMk cId="2155329708" sldId="35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155329708" sldId="35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1:32.976" v="649" actId="2711"/>
          <ac:spMkLst>
            <pc:docMk/>
            <pc:sldMk cId="2155329708" sldId="35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2:04.168" v="653"/>
        <pc:sldMkLst>
          <pc:docMk/>
          <pc:sldMk cId="152504632" sldId="35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52504632" sldId="35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2:04.168" v="653"/>
          <ac:spMkLst>
            <pc:docMk/>
            <pc:sldMk cId="152504632" sldId="35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2:13.636" v="661" actId="20577"/>
        <pc:sldMkLst>
          <pc:docMk/>
          <pc:sldMk cId="3296537758" sldId="36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296537758" sldId="36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2:13.636" v="661" actId="20577"/>
          <ac:spMkLst>
            <pc:docMk/>
            <pc:sldMk cId="3296537758" sldId="36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0:15.285" v="772"/>
        <pc:sldMkLst>
          <pc:docMk/>
          <pc:sldMk cId="894272959" sldId="36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894272959" sldId="36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0:15.285" v="772"/>
          <ac:spMkLst>
            <pc:docMk/>
            <pc:sldMk cId="894272959" sldId="36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2:25.217" v="792" actId="113"/>
        <pc:sldMkLst>
          <pc:docMk/>
          <pc:sldMk cId="1963135237" sldId="36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963135237" sldId="36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2:25.217" v="792" actId="113"/>
          <ac:spMkLst>
            <pc:docMk/>
            <pc:sldMk cId="1963135237" sldId="36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3:03.870" v="794" actId="113"/>
        <pc:sldMkLst>
          <pc:docMk/>
          <pc:sldMk cId="1367209313" sldId="36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367209313" sldId="36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03.870" v="794" actId="113"/>
          <ac:spMkLst>
            <pc:docMk/>
            <pc:sldMk cId="1367209313" sldId="36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3:16.921" v="795"/>
        <pc:sldMkLst>
          <pc:docMk/>
          <pc:sldMk cId="1672061630" sldId="36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672061630" sldId="36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16.921" v="795"/>
          <ac:spMkLst>
            <pc:docMk/>
            <pc:sldMk cId="1672061630" sldId="36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3462132461" sldId="36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462132461" sldId="36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3462132461" sldId="36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3205496737" sldId="36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205496737" sldId="36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3205496737" sldId="36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3418313442" sldId="36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418313442" sldId="36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3418313442" sldId="36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3138365591" sldId="37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138365591" sldId="37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3138365591" sldId="37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606071577" sldId="37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606071577" sldId="37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606071577" sldId="37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4:26.987" v="797"/>
        <pc:sldMkLst>
          <pc:docMk/>
          <pc:sldMk cId="1011019693" sldId="37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011019693" sldId="37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4:26.987" v="797"/>
          <ac:spMkLst>
            <pc:docMk/>
            <pc:sldMk cId="1011019693" sldId="37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4:44.954" v="807" actId="20577"/>
        <pc:sldMkLst>
          <pc:docMk/>
          <pc:sldMk cId="1039282156" sldId="37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039282156" sldId="37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4:44.954" v="807" actId="20577"/>
          <ac:spMkLst>
            <pc:docMk/>
            <pc:sldMk cId="1039282156" sldId="37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5:16.828" v="818"/>
        <pc:sldMkLst>
          <pc:docMk/>
          <pc:sldMk cId="2787692664" sldId="37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787692664" sldId="37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5:16.828" v="818"/>
          <ac:spMkLst>
            <pc:docMk/>
            <pc:sldMk cId="2787692664" sldId="37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5:24.455" v="828" actId="20577"/>
        <pc:sldMkLst>
          <pc:docMk/>
          <pc:sldMk cId="727623622" sldId="37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727623622" sldId="37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5:24.455" v="828" actId="20577"/>
          <ac:spMkLst>
            <pc:docMk/>
            <pc:sldMk cId="727623622" sldId="37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5:48.238" v="829"/>
        <pc:sldMkLst>
          <pc:docMk/>
          <pc:sldMk cId="91502160" sldId="37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91502160" sldId="37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5:48.238" v="829"/>
          <ac:spMkLst>
            <pc:docMk/>
            <pc:sldMk cId="91502160" sldId="37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6:03.378" v="830"/>
        <pc:sldMkLst>
          <pc:docMk/>
          <pc:sldMk cId="1632015914" sldId="37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632015914" sldId="37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6:03.378" v="830"/>
          <ac:spMkLst>
            <pc:docMk/>
            <pc:sldMk cId="1632015914" sldId="37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53:49.071" v="736" actId="20577"/>
        <pc:sldMkLst>
          <pc:docMk/>
          <pc:sldMk cId="901903687" sldId="37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901903687" sldId="37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3:49.071" v="736" actId="20577"/>
          <ac:spMkLst>
            <pc:docMk/>
            <pc:sldMk cId="901903687" sldId="37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6:15.723" v="831"/>
        <pc:sldMkLst>
          <pc:docMk/>
          <pc:sldMk cId="1704090230" sldId="37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704090230" sldId="37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6:15.723" v="831"/>
          <ac:spMkLst>
            <pc:docMk/>
            <pc:sldMk cId="1704090230" sldId="37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6:15.723" v="831"/>
        <pc:sldMkLst>
          <pc:docMk/>
          <pc:sldMk cId="1772762265" sldId="38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772762265" sldId="38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6:15.723" v="831"/>
          <ac:spMkLst>
            <pc:docMk/>
            <pc:sldMk cId="1772762265" sldId="380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4:07.583" v="743" actId="20577"/>
          <ac:graphicFrameMkLst>
            <pc:docMk/>
            <pc:sldMk cId="1772762265" sldId="380"/>
            <ac:graphicFrameMk id="8" creationId="{6774E02A-627D-4907-993C-D6363C2065C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6:15.723" v="831"/>
        <pc:sldMkLst>
          <pc:docMk/>
          <pc:sldMk cId="1466011667" sldId="38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466011667" sldId="38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6:15.723" v="831"/>
          <ac:spMkLst>
            <pc:docMk/>
            <pc:sldMk cId="1466011667" sldId="381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1466011667" sldId="381"/>
            <ac:graphicFrameMk id="3" creationId="{84586AB7-97E8-4D37-816F-AEC33747C4C7}"/>
          </ac:graphicFrameMkLst>
        </pc:graphicFrame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1466011667" sldId="381"/>
            <ac:graphicFrameMk id="6" creationId="{2CFBE359-7FCE-4F8E-90E3-949BD8EBF94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6:15.723" v="831"/>
        <pc:sldMkLst>
          <pc:docMk/>
          <pc:sldMk cId="1940843349" sldId="38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940843349" sldId="38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6:15.723" v="831"/>
          <ac:spMkLst>
            <pc:docMk/>
            <pc:sldMk cId="1940843349" sldId="382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1940843349" sldId="382"/>
            <ac:graphicFrameMk id="2" creationId="{6B19116C-56F3-49A4-AF81-7FDB6B5D1C9B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6:15.723" v="831"/>
        <pc:sldMkLst>
          <pc:docMk/>
          <pc:sldMk cId="2738876823" sldId="38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738876823" sldId="38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6:15.723" v="831"/>
          <ac:spMkLst>
            <pc:docMk/>
            <pc:sldMk cId="2738876823" sldId="383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2738876823" sldId="383"/>
            <ac:graphicFrameMk id="5" creationId="{BF5B0C01-322F-427F-A4E1-D52C1051F30E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6:15.723" v="831"/>
        <pc:sldMkLst>
          <pc:docMk/>
          <pc:sldMk cId="1685589016" sldId="38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685589016" sldId="38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6:15.723" v="831"/>
          <ac:spMkLst>
            <pc:docMk/>
            <pc:sldMk cId="1685589016" sldId="384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1685589016" sldId="384"/>
            <ac:graphicFrameMk id="3" creationId="{84586AB7-97E8-4D37-816F-AEC33747C4C7}"/>
          </ac:graphicFrameMkLst>
        </pc:graphicFrame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1685589016" sldId="384"/>
            <ac:graphicFrameMk id="6" creationId="{2CFBE359-7FCE-4F8E-90E3-949BD8EBF94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6:15.723" v="831"/>
        <pc:sldMkLst>
          <pc:docMk/>
          <pc:sldMk cId="839426583" sldId="38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839426583" sldId="38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6:15.723" v="831"/>
          <ac:spMkLst>
            <pc:docMk/>
            <pc:sldMk cId="839426583" sldId="385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839426583" sldId="385"/>
            <ac:graphicFrameMk id="8" creationId="{6774E02A-627D-4907-993C-D6363C2065C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6:15.723" v="831"/>
        <pc:sldMkLst>
          <pc:docMk/>
          <pc:sldMk cId="3675875700" sldId="38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675875700" sldId="38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6:15.723" v="831"/>
          <ac:spMkLst>
            <pc:docMk/>
            <pc:sldMk cId="3675875700" sldId="386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3675875700" sldId="386"/>
            <ac:graphicFrameMk id="8" creationId="{6774E02A-627D-4907-993C-D6363C2065C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6:15.723" v="831"/>
        <pc:sldMkLst>
          <pc:docMk/>
          <pc:sldMk cId="69125440" sldId="38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69125440" sldId="38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6:15.723" v="831"/>
          <ac:spMkLst>
            <pc:docMk/>
            <pc:sldMk cId="69125440" sldId="387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69125440" sldId="387"/>
            <ac:graphicFrameMk id="3" creationId="{84586AB7-97E8-4D37-816F-AEC33747C4C7}"/>
          </ac:graphicFrameMkLst>
        </pc:graphicFrame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69125440" sldId="387"/>
            <ac:graphicFrameMk id="6" creationId="{2CFBE359-7FCE-4F8E-90E3-949BD8EBF94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6:15.723" v="831"/>
        <pc:sldMkLst>
          <pc:docMk/>
          <pc:sldMk cId="2898834036" sldId="38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898834036" sldId="38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6:15.723" v="831"/>
          <ac:spMkLst>
            <pc:docMk/>
            <pc:sldMk cId="2898834036" sldId="388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2898834036" sldId="388"/>
            <ac:graphicFrameMk id="3" creationId="{84586AB7-97E8-4D37-816F-AEC33747C4C7}"/>
          </ac:graphicFrameMkLst>
        </pc:graphicFrame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2898834036" sldId="388"/>
            <ac:graphicFrameMk id="6" creationId="{2CFBE359-7FCE-4F8E-90E3-949BD8EBF94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6:15.723" v="831"/>
        <pc:sldMkLst>
          <pc:docMk/>
          <pc:sldMk cId="2228370233" sldId="38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228370233" sldId="38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6:15.723" v="831"/>
          <ac:spMkLst>
            <pc:docMk/>
            <pc:sldMk cId="2228370233" sldId="389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2228370233" sldId="389"/>
            <ac:graphicFrameMk id="3" creationId="{84586AB7-97E8-4D37-816F-AEC33747C4C7}"/>
          </ac:graphicFrameMkLst>
        </pc:graphicFrame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2228370233" sldId="389"/>
            <ac:graphicFrameMk id="6" creationId="{2CFBE359-7FCE-4F8E-90E3-949BD8EBF94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6:15.723" v="831"/>
        <pc:sldMkLst>
          <pc:docMk/>
          <pc:sldMk cId="947827926" sldId="39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947827926" sldId="39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6:15.723" v="831"/>
          <ac:spMkLst>
            <pc:docMk/>
            <pc:sldMk cId="947827926" sldId="390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947827926" sldId="390"/>
            <ac:graphicFrameMk id="3" creationId="{84586AB7-97E8-4D37-816F-AEC33747C4C7}"/>
          </ac:graphicFrameMkLst>
        </pc:graphicFrame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947827926" sldId="390"/>
            <ac:graphicFrameMk id="6" creationId="{2CFBE359-7FCE-4F8E-90E3-949BD8EBF94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6:15.723" v="831"/>
        <pc:sldMkLst>
          <pc:docMk/>
          <pc:sldMk cId="274581427" sldId="39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74581427" sldId="39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6:15.723" v="831"/>
          <ac:spMkLst>
            <pc:docMk/>
            <pc:sldMk cId="274581427" sldId="391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274581427" sldId="391"/>
            <ac:graphicFrameMk id="3" creationId="{84586AB7-97E8-4D37-816F-AEC33747C4C7}"/>
          </ac:graphicFrameMkLst>
        </pc:graphicFrame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274581427" sldId="391"/>
            <ac:graphicFrameMk id="6" creationId="{2CFBE359-7FCE-4F8E-90E3-949BD8EBF94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6:57.693" v="833" actId="404"/>
        <pc:sldMkLst>
          <pc:docMk/>
          <pc:sldMk cId="2378074675" sldId="39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378074675" sldId="39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6:57.693" v="833" actId="404"/>
          <ac:spMkLst>
            <pc:docMk/>
            <pc:sldMk cId="2378074675" sldId="392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2378074675" sldId="392"/>
            <ac:graphicFrameMk id="3" creationId="{84586AB7-97E8-4D37-816F-AEC33747C4C7}"/>
          </ac:graphicFrameMkLst>
        </pc:graphicFrame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2378074675" sldId="392"/>
            <ac:graphicFrameMk id="6" creationId="{2CFBE359-7FCE-4F8E-90E3-949BD8EBF94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9:24.338" v="838"/>
        <pc:sldMkLst>
          <pc:docMk/>
          <pc:sldMk cId="3702915987" sldId="39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702915987" sldId="39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9:24.338" v="838"/>
          <ac:spMkLst>
            <pc:docMk/>
            <pc:sldMk cId="3702915987" sldId="39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10:01.136" v="842" actId="20577"/>
        <pc:sldMkLst>
          <pc:docMk/>
          <pc:sldMk cId="544385159" sldId="39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544385159" sldId="39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10:01.136" v="842" actId="20577"/>
          <ac:spMkLst>
            <pc:docMk/>
            <pc:sldMk cId="544385159" sldId="39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4:46.671" v="667" actId="20577"/>
        <pc:sldMkLst>
          <pc:docMk/>
          <pc:sldMk cId="2776133382" sldId="39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776133382" sldId="39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4:46.671" v="667" actId="20577"/>
          <ac:spMkLst>
            <pc:docMk/>
            <pc:sldMk cId="2776133382" sldId="39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56:59.727" v="758"/>
        <pc:sldMkLst>
          <pc:docMk/>
          <pc:sldMk cId="1553903963" sldId="39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553903963" sldId="39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6:59.727" v="758"/>
          <ac:spMkLst>
            <pc:docMk/>
            <pc:sldMk cId="1553903963" sldId="39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59:33.869" v="770"/>
        <pc:sldMkLst>
          <pc:docMk/>
          <pc:sldMk cId="2578071607" sldId="39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578071607" sldId="39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33.869" v="770"/>
          <ac:spMkLst>
            <pc:docMk/>
            <pc:sldMk cId="2578071607" sldId="398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0:29.309" v="683" actId="20577"/>
          <ac:graphicFrameMkLst>
            <pc:docMk/>
            <pc:sldMk cId="2578071607" sldId="398"/>
            <ac:graphicFrameMk id="3" creationId="{63EFB93B-C2DC-4F94-B3A7-A3B3ABF9835D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17.387" v="769"/>
        <pc:sldMkLst>
          <pc:docMk/>
          <pc:sldMk cId="2749279097" sldId="39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749279097" sldId="39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17.387" v="769"/>
          <ac:spMkLst>
            <pc:docMk/>
            <pc:sldMk cId="2749279097" sldId="399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0:11.116" v="681" actId="20577"/>
          <ac:graphicFrameMkLst>
            <pc:docMk/>
            <pc:sldMk cId="2749279097" sldId="399"/>
            <ac:graphicFrameMk id="3" creationId="{63EFB93B-C2DC-4F94-B3A7-A3B3ABF9835D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8:57.740" v="768"/>
        <pc:sldMkLst>
          <pc:docMk/>
          <pc:sldMk cId="3973689782" sldId="40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973689782" sldId="40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8:57.740" v="768"/>
          <ac:spMkLst>
            <pc:docMk/>
            <pc:sldMk cId="3973689782" sldId="40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59:33.869" v="770"/>
        <pc:sldMkLst>
          <pc:docMk/>
          <pc:sldMk cId="1149621507" sldId="40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149621507" sldId="40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33.869" v="770"/>
          <ac:spMkLst>
            <pc:docMk/>
            <pc:sldMk cId="1149621507" sldId="401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0:47.915" v="689" actId="20577"/>
          <ac:graphicFrameMkLst>
            <pc:docMk/>
            <pc:sldMk cId="1149621507" sldId="401"/>
            <ac:graphicFrameMk id="3" creationId="{63EFB93B-C2DC-4F94-B3A7-A3B3ABF9835D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33.869" v="770"/>
        <pc:sldMkLst>
          <pc:docMk/>
          <pc:sldMk cId="2941916485" sldId="40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941916485" sldId="40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33.869" v="770"/>
          <ac:spMkLst>
            <pc:docMk/>
            <pc:sldMk cId="2941916485" sldId="402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0:35.174" v="685" actId="20577"/>
          <ac:graphicFrameMkLst>
            <pc:docMk/>
            <pc:sldMk cId="2941916485" sldId="402"/>
            <ac:graphicFrameMk id="3" creationId="{63EFB93B-C2DC-4F94-B3A7-A3B3ABF9835D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33.869" v="770"/>
        <pc:sldMkLst>
          <pc:docMk/>
          <pc:sldMk cId="204667981" sldId="40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04667981" sldId="40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33.869" v="770"/>
          <ac:spMkLst>
            <pc:docMk/>
            <pc:sldMk cId="204667981" sldId="403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0:41.152" v="687" actId="20577"/>
          <ac:graphicFrameMkLst>
            <pc:docMk/>
            <pc:sldMk cId="204667981" sldId="403"/>
            <ac:graphicFrameMk id="3" creationId="{63EFB93B-C2DC-4F94-B3A7-A3B3ABF9835D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2611398626" sldId="40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611398626" sldId="40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2611398626" sldId="40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10:29.964" v="843"/>
        <pc:sldMkLst>
          <pc:docMk/>
          <pc:sldMk cId="2774124948" sldId="40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774124948" sldId="40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10:29.964" v="843"/>
          <ac:spMkLst>
            <pc:docMk/>
            <pc:sldMk cId="2774124948" sldId="406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2774124948" sldId="406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10:29.964" v="843"/>
        <pc:sldMkLst>
          <pc:docMk/>
          <pc:sldMk cId="1217677926" sldId="40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217677926" sldId="40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10:29.964" v="843"/>
          <ac:spMkLst>
            <pc:docMk/>
            <pc:sldMk cId="1217677926" sldId="407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1217677926" sldId="407"/>
            <ac:graphicFrameMk id="4" creationId="{E81B471B-6E7F-43A9-BCED-5B813211765E}"/>
          </ac:graphicFrameMkLst>
        </pc:graphicFrame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1217677926" sldId="407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10:29.964" v="843"/>
        <pc:sldMkLst>
          <pc:docMk/>
          <pc:sldMk cId="2668677324" sldId="40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668677324" sldId="40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10:29.964" v="843"/>
          <ac:spMkLst>
            <pc:docMk/>
            <pc:sldMk cId="2668677324" sldId="408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2668677324" sldId="408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10:29.964" v="843"/>
        <pc:sldMkLst>
          <pc:docMk/>
          <pc:sldMk cId="931833601" sldId="40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931833601" sldId="40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10:29.964" v="843"/>
          <ac:spMkLst>
            <pc:docMk/>
            <pc:sldMk cId="931833601" sldId="409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931833601" sldId="409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10:29.964" v="843"/>
        <pc:sldMkLst>
          <pc:docMk/>
          <pc:sldMk cId="3770023908" sldId="41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770023908" sldId="41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10:29.964" v="843"/>
          <ac:spMkLst>
            <pc:docMk/>
            <pc:sldMk cId="3770023908" sldId="410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3770023908" sldId="410"/>
            <ac:graphicFrameMk id="4" creationId="{E81B471B-6E7F-43A9-BCED-5B813211765E}"/>
          </ac:graphicFrameMkLst>
        </pc:graphicFrame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3770023908" sldId="410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10:29.964" v="843"/>
        <pc:sldMkLst>
          <pc:docMk/>
          <pc:sldMk cId="2509930431" sldId="41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509930431" sldId="41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10:29.964" v="843"/>
          <ac:spMkLst>
            <pc:docMk/>
            <pc:sldMk cId="2509930431" sldId="411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2509930431" sldId="411"/>
            <ac:graphicFrameMk id="4" creationId="{E81B471B-6E7F-43A9-BCED-5B813211765E}"/>
          </ac:graphicFrameMkLst>
        </pc:graphicFrame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2509930431" sldId="411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10:29.964" v="843"/>
        <pc:sldMkLst>
          <pc:docMk/>
          <pc:sldMk cId="748977955" sldId="41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748977955" sldId="41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10:29.964" v="843"/>
          <ac:spMkLst>
            <pc:docMk/>
            <pc:sldMk cId="748977955" sldId="412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748977955" sldId="412"/>
            <ac:graphicFrameMk id="4" creationId="{E81B471B-6E7F-43A9-BCED-5B813211765E}"/>
          </ac:graphicFrameMkLst>
        </pc:graphicFrame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748977955" sldId="412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10:29.964" v="843"/>
        <pc:sldMkLst>
          <pc:docMk/>
          <pc:sldMk cId="1069191254" sldId="41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069191254" sldId="41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10:29.964" v="843"/>
          <ac:spMkLst>
            <pc:docMk/>
            <pc:sldMk cId="1069191254" sldId="413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1069191254" sldId="413"/>
            <ac:graphicFrameMk id="4" creationId="{E81B471B-6E7F-43A9-BCED-5B813211765E}"/>
          </ac:graphicFrameMkLst>
        </pc:graphicFrame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1069191254" sldId="413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10:54.573" v="845" actId="1076"/>
        <pc:sldMkLst>
          <pc:docMk/>
          <pc:sldMk cId="1272000965" sldId="41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272000965" sldId="41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10:29.964" v="843"/>
          <ac:spMkLst>
            <pc:docMk/>
            <pc:sldMk cId="1272000965" sldId="414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9:10:54.573" v="845" actId="1076"/>
          <ac:graphicFrameMkLst>
            <pc:docMk/>
            <pc:sldMk cId="1272000965" sldId="414"/>
            <ac:graphicFrameMk id="4" creationId="{E81B471B-6E7F-43A9-BCED-5B813211765E}"/>
          </ac:graphicFrameMkLst>
        </pc:graphicFrameChg>
        <pc:graphicFrameChg chg="mod">
          <ac:chgData name="Joshua Gross" userId="7bb6a70e-9d37-46e4-96de-748557707bd0" providerId="ADAL" clId="{162BAAC4-340A-433C-9176-983FEB2F6294}" dt="2023-09-13T19:10:50.877" v="844" actId="1076"/>
          <ac:graphicFrameMkLst>
            <pc:docMk/>
            <pc:sldMk cId="1272000965" sldId="414"/>
            <ac:graphicFrameMk id="5" creationId="{4347CCE5-ED86-4381-BCA3-DBA4CC2F60B9}"/>
          </ac:graphicFrameMkLst>
        </pc:graphicFrameChg>
      </pc:sldChg>
      <pc:sldChg chg="modSp del">
        <pc:chgData name="Joshua Gross" userId="7bb6a70e-9d37-46e4-96de-748557707bd0" providerId="ADAL" clId="{162BAAC4-340A-433C-9176-983FEB2F6294}" dt="2023-09-13T19:11:20.849" v="848" actId="2696"/>
        <pc:sldMkLst>
          <pc:docMk/>
          <pc:sldMk cId="2897472753" sldId="41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897472753" sldId="41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10:29.964" v="843"/>
          <ac:spMkLst>
            <pc:docMk/>
            <pc:sldMk cId="2897472753" sldId="415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9:11:09.224" v="847" actId="1076"/>
          <ac:graphicFrameMkLst>
            <pc:docMk/>
            <pc:sldMk cId="2897472753" sldId="415"/>
            <ac:graphicFrameMk id="4" creationId="{E81B471B-6E7F-43A9-BCED-5B813211765E}"/>
          </ac:graphicFrameMkLst>
        </pc:graphicFrameChg>
        <pc:graphicFrameChg chg="mod">
          <ac:chgData name="Joshua Gross" userId="7bb6a70e-9d37-46e4-96de-748557707bd0" providerId="ADAL" clId="{162BAAC4-340A-433C-9176-983FEB2F6294}" dt="2023-09-13T19:11:04.324" v="846" actId="1076"/>
          <ac:graphicFrameMkLst>
            <pc:docMk/>
            <pc:sldMk cId="2897472753" sldId="415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11:40.503" v="849"/>
        <pc:sldMkLst>
          <pc:docMk/>
          <pc:sldMk cId="3493935475" sldId="41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493935475" sldId="41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11:40.503" v="849"/>
          <ac:spMkLst>
            <pc:docMk/>
            <pc:sldMk cId="3493935475" sldId="41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2329523328" sldId="41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329523328" sldId="41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2329523328" sldId="417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1:00.593" v="692" actId="20577"/>
          <ac:graphicFrameMkLst>
            <pc:docMk/>
            <pc:sldMk cId="2329523328" sldId="417"/>
            <ac:graphicFrameMk id="2" creationId="{500D1B6B-2769-47DE-808B-0CA1C02E15E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4267318727" sldId="41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267318727" sldId="41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4267318727" sldId="418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1:24.793" v="701" actId="20577"/>
          <ac:graphicFrameMkLst>
            <pc:docMk/>
            <pc:sldMk cId="4267318727" sldId="418"/>
            <ac:graphicFrameMk id="2" creationId="{500D1B6B-2769-47DE-808B-0CA1C02E15E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832051839" sldId="41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832051839" sldId="41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832051839" sldId="419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1:16.585" v="698" actId="20577"/>
          <ac:graphicFrameMkLst>
            <pc:docMk/>
            <pc:sldMk cId="832051839" sldId="419"/>
            <ac:graphicFrameMk id="2" creationId="{500D1B6B-2769-47DE-808B-0CA1C02E15E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2928119997" sldId="42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928119997" sldId="42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2928119997" sldId="420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1:08.950" v="695" actId="20577"/>
          <ac:graphicFrameMkLst>
            <pc:docMk/>
            <pc:sldMk cId="2928119997" sldId="420"/>
            <ac:graphicFrameMk id="2" creationId="{500D1B6B-2769-47DE-808B-0CA1C02E15E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417077260" sldId="42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17077260" sldId="42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417077260" sldId="421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1:32.637" v="704" actId="20577"/>
          <ac:graphicFrameMkLst>
            <pc:docMk/>
            <pc:sldMk cId="417077260" sldId="421"/>
            <ac:graphicFrameMk id="4" creationId="{61985415-4C61-4E79-A439-3BFF96F727BE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466343110" sldId="42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66343110" sldId="42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466343110" sldId="422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1:48.424" v="709" actId="20577"/>
          <ac:graphicFrameMkLst>
            <pc:docMk/>
            <pc:sldMk cId="466343110" sldId="422"/>
            <ac:graphicFrameMk id="4" creationId="{61985415-4C61-4E79-A439-3BFF96F727BE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3137147509" sldId="42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137147509" sldId="42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3137147509" sldId="423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1:56.056" v="712" actId="20577"/>
          <ac:graphicFrameMkLst>
            <pc:docMk/>
            <pc:sldMk cId="3137147509" sldId="423"/>
            <ac:graphicFrameMk id="4" creationId="{61985415-4C61-4E79-A439-3BFF96F727BE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244570308" sldId="42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44570308" sldId="42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244570308" sldId="424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2:34.613" v="715" actId="20577"/>
          <ac:graphicFrameMkLst>
            <pc:docMk/>
            <pc:sldMk cId="244570308" sldId="424"/>
            <ac:graphicFrameMk id="4" creationId="{61985415-4C61-4E79-A439-3BFF96F727BE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3159652960" sldId="42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159652960" sldId="42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3159652960" sldId="425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2:44.504" v="718" actId="20577"/>
          <ac:graphicFrameMkLst>
            <pc:docMk/>
            <pc:sldMk cId="3159652960" sldId="425"/>
            <ac:graphicFrameMk id="2" creationId="{BF3E407A-35CA-4E89-9527-E81C58B6F01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1066465903" sldId="42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066465903" sldId="42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1066465903" sldId="426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2:59.066" v="724" actId="20577"/>
          <ac:graphicFrameMkLst>
            <pc:docMk/>
            <pc:sldMk cId="1066465903" sldId="426"/>
            <ac:graphicFrameMk id="2" creationId="{BF3E407A-35CA-4E89-9527-E81C58B6F01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3196125163" sldId="42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196125163" sldId="42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3196125163" sldId="427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2:51.460" v="721" actId="20577"/>
          <ac:graphicFrameMkLst>
            <pc:docMk/>
            <pc:sldMk cId="3196125163" sldId="427"/>
            <ac:graphicFrameMk id="2" creationId="{BF3E407A-35CA-4E89-9527-E81C58B6F01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1600681560" sldId="42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600681560" sldId="42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1600681560" sldId="428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3:06.713" v="727" actId="20577"/>
          <ac:graphicFrameMkLst>
            <pc:docMk/>
            <pc:sldMk cId="1600681560" sldId="428"/>
            <ac:graphicFrameMk id="2" creationId="{BF3E407A-35CA-4E89-9527-E81C58B6F01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1048024503" sldId="42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048024503" sldId="42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1048024503" sldId="429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3:17.131" v="730" actId="20577"/>
          <ac:graphicFrameMkLst>
            <pc:docMk/>
            <pc:sldMk cId="1048024503" sldId="429"/>
            <ac:graphicFrameMk id="2" creationId="{BF3E407A-35CA-4E89-9527-E81C58B6F01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836357-66E0-44F1-A084-976807EC1E7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07C24D-C498-47B2-BEDA-317AE03E60C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10DC2D-9CA9-4052-9932-68F01816368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5D324B-3310-4DCF-9382-C83A1C8F433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C1B9611-44FE-4243-95EC-46AA78A9DAD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156216-52FE-44B1-9C2C-317C95527D7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66526E-0063-4021-9DA8-F33E6E1DCCF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A40317-EF9D-4C98-AE44-255B36B322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51EF4F-DD2D-45D4-8A12-ABBAD92D282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BC59DA-A76A-43EB-BAA8-5116F0BF852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A2D3C1-EB6B-4845-AB56-D19500E0A51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7978D9-F8DC-4DDF-B866-6027236C38D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0EE46E-E544-44A4-A071-6C5DDBB389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9C4814-5A2A-48B6-8EDE-E8D929963F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62AD5-A717-493D-96D1-4328BADEDB8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CF45E5-E03E-4A29-AFBF-1E5F4F4EA3B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1982AE-0A61-4C45-9AF8-FF2E5A174EC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C21B9A-045C-43C9-8481-E7E034BE5E3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46203C-FA54-4A6C-9AFD-E85B877B01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D905F8D-FC64-4B92-BFA7-90EE58050C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602421-67FE-4B7A-AC45-0B81E5077CE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0D33FF-D2F9-4CC3-B356-C470E8388C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13F985-1F0F-41C2-A324-B649D1336E4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2DE2C0-3960-44EA-80C4-128E8083F1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EDB78B-DB26-4E71-8205-55E4288F001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DD6A18-9D9D-4361-A794-A929C48BF2D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 dirty="0" err="1">
                <a:solidFill>
                  <a:srgbClr val="000000"/>
                </a:solidFill>
                <a:latin typeface="Calibri Light"/>
              </a:rPr>
              <a:t>Conferencia</a:t>
            </a: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 2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Operadores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Binarios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Lógica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y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Operadores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Lógicos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Todo en una computadora se simplifica a 0 y 1: un sistema binario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4866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0D1B6B-2769-47DE-808B-0CA1C02E1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26039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5183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0D1B6B-2769-47DE-808B-0CA1C02E1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58284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3187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OR NOT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985415-4C61-4E79-A439-3BFF96F7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30778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72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OR NOT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985415-4C61-4E79-A439-3BFF96F7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941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31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OR NOT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985415-4C61-4E79-A439-3BFF96F7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22845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1475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OR NOT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985415-4C61-4E79-A439-3BFF96F7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44531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703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3E407A-35CA-4E89-9527-E81C58B6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11363"/>
              </p:ext>
            </p:extLst>
          </p:nvPr>
        </p:nvGraphicFramePr>
        <p:xfrm>
          <a:off x="2031700" y="352501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912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2923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315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88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3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1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3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65296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3E407A-35CA-4E89-9527-E81C58B6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40308"/>
              </p:ext>
            </p:extLst>
          </p:nvPr>
        </p:nvGraphicFramePr>
        <p:xfrm>
          <a:off x="2031700" y="352501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912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2923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315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88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3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1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3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1251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3E407A-35CA-4E89-9527-E81C58B6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23307"/>
              </p:ext>
            </p:extLst>
          </p:nvPr>
        </p:nvGraphicFramePr>
        <p:xfrm>
          <a:off x="2031700" y="352501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912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2923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315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88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3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1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3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46590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3E407A-35CA-4E89-9527-E81C58B6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55593"/>
              </p:ext>
            </p:extLst>
          </p:nvPr>
        </p:nvGraphicFramePr>
        <p:xfrm>
          <a:off x="2031700" y="352501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912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2923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315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88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3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1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3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68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Todo en una computadora se simplifica a 0 y 1: un sistema binario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17380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3E407A-35CA-4E89-9527-E81C58B6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24509"/>
              </p:ext>
            </p:extLst>
          </p:nvPr>
        </p:nvGraphicFramePr>
        <p:xfrm>
          <a:off x="2031700" y="352501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912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2923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315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88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3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1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3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024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42729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</a:t>
            </a:r>
            <a:r>
              <a:rPr lang="es-ES" sz="2000" b="1" spc="-1" dirty="0">
                <a:solidFill>
                  <a:srgbClr val="000000"/>
                </a:solidFill>
                <a:latin typeface="Calibri"/>
              </a:rPr>
              <a:t>y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se lanza una moneda que cae en las caras, no escribas.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De lo contrario, escribe."</a:t>
            </a:r>
            <a:endParaRPr lang="en-US" sz="20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13523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</a:t>
            </a:r>
            <a:r>
              <a:rPr lang="es-ES" sz="2000" b="1" spc="-1" dirty="0">
                <a:solidFill>
                  <a:srgbClr val="000000"/>
                </a:solidFill>
                <a:latin typeface="Calibri"/>
              </a:rPr>
              <a:t>y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se lanza una moneda que cae en las caras, no escribas.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lo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contrario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escribe."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¿Nota algo sobre esta oración con respecto a su uso de </a:t>
            </a:r>
            <a:r>
              <a:rPr lang="es-ES" sz="2400" b="1" spc="-1" dirty="0">
                <a:solidFill>
                  <a:srgbClr val="000000"/>
                </a:solidFill>
                <a:latin typeface="Calibri"/>
              </a:rPr>
              <a:t>y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20931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y se lanza una moneda que cae en las caras, no escribas.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lo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contrario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escribe."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¿Nota algo sobre esta oración con respecto a su uso de y?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Esta oración es verdadera solo cuando ambas "variables" son falsas, pero la oración es falsa en todos los demás casos.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20616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y se lanza una moneda que cae en las caras, no escribas.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lo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contrario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escribe."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6813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1324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y se lanza una moneda que cae en las caras, no escribas.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lo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contrario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escribe."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96538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49673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y se lanza una moneda que cae en las caras, no escribas.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lo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contrario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escribe."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15847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1344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y se lanza una moneda que cae en las caras, no escribas.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lo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contrario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escribe."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98849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36559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y se lanza una moneda que cae en las caras, no escribas.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lo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contrario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escribe."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618240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07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Todo en una computadora se simplifica a 0 y 1: un sistema binario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48628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Tenga en cuenta que esta tabla de verdad es lo opuesto a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95540"/>
              </p:ext>
            </p:extLst>
          </p:nvPr>
        </p:nvGraphicFramePr>
        <p:xfrm>
          <a:off x="2031700" y="2388669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0196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               		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Verdad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50566"/>
              </p:ext>
            </p:extLst>
          </p:nvPr>
        </p:nvGraphicFramePr>
        <p:xfrm>
          <a:off x="265044" y="2326526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07A4E-2B73-4A4D-8D9D-D3920ABFC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31938"/>
              </p:ext>
            </p:extLst>
          </p:nvPr>
        </p:nvGraphicFramePr>
        <p:xfrm>
          <a:off x="5865933" y="2326526"/>
          <a:ext cx="54873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129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28215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               		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Verdad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Esta operación es la negación de la operación AND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/>
        </p:nvGraphicFramePr>
        <p:xfrm>
          <a:off x="265044" y="2326526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07A4E-2B73-4A4D-8D9D-D3920ABFC2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65933" y="2326526"/>
          <a:ext cx="54873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129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69266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               		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Verdad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Esta operación es la negación de la operación AND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/>
        </p:nvGraphicFramePr>
        <p:xfrm>
          <a:off x="265044" y="2326526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07A4E-2B73-4A4D-8D9D-D3920ABFC2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65933" y="2326526"/>
          <a:ext cx="54873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129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236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               			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Esta operación es la negación de la operación AND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¿Hay una manera más sencilla de representarlo?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11146"/>
              </p:ext>
            </p:extLst>
          </p:nvPr>
        </p:nvGraphicFramePr>
        <p:xfrm>
          <a:off x="3418440" y="2273260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0216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               			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Esta operación es la negación de la operación AND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¿Hay una manera más sencilla de representarlo?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No, pero hay una alternativa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/>
        </p:nvGraphicFramePr>
        <p:xfrm>
          <a:off x="3418440" y="2273260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0159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9036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Para probar: haz tablas de verdad para ambos, y si todos los valores son iguales, las operaciones son equivalentes.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09023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>
                <a:solidFill>
                  <a:srgbClr val="000000"/>
                </a:solidFill>
                <a:latin typeface="Calibri"/>
              </a:rPr>
              <a:t>Para probar: haz tablas de verdad para ambos, y si todos los valores son iguales, las operaciones son equivalentes.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4E02A-627D-4907-993C-D6363C206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20880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76226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>
                <a:solidFill>
                  <a:srgbClr val="000000"/>
                </a:solidFill>
                <a:latin typeface="Calibri"/>
              </a:rPr>
              <a:t>Para probar: haz tablas de verdad para ambos, y si todos los valores son iguales, las operaciones son equivalentes.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4E02A-627D-4907-993C-D6363C206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26189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87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Todo en una computadora se simplifica a 0 y 1: un sistema binario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Calibri"/>
              </a:rPr>
              <a:t>Interruptor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de luz: 0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apagado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1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encendido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0187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>
                <a:solidFill>
                  <a:srgbClr val="000000"/>
                </a:solidFill>
                <a:latin typeface="Calibri"/>
              </a:rPr>
              <a:t>Para probar: haz tablas de verdad para ambos, y si todos los valores son iguales, las operaciones son equivalentes.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4E02A-627D-4907-993C-D6363C2065C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4265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>
                <a:solidFill>
                  <a:srgbClr val="000000"/>
                </a:solidFill>
                <a:latin typeface="Calibri"/>
              </a:rPr>
              <a:t>Para probar: haz tablas de verdad para ambos, y si todos los valores son iguales, las operaciones son equivalentes.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19116C-56F3-49A4-AF81-7FDB6B5D1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63563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84334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>
                <a:solidFill>
                  <a:srgbClr val="000000"/>
                </a:solidFill>
                <a:latin typeface="Calibri"/>
              </a:rPr>
              <a:t>Para probar: haz tablas de verdad para ambos, y si todos los valores son iguales, las operaciones son equivalentes.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5B0C01-322F-427F-A4E1-D52C1051F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82785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7682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>
                <a:solidFill>
                  <a:srgbClr val="000000"/>
                </a:solidFill>
                <a:latin typeface="Calibri"/>
              </a:rPr>
              <a:t>Para probar: haz tablas de verdad para ambos, y si todos los valores son iguales, las operaciones son equivalentes.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84665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85554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01166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>
                <a:solidFill>
                  <a:srgbClr val="000000"/>
                </a:solidFill>
                <a:latin typeface="Calibri"/>
              </a:rPr>
              <a:t>Para probar: haz tablas de verdad para ambos, y si todos los valores son iguales, las operaciones son equivalentes.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20824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2544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>
                <a:solidFill>
                  <a:srgbClr val="000000"/>
                </a:solidFill>
                <a:latin typeface="Calibri"/>
              </a:rPr>
              <a:t>Para probar: haz tablas de verdad para ambos, y si todos los valores son iguales, las operaciones son equivalentes.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77545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8340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>
                <a:solidFill>
                  <a:srgbClr val="000000"/>
                </a:solidFill>
                <a:latin typeface="Calibri"/>
              </a:rPr>
              <a:t>Para probar: haz tablas de verdad para ambos, y si todos los valores son iguales, las operaciones son equivalentes.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98992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3702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>
                <a:solidFill>
                  <a:srgbClr val="000000"/>
                </a:solidFill>
                <a:latin typeface="Calibri"/>
              </a:rPr>
              <a:t>Para probar: haz tablas de verdad para ambos, y si todos los valores son iguales, las operaciones son equivalentes.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66965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2792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>
                <a:solidFill>
                  <a:srgbClr val="000000"/>
                </a:solidFill>
                <a:latin typeface="Calibri"/>
              </a:rPr>
              <a:t>Para probar: haz tablas de verdad para ambos, y si todos los valores son iguales, las operaciones son equivalentes.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/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58901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>
                <a:solidFill>
                  <a:srgbClr val="000000"/>
                </a:solidFill>
                <a:latin typeface="Calibri"/>
              </a:rPr>
              <a:t>Para probar: haz tablas de verdad para ambos, y si todos los valores son iguales, las operaciones son equivalentes.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26704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4236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8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Todo en una computadora se simplifica a 0 y 1: un sistema binario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Calibri"/>
              </a:rPr>
              <a:t>Interruptor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de luz: 0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apagado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1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encendido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Lápiz </a:t>
            </a:r>
            <a:r>
              <a:rPr lang="es-ES" strike="noStrike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: 0 es plumín de entrada, 1 es punta de salida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32022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Para probar: haz tablas de verdad para ambos, y si todos los valores son iguales, las operaciones son equivalentes.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Los valores de cada operación son equivalentes, por lo que las operaciones son equivalentes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/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07467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Pasos para demostrar que dos operaciones son equivalentes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s para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ambas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operaciones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Comparar los valores finales de la operación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Las operaciones son equivalentes si todos los valores de las operaciones son equivalentes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1800" spc="-1" dirty="0">
                <a:solidFill>
                  <a:srgbClr val="000000"/>
                </a:solidFill>
                <a:latin typeface="Calibri"/>
              </a:rPr>
              <a:t>Si las operaciones difieren en uno o más valores, entonces no son equivalentes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91598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Problema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mostrar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 NOT (A OR B) 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equivalente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a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Remember: 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para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ambas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operaciones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Comparar los valores finales de la operación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Las operaciones son equivalentes si todos los valores de las operaciones son equivalentes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200" spc="-1" dirty="0">
                <a:solidFill>
                  <a:srgbClr val="000000"/>
                </a:solidFill>
                <a:latin typeface="Calibri"/>
              </a:rPr>
              <a:t>Si las operaciones difieren en uno o más valores, entonces no son equivalentes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38515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Problema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mostrar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 NOT (A OR B) 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equivalente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a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para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ambas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operaciones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98132"/>
              </p:ext>
            </p:extLst>
          </p:nvPr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12494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Problema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mostrar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 NOT (A OR B) 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equivalente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a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para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ambas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operaciones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88771"/>
              </p:ext>
            </p:extLst>
          </p:nvPr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67732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Problema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mostrar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 NOT (A OR B) 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equivalente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a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para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ambas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operaciones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19048"/>
              </p:ext>
            </p:extLst>
          </p:nvPr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336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Problema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mostrar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 NOT (A OR B) 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equivalente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a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para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ambas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operaciones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08205"/>
              </p:ext>
            </p:extLst>
          </p:nvPr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96218"/>
              </p:ext>
            </p:extLst>
          </p:nvPr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67792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Problema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mostrar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 NOT (A OR B) 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equivalente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a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para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ambas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operaciones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97462"/>
              </p:ext>
            </p:extLst>
          </p:nvPr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93043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Problema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mostrar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 NOT (A OR B) 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equivalente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a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para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ambas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operaciones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22835"/>
              </p:ext>
            </p:extLst>
          </p:nvPr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7795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Problema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mostrar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 NOT (A OR B) 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equivalente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a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para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ambas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operaciones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78458"/>
              </p:ext>
            </p:extLst>
          </p:nvPr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19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Calibri"/>
              </a:rPr>
              <a:t>Interruptor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de luz: 0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apagado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1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encendido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Lápiz </a:t>
            </a:r>
            <a:r>
              <a:rPr lang="es-ES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: 0 es plumín de entrada, 1 es punta de salida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¿Qué pasa si quieres representar el acto de voltear cabezas, apagar la luz y poder escribir con un lápiz </a:t>
            </a:r>
            <a:r>
              <a:rPr lang="es-ES" strike="noStrike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2429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Problema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mostrar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 NOT (A OR B) 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equivalente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a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para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ambas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operaciones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Comparar los valores finales de la operación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/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02390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Problema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mostrar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 NOT (A OR B) 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equivalente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a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para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ambas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operaciones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Comparar los valores finales de la operación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Las operaciones son equivalentes si todos los valores de las operaciones son equivalentes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200" spc="-1" dirty="0">
                <a:solidFill>
                  <a:srgbClr val="000000"/>
                </a:solidFill>
                <a:latin typeface="Calibri"/>
              </a:rPr>
              <a:t>Si las operaciones difieren en uno o más valores, entonces no son equivalentes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55633"/>
              </p:ext>
            </p:extLst>
          </p:nvPr>
        </p:nvGraphicFramePr>
        <p:xfrm>
          <a:off x="6294269" y="4783310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89659"/>
              </p:ext>
            </p:extLst>
          </p:nvPr>
        </p:nvGraphicFramePr>
        <p:xfrm>
          <a:off x="727968" y="478331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00096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Las siguientes equivalencias se conocen como Ley de </a:t>
            </a:r>
            <a:r>
              <a:rPr lang="es-ES" sz="2400" spc="-1" dirty="0" err="1">
                <a:solidFill>
                  <a:srgbClr val="000000"/>
                </a:solidFill>
                <a:latin typeface="Calibri"/>
              </a:rPr>
              <a:t>DeMorgan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. 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NOT A OR NOT B = NOT (A AND B)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NOT A AND NOT B = NOT (A OR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93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Interruptor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luz: 0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1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encendido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Lápiz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: 0 es plumín de entrada, 1 es punta de salida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trike="noStrike" spc="-1" dirty="0">
                <a:solidFill>
                  <a:srgbClr val="000000"/>
                </a:solidFill>
                <a:latin typeface="Calibri"/>
              </a:rPr>
              <a:t>¿Qué pasa si quieres representar el acto de voltear cabezas, apagar la luz y poder escribir con un lápiz </a:t>
            </a:r>
            <a:r>
              <a:rPr lang="es-ES" sz="2400" strike="noStrike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400" strike="noStrike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Respuesta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lenguaje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natural: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Lanza una moneda y aterriza en la cara
Apaga la luz
Haga clic en la punta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60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Interruptor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luz: 0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1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encendido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Lápiz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: 0 es plumín de entrada, 1 es punta de salida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trike="noStrike" spc="-1" dirty="0">
                <a:solidFill>
                  <a:srgbClr val="000000"/>
                </a:solidFill>
                <a:latin typeface="Calibri"/>
              </a:rPr>
              <a:t>¿Qué pasa si quieres representar el acto de voltear cabezas, apagar la luz y poder escribir con un lápiz </a:t>
            </a:r>
            <a:r>
              <a:rPr lang="es-ES" sz="2400" strike="noStrike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400" strike="noStrike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respuesta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101</a:t>
            </a: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25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Cómo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respuesta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		101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01: Cabezas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monedas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1: Luz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apagada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10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Plumín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fuera</a:t>
            </a: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A8938-25B4-4263-80FA-D0B3EB562577}"/>
              </a:ext>
            </a:extLst>
          </p:cNvPr>
          <p:cNvSpPr txBox="1"/>
          <p:nvPr/>
        </p:nvSpPr>
        <p:spPr>
          <a:xfrm>
            <a:off x="4128116" y="2894120"/>
            <a:ext cx="118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Cabezas de </a:t>
            </a:r>
            <a:r>
              <a:rPr lang="en-US" sz="1400" dirty="0" err="1"/>
              <a:t>monedas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E9BC-67FC-486C-826E-8592F9C546E6}"/>
              </a:ext>
            </a:extLst>
          </p:cNvPr>
          <p:cNvSpPr txBox="1"/>
          <p:nvPr/>
        </p:nvSpPr>
        <p:spPr>
          <a:xfrm>
            <a:off x="5200094" y="3263451"/>
            <a:ext cx="134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Luz </a:t>
            </a:r>
            <a:r>
              <a:rPr lang="en-US" sz="1400" dirty="0" err="1"/>
              <a:t>apagada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BC4EF-68F1-45B6-B9DC-333564E1BA97}"/>
              </a:ext>
            </a:extLst>
          </p:cNvPr>
          <p:cNvSpPr txBox="1"/>
          <p:nvPr/>
        </p:nvSpPr>
        <p:spPr>
          <a:xfrm>
            <a:off x="6035447" y="2972680"/>
            <a:ext cx="1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Plumín</a:t>
            </a:r>
            <a:r>
              <a:rPr lang="en-US" sz="1400" dirty="0"/>
              <a:t> </a:t>
            </a:r>
            <a:r>
              <a:rPr lang="en-US" sz="1400" dirty="0" err="1"/>
              <a:t>fuera</a:t>
            </a:r>
            <a:endParaRPr lang="en-US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00FA7C-CF06-4563-85E0-110A79B52EC3}"/>
              </a:ext>
            </a:extLst>
          </p:cNvPr>
          <p:cNvCxnSpPr>
            <a:cxnSpLocks/>
          </p:cNvCxnSpPr>
          <p:nvPr/>
        </p:nvCxnSpPr>
        <p:spPr>
          <a:xfrm flipV="1">
            <a:off x="4998128" y="2641489"/>
            <a:ext cx="403932" cy="25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15069-1907-4B55-A2F7-1629C44640C0}"/>
              </a:ext>
            </a:extLst>
          </p:cNvPr>
          <p:cNvCxnSpPr/>
          <p:nvPr/>
        </p:nvCxnSpPr>
        <p:spPr>
          <a:xfrm flipV="1">
            <a:off x="5766045" y="2654424"/>
            <a:ext cx="0" cy="56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9CC373-10B8-4D10-9E66-5C397B657A94}"/>
              </a:ext>
            </a:extLst>
          </p:cNvPr>
          <p:cNvCxnSpPr>
            <a:cxnSpLocks/>
          </p:cNvCxnSpPr>
          <p:nvPr/>
        </p:nvCxnSpPr>
        <p:spPr>
          <a:xfrm flipH="1" flipV="1">
            <a:off x="6017583" y="2641489"/>
            <a:ext cx="483832" cy="2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7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Interruptor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luz: 0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1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encendido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Lápiz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: 0 es plumín de entrada, 1 es punta de salida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 si quieres representar el acto de voltear colas, encender la luz y no poder escribir con un lápiz </a:t>
            </a:r>
            <a:r>
              <a:rPr lang="es-ES" sz="2400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5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¿Cómo sabes si algo es verdad?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Interruptor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luz: 0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1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encendido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Lápiz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: 0 es plumín de entrada, 1 es punta de salida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 si quieres representar el acto de voltear colas, encender la luz y no poder escribir con un lápiz </a:t>
            </a:r>
            <a:r>
              <a:rPr lang="es-ES" sz="2400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Binario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respuesta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010</a:t>
            </a: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60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Cómo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respuesta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		010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latin typeface="Calibri"/>
              </a:rPr>
              <a:t>10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Colas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monedas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latin typeface="Calibri"/>
              </a:rPr>
              <a:t>0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Luz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encendida</a:t>
            </a:r>
            <a:endParaRPr lang="en-US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latin typeface="Calibri"/>
              </a:rPr>
              <a:t>01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Plumín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A8938-25B4-4263-80FA-D0B3EB562577}"/>
              </a:ext>
            </a:extLst>
          </p:cNvPr>
          <p:cNvSpPr txBox="1"/>
          <p:nvPr/>
        </p:nvSpPr>
        <p:spPr>
          <a:xfrm>
            <a:off x="4041353" y="2924769"/>
            <a:ext cx="1787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Colas de </a:t>
            </a:r>
            <a:r>
              <a:rPr lang="en-US" sz="1400" dirty="0" err="1"/>
              <a:t>monedas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E9BC-67FC-486C-826E-8592F9C546E6}"/>
              </a:ext>
            </a:extLst>
          </p:cNvPr>
          <p:cNvSpPr txBox="1"/>
          <p:nvPr/>
        </p:nvSpPr>
        <p:spPr>
          <a:xfrm>
            <a:off x="5105406" y="3263194"/>
            <a:ext cx="144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Luz </a:t>
            </a:r>
            <a:r>
              <a:rPr lang="en-US" sz="1400" dirty="0" err="1"/>
              <a:t>encendida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BC4EF-68F1-45B6-B9DC-333564E1BA97}"/>
              </a:ext>
            </a:extLst>
          </p:cNvPr>
          <p:cNvSpPr txBox="1"/>
          <p:nvPr/>
        </p:nvSpPr>
        <p:spPr>
          <a:xfrm>
            <a:off x="6276510" y="2911127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Plumín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endParaRPr lang="en-US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00FA7C-CF06-4563-85E0-110A79B52EC3}"/>
              </a:ext>
            </a:extLst>
          </p:cNvPr>
          <p:cNvCxnSpPr>
            <a:cxnSpLocks/>
          </p:cNvCxnSpPr>
          <p:nvPr/>
        </p:nvCxnSpPr>
        <p:spPr>
          <a:xfrm flipV="1">
            <a:off x="4998128" y="2641489"/>
            <a:ext cx="403932" cy="25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15069-1907-4B55-A2F7-1629C44640C0}"/>
              </a:ext>
            </a:extLst>
          </p:cNvPr>
          <p:cNvCxnSpPr/>
          <p:nvPr/>
        </p:nvCxnSpPr>
        <p:spPr>
          <a:xfrm flipV="1">
            <a:off x="5766045" y="2654424"/>
            <a:ext cx="0" cy="56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9CC373-10B8-4D10-9E66-5C397B657A94}"/>
              </a:ext>
            </a:extLst>
          </p:cNvPr>
          <p:cNvCxnSpPr>
            <a:cxnSpLocks/>
          </p:cNvCxnSpPr>
          <p:nvPr/>
        </p:nvCxnSpPr>
        <p:spPr>
          <a:xfrm flipH="1" flipV="1">
            <a:off x="6017583" y="2641489"/>
            <a:ext cx="483832" cy="2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6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Interruptor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luz: 0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1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encendido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Lápiz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: 0 es plumín de entrada, 1 es punta de salida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 grupos, busque la representación binaria de las siguientes tareas: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apagada, plumín en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encendida, </a:t>
            </a:r>
            <a:r>
              <a:rPr lang="en-US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lumín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fuera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encendida, </a:t>
            </a:r>
            <a:r>
              <a:rPr lang="en-US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lumín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fuera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apagada, plumín en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16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 grupos, busque la representación binaria de las siguientes tareas: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apagada, plumín en = 100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encendida, </a:t>
            </a:r>
            <a:r>
              <a:rPr lang="en-US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lumín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fuera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= 011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encendida, </a:t>
            </a:r>
            <a:r>
              <a:rPr lang="en-US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lumín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fuera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apagada, plumín en = 000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1433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Tenga en cuenta las dos últimas respuestas binarias, y lo que representan: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encendida, </a:t>
            </a:r>
            <a:r>
              <a:rPr lang="en-US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lumín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fuera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apagada, plumín en = 000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¿Nota algo sobre los dígitos individuales y cómo se comparan?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0303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Tenga en cuenta las dos últimas respuestas binarias, y lo que representan: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encendida, plumín fuera = 111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apagada, plumín en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¿Nota algo sobre los dígitos individuales y cómo se comparan?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Cada dígito individual es el opuesto porque el acto que representa es opuesto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923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Tenga en cuenta las dos últimas respuestas binarias, y lo que representan: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encendida, plumín fuera = 111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apagada, plumín en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¿Nota algo sobre los dígitos individuales y cómo se comparan?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Cada dígito individual es el opuesto porque el acto que representa es opuesto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 con las respuestas en su conjunto?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69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Tenga en cuenta las dos últimas respuestas binarias, y lo que representan: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encendida, plumín fuera = 111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apagada, plumín en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¿Nota algo sobre los dígitos individuales y cómo se comparan?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Cada dígito individual es el opuesto porque el acto que representa es opuesto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 con las respuestas en su conjunto?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Toda la respuesta es lo contrario de la otra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146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Tenga en cuenta las dos últimas respuestas binarias, y lo que representan: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encendida, plumín fuera = 111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apagada, plumín en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¿Nota algo sobre los dígitos individuales y cómo se comparan?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Cada dígito individual es el opuesto porque el acto que representa es opuesto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 con las respuestas en su conjunto?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Toda la respuesta es lo contrario de la otra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Este es un ejemplo de </a:t>
            </a:r>
            <a:r>
              <a:rPr lang="es-ES" sz="2400" b="1" spc="-1" dirty="0">
                <a:solidFill>
                  <a:srgbClr val="000000"/>
                </a:solidFill>
                <a:latin typeface="Calibri"/>
              </a:rPr>
              <a:t>negar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 una respuesta binaria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4626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Negación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El valor "otro" en un sistema binario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La negación de la luz encendida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080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¿Cómo sabes si algo es verdad?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>
                <a:solidFill>
                  <a:srgbClr val="000000"/>
                </a:solidFill>
                <a:latin typeface="Calibri"/>
              </a:rPr>
              <a:t>Mire la evidencia que lo respalda
Reclamar algo sobre la realidad que se alinee con la realidad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064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Negación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El valor "otro" en un sistema binario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La negación de la luz encendida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luz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7675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Negación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El valor "otro" en un sistema binario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La negación de la luz encendida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luz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¿La negación de las cabezas de las monedas es?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7430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Negación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El valor "otro" en un sistema binario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La negación de la luz encendida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luz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¿La negación de las cabezas de las monedas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colas de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monedas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9455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Negación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El valor "otro" en un sistema binario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La negación de la luz encendida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luz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¿La negación de las cabezas de las monedas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colas de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monedas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 cualquier sistema binario, la negación de 0 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1987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Negación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El valor "otro" en un sistema binario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La negación de la luz encendida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luz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¿La negación de las cabezas de las monedas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colas de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monedas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 cualquier sistema binario, la negación de 0 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5831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Negación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El valor "otro" en un sistema binario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La negación de la luz encendida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luz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¿La negación de las cabezas de las monedas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colas de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monedas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 cualquier sistema binario, la negación de 0 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 cualquier sistema binario, la negación de 1 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6202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Negación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El valor "otro" en un sistema binario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La negación de la luz encendida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luz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¿La negación de las cabezas de las monedas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colas de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monedas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 cualquier sistema binario, la negación de 0 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 cualquier sistema binario, la negación de 1 es 0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42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696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: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 = 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100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: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52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¿Cómo sabes si algo es verdad?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Mire la evidencia que lo respalda
Reclamar algo sobre la realidad que se alinee con la realidad</a:t>
            </a: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Ex. El cielo es azul. ¿Cómo se comprueba si esto es cierto?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388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: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1 = 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295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: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617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: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Pregunta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Qué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es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1?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399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: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Pregunta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Qué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es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Respuesta</a:t>
            </a:r>
            <a:r>
              <a:rPr lang="en-US" sz="2000" spc="-1">
                <a:solidFill>
                  <a:srgbClr val="000000"/>
                </a:solidFill>
                <a:latin typeface="Calibri"/>
              </a:rPr>
              <a:t>: NOT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NOT 1 = </a:t>
            </a:r>
            <a:r>
              <a:rPr lang="en-US" sz="2000" spc="-1">
                <a:solidFill>
                  <a:srgbClr val="000000"/>
                </a:solidFill>
                <a:latin typeface="Calibri"/>
              </a:rPr>
              <a:t>NOT (NOT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1)</a:t>
            </a: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87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: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Pregunta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Qué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es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Respuesta: </a:t>
            </a:r>
            <a:r>
              <a:rPr lang="en-US" sz="2000" spc="-1">
                <a:solidFill>
                  <a:srgbClr val="000000"/>
                </a:solidFill>
                <a:latin typeface="Calibri"/>
              </a:rPr>
              <a:t>NOT NOT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1 = NOT (NOT 1) </a:t>
            </a:r>
            <a:r>
              <a:rPr lang="en-US" sz="2000" spc="-1">
                <a:solidFill>
                  <a:srgbClr val="000000"/>
                </a:solidFill>
                <a:latin typeface="Calibri"/>
              </a:rPr>
              <a:t>= NOT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0 </a:t>
            </a: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694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Pregunta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Qué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es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Respuesta: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</a:t>
            </a:r>
            <a:r>
              <a:rPr lang="en-US" sz="2000" spc="-1">
                <a:solidFill>
                  <a:srgbClr val="000000"/>
                </a:solidFill>
                <a:latin typeface="Calibri"/>
              </a:rPr>
              <a:t>= NOT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2184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Pregunta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Qué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es 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NOT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Respuesta: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Entonces, la negación de una negación es el valor original.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0062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Pregunta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Qué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es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Respuesta: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Entonces, la negación de una negación es el valor original.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La negación es un ejemplo de un operador unario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Los operadores unarios actúan sobre una sola variable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330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una forma de representar los posibles valores de un operador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4230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una forma de representar los posibles valores de un operador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for Negation (variable A)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EDE641-2CCE-4813-A9D5-1CE49B573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77385"/>
              </p:ext>
            </p:extLst>
          </p:nvPr>
        </p:nvGraphicFramePr>
        <p:xfrm>
          <a:off x="2031700" y="344478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249751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3408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6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7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74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¿Cómo sabes si algo es verdad?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Mire la evidencia que lo respalda
Reclamar algo sobre la realidad que se alinee con la realidad</a:t>
            </a: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Ex. El cielo es azul. ¿Cómo se comprueba si esto es cierto?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Mira hacia afuera y mira con los ojos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000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 y se lanzara una moneda con caras como resultado?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203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 y se lanzara una moneda con caras como resultado?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</a:t>
            </a:r>
            <a:r>
              <a:rPr lang="es-ES" sz="2000" b="1" spc="-1" dirty="0">
                <a:solidFill>
                  <a:srgbClr val="000000"/>
                </a:solidFill>
                <a:latin typeface="Calibri"/>
              </a:rPr>
              <a:t>y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se lanza una moneda que cae en las caras, entonces pue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el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plumín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fuera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)”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949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 y se lanzara una moneda con caras como resultado?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y se lanza una moneda que cae en las caras, entonces pue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el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plumín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fuera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)”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Esto nos lleva al siguiente operador lógico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315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641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Luces encendidas y cabezas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AND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966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Luces encendidas y cabezas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AND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El resultado: escribir (con el plumín fuera)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182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Luces encendidas y cabezas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AND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El resultado: escribir (con el plumín fuera)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Así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que, 1 AND 1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706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y colas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979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y colas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AND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415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y colas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40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¿Cómo sabes si algo es verdad?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Mire la evidencia que lo respalda
Reclamar algo sobre la realidad que se alinee con la realidad</a:t>
            </a: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Ej. Los cerdos pueden volar. ¿Cómo se comprueba si esto es cierto?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4389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y colas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 No!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362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y colas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 No!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Así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que, 1 AND 0 =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2689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para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(variables A y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AC070-88BB-4228-97CB-C0B46B14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36323"/>
              </p:ext>
            </p:extLst>
          </p:nvPr>
        </p:nvGraphicFramePr>
        <p:xfrm>
          <a:off x="771370" y="271714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8343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encendidas, o si se lanzara una moneda con caras como resultado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6049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encendidas, o si se lanzara una moneda con caras como resultado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o se lanza una moneda que cae en las caras, entonces pue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el plum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ín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fuera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)”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9990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encendidas, o si se lanzara una moneda con caras como resultado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o se lanza una moneda que cae en las caras, entonces pue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el plum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ín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fuera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)”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Esto nos lleva al siguiente operador lógico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434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2078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 cabezas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OR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2466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 cabezas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El resultado: escribir (con el plumín fuera)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3824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 cabezas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El resultado: escribir (con el plumín fuera)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Así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que, 1 OR 1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71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¿Cómo sabes si algo es verdad?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Mire la evidencia que lo respalda
Reclamar algo sobre la realidad que se alinee con la realidad</a:t>
            </a: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Ej. Los cerdos pueden volar. ¿Cómo se comprueba si esto es cierto?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Lanzar un cerdo desde una altura (pequeña) y ver si vuela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399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0549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1355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75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Sí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!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056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Sí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!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Así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que, 1 OR 0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70633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para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(variables A y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AC070-88BB-4228-97CB-C0B46B14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67280"/>
              </p:ext>
            </p:extLst>
          </p:nvPr>
        </p:nvGraphicFramePr>
        <p:xfrm>
          <a:off x="771370" y="271714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6810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 o si se lanzara una moneda con cabezas como resultado, pero no ambas fueran ciertas?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0592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 o si se lanzara una moneda con cabezas como resultado, pero no ambas fueran ciertas?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o se lanza una moneda que cae en las cabezas, entonces puedes escribir (con plumín afuera)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8711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 o si se lanzara una moneda con cabezas como resultado, pero no ambas fueran ciertas?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o se lanza una moneda que cae en las cabezas, entonces puedes escribir (con plumín afuera)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Esto nos lleva al siguiente operador lógico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clusive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abreviado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9110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45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¿Cómo sabe una computadora lo que es verdad?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21142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O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 cabezas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giradas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= 1 XOR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497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O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 cabezas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giradas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= 1 XOR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El resultado: no escribir (plumín en)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17798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O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 cabezas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giradas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= 1 XOR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El resultado: no escribir (plumín en)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Así que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1 XOR 1 =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43424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O 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4190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O 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XOR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10612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O 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XOR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082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O 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XOR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Sí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!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3297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O 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XOR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Sí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!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Así que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1 XOR 0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5046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para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(variables A y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AC070-88BB-4228-97CB-C0B46B14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10776"/>
              </p:ext>
            </p:extLst>
          </p:nvPr>
        </p:nvGraphicFramePr>
        <p:xfrm>
          <a:off x="771370" y="271714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5377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Problema: Construir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NOT A OR B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13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¿Cómo sabe una computadora lo que es verdad?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Las computadoras no tienen sentido de la verdad
Sólo 0s y 1s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7417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735578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Problema: Construir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Pasos para construir una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5539039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088118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Problema: Construir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Pasos para construir una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Crear una columna para cada variable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El número de filas necesarias es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donde x es el número de variables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76075"/>
              </p:ext>
            </p:extLst>
          </p:nvPr>
        </p:nvGraphicFramePr>
        <p:xfrm>
          <a:off x="7224035" y="3968318"/>
          <a:ext cx="963565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</a:tblGrid>
              <a:tr h="2715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6897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341506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Problema: Construir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Pasos para construir una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Crear una columna para cada variable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El número de filas necesarias es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donde x es el número de variables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200" spc="-1" dirty="0">
                <a:solidFill>
                  <a:srgbClr val="000000"/>
                </a:solidFill>
                <a:latin typeface="Calibri"/>
              </a:rPr>
              <a:t>Crear una columna para cada operación de la expresión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3155"/>
              </p:ext>
            </p:extLst>
          </p:nvPr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2790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233872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Problema: Construir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Pasos para construir una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Crear una columna para cada variable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El número de filas necesarias es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donde x es el número de variables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200" spc="-1" dirty="0">
                <a:solidFill>
                  <a:srgbClr val="000000"/>
                </a:solidFill>
                <a:latin typeface="Calibri"/>
              </a:rPr>
              <a:t>Crear una columna para cada operación de la expresión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200" spc="-1" dirty="0">
                <a:solidFill>
                  <a:srgbClr val="000000"/>
                </a:solidFill>
                <a:latin typeface="Calibri"/>
              </a:rPr>
              <a:t>Rellenar las celdas de izquierda a derecha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86122"/>
              </p:ext>
            </p:extLst>
          </p:nvPr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0716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969467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Problema: Construir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Pasos para construir una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Crear una columna para cada variable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El número de filas necesarias es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donde x es el número de variables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200" spc="-1" dirty="0">
                <a:solidFill>
                  <a:srgbClr val="000000"/>
                </a:solidFill>
                <a:latin typeface="Calibri"/>
              </a:rPr>
              <a:t>Crear una columna para cada operación de la expresión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200" spc="-1" dirty="0">
                <a:solidFill>
                  <a:srgbClr val="000000"/>
                </a:solidFill>
                <a:latin typeface="Calibri"/>
              </a:rPr>
              <a:t>Rellenar las celdas de izquierda a derecha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01164"/>
              </p:ext>
            </p:extLst>
          </p:nvPr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9164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627944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Problema: Construir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Pasos para construir una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Crear una columna para cada variable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El número de filas necesarias es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donde x es el número de variables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200" spc="-1" dirty="0">
                <a:solidFill>
                  <a:srgbClr val="000000"/>
                </a:solidFill>
                <a:latin typeface="Calibri"/>
              </a:rPr>
              <a:t>Crear una columna para cada operación de la expresión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200" spc="-1" dirty="0">
                <a:solidFill>
                  <a:srgbClr val="000000"/>
                </a:solidFill>
                <a:latin typeface="Calibri"/>
              </a:rPr>
              <a:t>Rellenar las celdas de izquierda a derecha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62469"/>
              </p:ext>
            </p:extLst>
          </p:nvPr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679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517775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Problema: Construir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Pasos para construir una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Crear una columna para cada variable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El número de filas necesarias es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donde x es el número de variables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200" spc="-1" dirty="0">
                <a:solidFill>
                  <a:srgbClr val="000000"/>
                </a:solidFill>
                <a:latin typeface="Calibri"/>
              </a:rPr>
              <a:t>Crear una columna para cada operación de la expresión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200" spc="-1" dirty="0">
                <a:solidFill>
                  <a:srgbClr val="000000"/>
                </a:solidFill>
                <a:latin typeface="Calibri"/>
              </a:rPr>
              <a:t>Rellenar las celdas de izquierda a derecha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64491"/>
              </p:ext>
            </p:extLst>
          </p:nvPr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6215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A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OR NOT A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</p:spTree>
    <p:extLst>
      <p:ext uri="{BB962C8B-B14F-4D97-AF65-F5344CB8AC3E}">
        <p14:creationId xmlns:p14="http://schemas.microsoft.com/office/powerpoint/2010/main" val="26113986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0D1B6B-2769-47DE-808B-0CA1C02E1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89561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5233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0D1B6B-2769-47DE-808B-0CA1C02E1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53563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11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9FD3B5-BAFB-4ECA-B100-9592046A7D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90C0F7-4F7C-4F29-B640-ADDA1D7BA1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0F395-235E-47CC-86C9-71B19AA1DCE4}">
  <ds:schemaRefs>
    <ds:schemaRef ds:uri="http://purl.org/dc/dcmitype/"/>
    <ds:schemaRef ds:uri="http://purl.org/dc/elements/1.1/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7685</Words>
  <Application>Microsoft Office PowerPoint</Application>
  <PresentationFormat>Widescreen</PresentationFormat>
  <Paragraphs>1902</Paragraphs>
  <Slides>152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152</vt:i4>
      </vt:variant>
    </vt:vector>
  </HeadingPairs>
  <TitlesOfParts>
    <vt:vector size="161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Conferencia 2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subject/>
  <dc:creator>Joshua Gross</dc:creator>
  <dc:description/>
  <cp:lastModifiedBy>Joshua Gross</cp:lastModifiedBy>
  <cp:revision>54</cp:revision>
  <dcterms:created xsi:type="dcterms:W3CDTF">2023-08-17T17:24:31Z</dcterms:created>
  <dcterms:modified xsi:type="dcterms:W3CDTF">2023-09-13T19:11:51Z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