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68" r:id="rId17"/>
    <p:sldId id="282" r:id="rId18"/>
    <p:sldId id="283" r:id="rId19"/>
    <p:sldId id="284" r:id="rId20"/>
    <p:sldId id="285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1" r:id="rId30"/>
    <p:sldId id="286" r:id="rId31"/>
    <p:sldId id="287" r:id="rId32"/>
    <p:sldId id="288" r:id="rId33"/>
    <p:sldId id="289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9" r:id="rId46"/>
    <p:sldId id="318" r:id="rId47"/>
    <p:sldId id="317" r:id="rId48"/>
    <p:sldId id="316" r:id="rId49"/>
    <p:sldId id="315" r:id="rId50"/>
    <p:sldId id="314" r:id="rId51"/>
    <p:sldId id="313" r:id="rId52"/>
    <p:sldId id="312" r:id="rId53"/>
    <p:sldId id="311" r:id="rId54"/>
    <p:sldId id="310" r:id="rId55"/>
    <p:sldId id="320" r:id="rId56"/>
    <p:sldId id="322" r:id="rId57"/>
    <p:sldId id="323" r:id="rId58"/>
    <p:sldId id="324" r:id="rId59"/>
    <p:sldId id="325" r:id="rId60"/>
    <p:sldId id="326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44" r:id="rId79"/>
    <p:sldId id="363" r:id="rId80"/>
    <p:sldId id="364" r:id="rId81"/>
    <p:sldId id="365" r:id="rId82"/>
    <p:sldId id="368" r:id="rId83"/>
    <p:sldId id="371" r:id="rId84"/>
    <p:sldId id="369" r:id="rId85"/>
    <p:sldId id="370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97" r:id="rId112"/>
    <p:sldId id="400" r:id="rId113"/>
    <p:sldId id="399" r:id="rId114"/>
    <p:sldId id="398" r:id="rId115"/>
    <p:sldId id="401" r:id="rId116"/>
    <p:sldId id="402" r:id="rId117"/>
    <p:sldId id="404" r:id="rId118"/>
    <p:sldId id="405" r:id="rId119"/>
    <p:sldId id="406" r:id="rId120"/>
    <p:sldId id="407" r:id="rId121"/>
    <p:sldId id="409" r:id="rId122"/>
    <p:sldId id="410" r:id="rId123"/>
    <p:sldId id="411" r:id="rId124"/>
    <p:sldId id="412" r:id="rId125"/>
    <p:sldId id="413" r:id="rId126"/>
    <p:sldId id="414" r:id="rId127"/>
    <p:sldId id="415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5CD536AE-3B48-4333-941D-81EF00D0F81E}"/>
    <pc:docChg chg="undo redo custSel addSld delSld modSld sldOrd">
      <pc:chgData name="Joshua Gross" userId="7bb6a70e-9d37-46e4-96de-748557707bd0" providerId="ADAL" clId="{5CD536AE-3B48-4333-941D-81EF00D0F81E}" dt="2023-09-05T13:15:08.689" v="4331" actId="207"/>
      <pc:docMkLst>
        <pc:docMk/>
      </pc:docMkLst>
      <pc:sldChg chg="modSp">
        <pc:chgData name="Joshua Gross" userId="7bb6a70e-9d37-46e4-96de-748557707bd0" providerId="ADAL" clId="{5CD536AE-3B48-4333-941D-81EF00D0F81E}" dt="2023-09-05T12:12:07.231" v="1" actId="27636"/>
        <pc:sldMkLst>
          <pc:docMk/>
          <pc:sldMk cId="0" sldId="264"/>
        </pc:sldMkLst>
        <pc:spChg chg="mod">
          <ac:chgData name="Joshua Gross" userId="7bb6a70e-9d37-46e4-96de-748557707bd0" providerId="ADAL" clId="{5CD536AE-3B48-4333-941D-81EF00D0F81E}" dt="2023-09-05T12:12:07.231" v="1" actId="27636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45" v="3" actId="27636"/>
        <pc:sldMkLst>
          <pc:docMk/>
          <pc:sldMk cId="0" sldId="265"/>
        </pc:sldMkLst>
        <pc:spChg chg="mod">
          <ac:chgData name="Joshua Gross" userId="7bb6a70e-9d37-46e4-96de-748557707bd0" providerId="ADAL" clId="{5CD536AE-3B48-4333-941D-81EF00D0F81E}" dt="2023-09-05T12:12:07.245" v="3" actId="2763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37" v="2" actId="27636"/>
        <pc:sldMkLst>
          <pc:docMk/>
          <pc:sldMk cId="0" sldId="267"/>
        </pc:sldMkLst>
        <pc:spChg chg="mod">
          <ac:chgData name="Joshua Gross" userId="7bb6a70e-9d37-46e4-96de-748557707bd0" providerId="ADAL" clId="{5CD536AE-3B48-4333-941D-81EF00D0F81E}" dt="2023-09-05T12:12:07.237" v="2" actId="27636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54" v="4" actId="27636"/>
        <pc:sldMkLst>
          <pc:docMk/>
          <pc:sldMk cId="0" sldId="269"/>
        </pc:sldMkLst>
        <pc:spChg chg="mod">
          <ac:chgData name="Joshua Gross" userId="7bb6a70e-9d37-46e4-96de-748557707bd0" providerId="ADAL" clId="{5CD536AE-3B48-4333-941D-81EF00D0F81E}" dt="2023-09-05T12:12:07.254" v="4" actId="27636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8:47.565" v="236" actId="20577"/>
        <pc:sldMkLst>
          <pc:docMk/>
          <pc:sldMk cId="0" sldId="344"/>
        </pc:sldMkLst>
        <pc:spChg chg="mod">
          <ac:chgData name="Joshua Gross" userId="7bb6a70e-9d37-46e4-96de-748557707bd0" providerId="ADAL" clId="{5CD536AE-3B48-4333-941D-81EF00D0F81E}" dt="2023-09-05T12:18:27.196" v="217" actId="20577"/>
          <ac:spMkLst>
            <pc:docMk/>
            <pc:sldMk cId="0" sldId="344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8:42.756" v="230" actId="20577"/>
          <ac:spMkLst>
            <pc:docMk/>
            <pc:sldMk cId="0" sldId="34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8:32.253" v="222" actId="20577"/>
          <ac:spMkLst>
            <pc:docMk/>
            <pc:sldMk cId="0" sldId="344"/>
            <ac:spMk id="4" creationId="{00000000-0000-0000-0000-000000000000}"/>
          </ac:spMkLst>
        </pc:spChg>
        <pc:graphicFrameChg chg="modGraphic">
          <ac:chgData name="Joshua Gross" userId="7bb6a70e-9d37-46e4-96de-748557707bd0" providerId="ADAL" clId="{5CD536AE-3B48-4333-941D-81EF00D0F81E}" dt="2023-09-05T12:18:47.565" v="236" actId="20577"/>
          <ac:graphicFrameMkLst>
            <pc:docMk/>
            <pc:sldMk cId="0" sldId="344"/>
            <ac:graphicFrameMk id="5" creationId="{00000000-0000-0000-0000-000000000000}"/>
          </ac:graphicFrameMkLst>
        </pc:graphicFrameChg>
      </pc:sldChg>
      <pc:sldChg chg="del">
        <pc:chgData name="Joshua Gross" userId="7bb6a70e-9d37-46e4-96de-748557707bd0" providerId="ADAL" clId="{5CD536AE-3B48-4333-941D-81EF00D0F81E}" dt="2023-09-05T12:18:56.126" v="237" actId="2696"/>
        <pc:sldMkLst>
          <pc:docMk/>
          <pc:sldMk cId="0" sldId="345"/>
        </pc:sldMkLst>
      </pc:sldChg>
      <pc:sldChg chg="modSp add">
        <pc:chgData name="Joshua Gross" userId="7bb6a70e-9d37-46e4-96de-748557707bd0" providerId="ADAL" clId="{5CD536AE-3B48-4333-941D-81EF00D0F81E}" dt="2023-09-05T12:13:17.336" v="40" actId="2711"/>
        <pc:sldMkLst>
          <pc:docMk/>
          <pc:sldMk cId="4119035634" sldId="346"/>
        </pc:sldMkLst>
        <pc:spChg chg="mod">
          <ac:chgData name="Joshua Gross" userId="7bb6a70e-9d37-46e4-96de-748557707bd0" providerId="ADAL" clId="{5CD536AE-3B48-4333-941D-81EF00D0F81E}" dt="2023-09-05T12:13:17.336" v="40" actId="2711"/>
          <ac:spMkLst>
            <pc:docMk/>
            <pc:sldMk cId="4119035634" sldId="34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2:21.003" v="17" actId="113"/>
          <ac:spMkLst>
            <pc:docMk/>
            <pc:sldMk cId="4119035634" sldId="346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21.858" v="41" actId="2711"/>
        <pc:sldMkLst>
          <pc:docMk/>
          <pc:sldMk cId="2233369899" sldId="347"/>
        </pc:sldMkLst>
        <pc:spChg chg="mod">
          <ac:chgData name="Joshua Gross" userId="7bb6a70e-9d37-46e4-96de-748557707bd0" providerId="ADAL" clId="{5CD536AE-3B48-4333-941D-81EF00D0F81E}" dt="2023-09-05T12:13:21.858" v="41" actId="2711"/>
          <ac:spMkLst>
            <pc:docMk/>
            <pc:sldMk cId="2233369899" sldId="347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2:50.843" v="25" actId="113"/>
          <ac:spMkLst>
            <pc:docMk/>
            <pc:sldMk cId="2233369899" sldId="347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39.254" v="57" actId="20577"/>
        <pc:sldMkLst>
          <pc:docMk/>
          <pc:sldMk cId="1810586945" sldId="348"/>
        </pc:sldMkLst>
        <pc:spChg chg="mod">
          <ac:chgData name="Joshua Gross" userId="7bb6a70e-9d37-46e4-96de-748557707bd0" providerId="ADAL" clId="{5CD536AE-3B48-4333-941D-81EF00D0F81E}" dt="2023-09-05T12:13:39.254" v="57" actId="20577"/>
          <ac:spMkLst>
            <pc:docMk/>
            <pc:sldMk cId="1810586945" sldId="348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3:00.786" v="29" actId="113"/>
          <ac:spMkLst>
            <pc:docMk/>
            <pc:sldMk cId="1810586945" sldId="348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57.302" v="62" actId="20577"/>
        <pc:sldMkLst>
          <pc:docMk/>
          <pc:sldMk cId="1025395941" sldId="349"/>
        </pc:sldMkLst>
        <pc:spChg chg="mod">
          <ac:chgData name="Joshua Gross" userId="7bb6a70e-9d37-46e4-96de-748557707bd0" providerId="ADAL" clId="{5CD536AE-3B48-4333-941D-81EF00D0F81E}" dt="2023-09-05T12:13:57.302" v="62" actId="20577"/>
          <ac:spMkLst>
            <pc:docMk/>
            <pc:sldMk cId="1025395941" sldId="349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3:55.087" v="60" actId="113"/>
          <ac:spMkLst>
            <pc:docMk/>
            <pc:sldMk cId="1025395941" sldId="349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4:01.701" v="65" actId="20577"/>
        <pc:sldMkLst>
          <pc:docMk/>
          <pc:sldMk cId="22490366" sldId="350"/>
        </pc:sldMkLst>
        <pc:spChg chg="mod">
          <ac:chgData name="Joshua Gross" userId="7bb6a70e-9d37-46e4-96de-748557707bd0" providerId="ADAL" clId="{5CD536AE-3B48-4333-941D-81EF00D0F81E}" dt="2023-09-05T12:14:01.701" v="65" actId="20577"/>
          <ac:spMkLst>
            <pc:docMk/>
            <pc:sldMk cId="22490366" sldId="35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5:22.118" v="100" actId="20577"/>
        <pc:sldMkLst>
          <pc:docMk/>
          <pc:sldMk cId="2463117949" sldId="351"/>
        </pc:sldMkLst>
        <pc:spChg chg="mod">
          <ac:chgData name="Joshua Gross" userId="7bb6a70e-9d37-46e4-96de-748557707bd0" providerId="ADAL" clId="{5CD536AE-3B48-4333-941D-81EF00D0F81E}" dt="2023-09-05T12:15:22.118" v="100" actId="20577"/>
          <ac:spMkLst>
            <pc:docMk/>
            <pc:sldMk cId="2463117949" sldId="351"/>
            <ac:spMk id="3" creationId="{00000000-0000-0000-0000-000000000000}"/>
          </ac:spMkLst>
        </pc:spChg>
      </pc:sldChg>
      <pc:sldChg chg="modSp add ord">
        <pc:chgData name="Joshua Gross" userId="7bb6a70e-9d37-46e4-96de-748557707bd0" providerId="ADAL" clId="{5CD536AE-3B48-4333-941D-81EF00D0F81E}" dt="2023-09-05T12:15:52.044" v="104" actId="20577"/>
        <pc:sldMkLst>
          <pc:docMk/>
          <pc:sldMk cId="2047698149" sldId="352"/>
        </pc:sldMkLst>
        <pc:spChg chg="mod">
          <ac:chgData name="Joshua Gross" userId="7bb6a70e-9d37-46e4-96de-748557707bd0" providerId="ADAL" clId="{5CD536AE-3B48-4333-941D-81EF00D0F81E}" dt="2023-09-05T12:15:52.044" v="104" actId="20577"/>
          <ac:spMkLst>
            <pc:docMk/>
            <pc:sldMk cId="2047698149" sldId="35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22.070" v="129" actId="20577"/>
        <pc:sldMkLst>
          <pc:docMk/>
          <pc:sldMk cId="4114413648" sldId="353"/>
        </pc:sldMkLst>
        <pc:spChg chg="mod">
          <ac:chgData name="Joshua Gross" userId="7bb6a70e-9d37-46e4-96de-748557707bd0" providerId="ADAL" clId="{5CD536AE-3B48-4333-941D-81EF00D0F81E}" dt="2023-09-05T12:16:22.070" v="129" actId="20577"/>
          <ac:spMkLst>
            <pc:docMk/>
            <pc:sldMk cId="4114413648" sldId="353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06.639" v="106" actId="113"/>
          <ac:spMkLst>
            <pc:docMk/>
            <pc:sldMk cId="4114413648" sldId="353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32.520" v="134" actId="113"/>
        <pc:sldMkLst>
          <pc:docMk/>
          <pc:sldMk cId="1811719349" sldId="354"/>
        </pc:sldMkLst>
        <pc:spChg chg="mod">
          <ac:chgData name="Joshua Gross" userId="7bb6a70e-9d37-46e4-96de-748557707bd0" providerId="ADAL" clId="{5CD536AE-3B48-4333-941D-81EF00D0F81E}" dt="2023-09-05T12:16:29.445" v="132" actId="113"/>
          <ac:spMkLst>
            <pc:docMk/>
            <pc:sldMk cId="1811719349" sldId="35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32.520" v="134" actId="113"/>
          <ac:spMkLst>
            <pc:docMk/>
            <pc:sldMk cId="1811719349" sldId="354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49.061" v="148" actId="20577"/>
        <pc:sldMkLst>
          <pc:docMk/>
          <pc:sldMk cId="4124610348" sldId="355"/>
        </pc:sldMkLst>
        <pc:spChg chg="mod">
          <ac:chgData name="Joshua Gross" userId="7bb6a70e-9d37-46e4-96de-748557707bd0" providerId="ADAL" clId="{5CD536AE-3B48-4333-941D-81EF00D0F81E}" dt="2023-09-05T12:16:49.061" v="148" actId="20577"/>
          <ac:spMkLst>
            <pc:docMk/>
            <pc:sldMk cId="4124610348" sldId="355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45.623" v="138" actId="113"/>
          <ac:spMkLst>
            <pc:docMk/>
            <pc:sldMk cId="4124610348" sldId="355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03.067" v="153" actId="20577"/>
        <pc:sldMkLst>
          <pc:docMk/>
          <pc:sldMk cId="2501556845" sldId="356"/>
        </pc:sldMkLst>
        <pc:spChg chg="mod">
          <ac:chgData name="Joshua Gross" userId="7bb6a70e-9d37-46e4-96de-748557707bd0" providerId="ADAL" clId="{5CD536AE-3B48-4333-941D-81EF00D0F81E}" dt="2023-09-05T12:17:03.067" v="153" actId="20577"/>
          <ac:spMkLst>
            <pc:docMk/>
            <pc:sldMk cId="2501556845" sldId="35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7:00.702" v="151" actId="113"/>
          <ac:spMkLst>
            <pc:docMk/>
            <pc:sldMk cId="2501556845" sldId="356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16.454" v="156" actId="20577"/>
        <pc:sldMkLst>
          <pc:docMk/>
          <pc:sldMk cId="2219071859" sldId="357"/>
        </pc:sldMkLst>
        <pc:spChg chg="mod">
          <ac:chgData name="Joshua Gross" userId="7bb6a70e-9d37-46e4-96de-748557707bd0" providerId="ADAL" clId="{5CD536AE-3B48-4333-941D-81EF00D0F81E}" dt="2023-09-05T12:17:16.454" v="156" actId="20577"/>
          <ac:spMkLst>
            <pc:docMk/>
            <pc:sldMk cId="2219071859" sldId="35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0.517" v="159" actId="20577"/>
        <pc:sldMkLst>
          <pc:docMk/>
          <pc:sldMk cId="3927931318" sldId="358"/>
        </pc:sldMkLst>
        <pc:spChg chg="mod">
          <ac:chgData name="Joshua Gross" userId="7bb6a70e-9d37-46e4-96de-748557707bd0" providerId="ADAL" clId="{5CD536AE-3B48-4333-941D-81EF00D0F81E}" dt="2023-09-05T12:17:20.517" v="159" actId="20577"/>
          <ac:spMkLst>
            <pc:docMk/>
            <pc:sldMk cId="3927931318" sldId="35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5.469" v="164" actId="20577"/>
        <pc:sldMkLst>
          <pc:docMk/>
          <pc:sldMk cId="286847848" sldId="359"/>
        </pc:sldMkLst>
        <pc:spChg chg="mod">
          <ac:chgData name="Joshua Gross" userId="7bb6a70e-9d37-46e4-96de-748557707bd0" providerId="ADAL" clId="{5CD536AE-3B48-4333-941D-81EF00D0F81E}" dt="2023-09-05T12:17:25.469" v="164" actId="20577"/>
          <ac:spMkLst>
            <pc:docMk/>
            <pc:sldMk cId="286847848" sldId="35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8.636" v="167" actId="20577"/>
        <pc:sldMkLst>
          <pc:docMk/>
          <pc:sldMk cId="2908254068" sldId="360"/>
        </pc:sldMkLst>
        <pc:spChg chg="mod">
          <ac:chgData name="Joshua Gross" userId="7bb6a70e-9d37-46e4-96de-748557707bd0" providerId="ADAL" clId="{5CD536AE-3B48-4333-941D-81EF00D0F81E}" dt="2023-09-05T12:17:28.636" v="167" actId="20577"/>
          <ac:spMkLst>
            <pc:docMk/>
            <pc:sldMk cId="2908254068" sldId="36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33.068" v="170" actId="20577"/>
        <pc:sldMkLst>
          <pc:docMk/>
          <pc:sldMk cId="3146019893" sldId="361"/>
        </pc:sldMkLst>
        <pc:spChg chg="mod">
          <ac:chgData name="Joshua Gross" userId="7bb6a70e-9d37-46e4-96de-748557707bd0" providerId="ADAL" clId="{5CD536AE-3B48-4333-941D-81EF00D0F81E}" dt="2023-09-05T12:17:33.068" v="170" actId="20577"/>
          <ac:spMkLst>
            <pc:docMk/>
            <pc:sldMk cId="3146019893" sldId="361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8:02.073" v="215" actId="20577"/>
        <pc:sldMkLst>
          <pc:docMk/>
          <pc:sldMk cId="545762438" sldId="362"/>
        </pc:sldMkLst>
        <pc:spChg chg="mod">
          <ac:chgData name="Joshua Gross" userId="7bb6a70e-9d37-46e4-96de-748557707bd0" providerId="ADAL" clId="{5CD536AE-3B48-4333-941D-81EF00D0F81E}" dt="2023-09-05T12:18:02.073" v="215" actId="20577"/>
          <ac:spMkLst>
            <pc:docMk/>
            <pc:sldMk cId="545762438" sldId="36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0:31.996" v="281" actId="20577"/>
        <pc:sldMkLst>
          <pc:docMk/>
          <pc:sldMk cId="1687986363" sldId="363"/>
        </pc:sldMkLst>
        <pc:spChg chg="mod">
          <ac:chgData name="Joshua Gross" userId="7bb6a70e-9d37-46e4-96de-748557707bd0" providerId="ADAL" clId="{5CD536AE-3B48-4333-941D-81EF00D0F81E}" dt="2023-09-05T12:20:31.996" v="281" actId="20577"/>
          <ac:spMkLst>
            <pc:docMk/>
            <pc:sldMk cId="1687986363" sldId="363"/>
            <ac:spMk id="3" creationId="{00000000-0000-0000-0000-000000000000}"/>
          </ac:spMkLst>
        </pc:spChg>
      </pc:sldChg>
      <pc:sldChg chg="delSp modSp add">
        <pc:chgData name="Joshua Gross" userId="7bb6a70e-9d37-46e4-96de-748557707bd0" providerId="ADAL" clId="{5CD536AE-3B48-4333-941D-81EF00D0F81E}" dt="2023-09-05T12:23:03.791" v="564" actId="12"/>
        <pc:sldMkLst>
          <pc:docMk/>
          <pc:sldMk cId="2240074128" sldId="364"/>
        </pc:sldMkLst>
        <pc:spChg chg="mod">
          <ac:chgData name="Joshua Gross" userId="7bb6a70e-9d37-46e4-96de-748557707bd0" providerId="ADAL" clId="{5CD536AE-3B48-4333-941D-81EF00D0F81E}" dt="2023-09-05T12:21:33.066" v="312" actId="20577"/>
          <ac:spMkLst>
            <pc:docMk/>
            <pc:sldMk cId="2240074128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23:03.791" v="564" actId="12"/>
          <ac:spMkLst>
            <pc:docMk/>
            <pc:sldMk cId="2240074128" sldId="36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21:27.396" v="284" actId="6549"/>
          <ac:spMkLst>
            <pc:docMk/>
            <pc:sldMk cId="2240074128" sldId="364"/>
            <ac:spMk id="4" creationId="{00000000-0000-0000-0000-000000000000}"/>
          </ac:spMkLst>
        </pc:spChg>
        <pc:graphicFrameChg chg="del">
          <ac:chgData name="Joshua Gross" userId="7bb6a70e-9d37-46e4-96de-748557707bd0" providerId="ADAL" clId="{5CD536AE-3B48-4333-941D-81EF00D0F81E}" dt="2023-09-05T12:21:25.344" v="283" actId="478"/>
          <ac:graphicFrameMkLst>
            <pc:docMk/>
            <pc:sldMk cId="2240074128" sldId="364"/>
            <ac:graphicFrameMk id="5" creationId="{00000000-0000-0000-0000-000000000000}"/>
          </ac:graphicFrameMkLst>
        </pc:graphicFrameChg>
      </pc:sldChg>
      <pc:sldChg chg="modSp add">
        <pc:chgData name="Joshua Gross" userId="7bb6a70e-9d37-46e4-96de-748557707bd0" providerId="ADAL" clId="{5CD536AE-3B48-4333-941D-81EF00D0F81E}" dt="2023-09-05T12:23:39.523" v="599" actId="20577"/>
        <pc:sldMkLst>
          <pc:docMk/>
          <pc:sldMk cId="2779334336" sldId="365"/>
        </pc:sldMkLst>
        <pc:spChg chg="mod">
          <ac:chgData name="Joshua Gross" userId="7bb6a70e-9d37-46e4-96de-748557707bd0" providerId="ADAL" clId="{5CD536AE-3B48-4333-941D-81EF00D0F81E}" dt="2023-09-05T12:23:39.523" v="599" actId="20577"/>
          <ac:spMkLst>
            <pc:docMk/>
            <pc:sldMk cId="2779334336" sldId="365"/>
            <ac:spMk id="3" creationId="{00000000-0000-0000-0000-000000000000}"/>
          </ac:spMkLst>
        </pc:spChg>
      </pc:sldChg>
      <pc:sldChg chg="add del">
        <pc:chgData name="Joshua Gross" userId="7bb6a70e-9d37-46e4-96de-748557707bd0" providerId="ADAL" clId="{5CD536AE-3B48-4333-941D-81EF00D0F81E}" dt="2023-09-05T12:23:49.103" v="601" actId="2696"/>
        <pc:sldMkLst>
          <pc:docMk/>
          <pc:sldMk cId="1081778930" sldId="366"/>
        </pc:sldMkLst>
      </pc:sldChg>
      <pc:sldChg chg="modSp add del">
        <pc:chgData name="Joshua Gross" userId="7bb6a70e-9d37-46e4-96de-748557707bd0" providerId="ADAL" clId="{5CD536AE-3B48-4333-941D-81EF00D0F81E}" dt="2023-09-05T12:26:41.267" v="965" actId="2696"/>
        <pc:sldMkLst>
          <pc:docMk/>
          <pc:sldMk cId="1320348941" sldId="366"/>
        </pc:sldMkLst>
        <pc:spChg chg="mod">
          <ac:chgData name="Joshua Gross" userId="7bb6a70e-9d37-46e4-96de-748557707bd0" providerId="ADAL" clId="{5CD536AE-3B48-4333-941D-81EF00D0F81E}" dt="2023-09-05T12:24:06.124" v="674" actId="20577"/>
          <ac:spMkLst>
            <pc:docMk/>
            <pc:sldMk cId="1320348941" sldId="366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5CD536AE-3B48-4333-941D-81EF00D0F81E}" dt="2023-09-05T12:26:44.197" v="966" actId="2696"/>
        <pc:sldMkLst>
          <pc:docMk/>
          <pc:sldMk cId="2539370685" sldId="367"/>
        </pc:sldMkLst>
        <pc:spChg chg="mod">
          <ac:chgData name="Joshua Gross" userId="7bb6a70e-9d37-46e4-96de-748557707bd0" providerId="ADAL" clId="{5CD536AE-3B48-4333-941D-81EF00D0F81E}" dt="2023-09-05T12:24:18.095" v="696" actId="20577"/>
          <ac:spMkLst>
            <pc:docMk/>
            <pc:sldMk cId="2539370685" sldId="36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6:29.368" v="962" actId="20577"/>
        <pc:sldMkLst>
          <pc:docMk/>
          <pc:sldMk cId="4138657654" sldId="368"/>
        </pc:sldMkLst>
        <pc:spChg chg="mod">
          <ac:chgData name="Joshua Gross" userId="7bb6a70e-9d37-46e4-96de-748557707bd0" providerId="ADAL" clId="{5CD536AE-3B48-4333-941D-81EF00D0F81E}" dt="2023-09-05T12:26:29.368" v="962" actId="20577"/>
          <ac:spMkLst>
            <pc:docMk/>
            <pc:sldMk cId="4138657654" sldId="36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44.707" v="1220" actId="20577"/>
        <pc:sldMkLst>
          <pc:docMk/>
          <pc:sldMk cId="483278860" sldId="369"/>
        </pc:sldMkLst>
        <pc:spChg chg="mod">
          <ac:chgData name="Joshua Gross" userId="7bb6a70e-9d37-46e4-96de-748557707bd0" providerId="ADAL" clId="{5CD536AE-3B48-4333-941D-81EF00D0F81E}" dt="2023-09-05T12:29:44.707" v="1220" actId="20577"/>
          <ac:spMkLst>
            <pc:docMk/>
            <pc:sldMk cId="483278860" sldId="36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40.531" v="1211" actId="20577"/>
        <pc:sldMkLst>
          <pc:docMk/>
          <pc:sldMk cId="778720921" sldId="370"/>
        </pc:sldMkLst>
        <pc:spChg chg="mod">
          <ac:chgData name="Joshua Gross" userId="7bb6a70e-9d37-46e4-96de-748557707bd0" providerId="ADAL" clId="{5CD536AE-3B48-4333-941D-81EF00D0F81E}" dt="2023-09-05T12:29:40.531" v="1211" actId="20577"/>
          <ac:spMkLst>
            <pc:docMk/>
            <pc:sldMk cId="778720921" sldId="370"/>
            <ac:spMk id="3" creationId="{00000000-0000-0000-0000-000000000000}"/>
          </ac:spMkLst>
        </pc:spChg>
      </pc:sldChg>
      <pc:sldChg chg="add">
        <pc:chgData name="Joshua Gross" userId="7bb6a70e-9d37-46e4-96de-748557707bd0" providerId="ADAL" clId="{5CD536AE-3B48-4333-941D-81EF00D0F81E}" dt="2023-09-05T12:26:26.568" v="961"/>
        <pc:sldMkLst>
          <pc:docMk/>
          <pc:sldMk cId="2215069017" sldId="371"/>
        </pc:sldMkLst>
      </pc:sldChg>
      <pc:sldChg chg="modSp add">
        <pc:chgData name="Joshua Gross" userId="7bb6a70e-9d37-46e4-96de-748557707bd0" providerId="ADAL" clId="{5CD536AE-3B48-4333-941D-81EF00D0F81E}" dt="2023-09-05T12:27:42.108" v="1024" actId="20577"/>
        <pc:sldMkLst>
          <pc:docMk/>
          <pc:sldMk cId="4120124065" sldId="372"/>
        </pc:sldMkLst>
        <pc:spChg chg="mod">
          <ac:chgData name="Joshua Gross" userId="7bb6a70e-9d37-46e4-96de-748557707bd0" providerId="ADAL" clId="{5CD536AE-3B48-4333-941D-81EF00D0F81E}" dt="2023-09-05T12:27:42.108" v="1024" actId="20577"/>
          <ac:spMkLst>
            <pc:docMk/>
            <pc:sldMk cId="4120124065" sldId="37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09.859" v="1099" actId="20577"/>
        <pc:sldMkLst>
          <pc:docMk/>
          <pc:sldMk cId="1537304526" sldId="373"/>
        </pc:sldMkLst>
        <pc:spChg chg="mod">
          <ac:chgData name="Joshua Gross" userId="7bb6a70e-9d37-46e4-96de-748557707bd0" providerId="ADAL" clId="{5CD536AE-3B48-4333-941D-81EF00D0F81E}" dt="2023-09-05T12:28:09.859" v="1099" actId="20577"/>
          <ac:spMkLst>
            <pc:docMk/>
            <pc:sldMk cId="1537304526" sldId="373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24.780" v="1109" actId="20577"/>
        <pc:sldMkLst>
          <pc:docMk/>
          <pc:sldMk cId="4170204159" sldId="374"/>
        </pc:sldMkLst>
        <pc:spChg chg="mod">
          <ac:chgData name="Joshua Gross" userId="7bb6a70e-9d37-46e4-96de-748557707bd0" providerId="ADAL" clId="{5CD536AE-3B48-4333-941D-81EF00D0F81E}" dt="2023-09-05T12:28:24.780" v="1109" actId="20577"/>
          <ac:spMkLst>
            <pc:docMk/>
            <pc:sldMk cId="4170204159" sldId="374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50.412" v="1121" actId="20577"/>
        <pc:sldMkLst>
          <pc:docMk/>
          <pc:sldMk cId="1740077449" sldId="375"/>
        </pc:sldMkLst>
        <pc:spChg chg="mod">
          <ac:chgData name="Joshua Gross" userId="7bb6a70e-9d37-46e4-96de-748557707bd0" providerId="ADAL" clId="{5CD536AE-3B48-4333-941D-81EF00D0F81E}" dt="2023-09-05T12:28:50.412" v="1121" actId="20577"/>
          <ac:spMkLst>
            <pc:docMk/>
            <pc:sldMk cId="1740077449" sldId="375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07.661" v="1183" actId="20577"/>
        <pc:sldMkLst>
          <pc:docMk/>
          <pc:sldMk cId="4001241598" sldId="376"/>
        </pc:sldMkLst>
        <pc:spChg chg="mod">
          <ac:chgData name="Joshua Gross" userId="7bb6a70e-9d37-46e4-96de-748557707bd0" providerId="ADAL" clId="{5CD536AE-3B48-4333-941D-81EF00D0F81E}" dt="2023-09-05T12:29:07.661" v="1183" actId="20577"/>
          <ac:spMkLst>
            <pc:docMk/>
            <pc:sldMk cId="4001241598" sldId="376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28.364" v="1202" actId="12"/>
        <pc:sldMkLst>
          <pc:docMk/>
          <pc:sldMk cId="4124721721" sldId="377"/>
        </pc:sldMkLst>
        <pc:spChg chg="mod">
          <ac:chgData name="Joshua Gross" userId="7bb6a70e-9d37-46e4-96de-748557707bd0" providerId="ADAL" clId="{5CD536AE-3B48-4333-941D-81EF00D0F81E}" dt="2023-09-05T12:29:28.364" v="1202" actId="12"/>
          <ac:spMkLst>
            <pc:docMk/>
            <pc:sldMk cId="4124721721" sldId="37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04.195" v="1248" actId="20577"/>
        <pc:sldMkLst>
          <pc:docMk/>
          <pc:sldMk cId="2689983665" sldId="378"/>
        </pc:sldMkLst>
        <pc:spChg chg="mod">
          <ac:chgData name="Joshua Gross" userId="7bb6a70e-9d37-46e4-96de-748557707bd0" providerId="ADAL" clId="{5CD536AE-3B48-4333-941D-81EF00D0F81E}" dt="2023-09-05T12:30:04.195" v="1248" actId="20577"/>
          <ac:spMkLst>
            <pc:docMk/>
            <pc:sldMk cId="2689983665" sldId="37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17.499" v="1273" actId="20577"/>
        <pc:sldMkLst>
          <pc:docMk/>
          <pc:sldMk cId="2656068521" sldId="379"/>
        </pc:sldMkLst>
        <pc:spChg chg="mod">
          <ac:chgData name="Joshua Gross" userId="7bb6a70e-9d37-46e4-96de-748557707bd0" providerId="ADAL" clId="{5CD536AE-3B48-4333-941D-81EF00D0F81E}" dt="2023-09-05T12:30:17.499" v="1273" actId="20577"/>
          <ac:spMkLst>
            <pc:docMk/>
            <pc:sldMk cId="2656068521" sldId="37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41.986" v="1300" actId="20577"/>
        <pc:sldMkLst>
          <pc:docMk/>
          <pc:sldMk cId="4079870208" sldId="380"/>
        </pc:sldMkLst>
        <pc:spChg chg="mod">
          <ac:chgData name="Joshua Gross" userId="7bb6a70e-9d37-46e4-96de-748557707bd0" providerId="ADAL" clId="{5CD536AE-3B48-4333-941D-81EF00D0F81E}" dt="2023-09-05T12:30:41.986" v="1300" actId="20577"/>
          <ac:spMkLst>
            <pc:docMk/>
            <pc:sldMk cId="4079870208" sldId="38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2:31.987" v="1447" actId="20577"/>
        <pc:sldMkLst>
          <pc:docMk/>
          <pc:sldMk cId="1468178098" sldId="381"/>
        </pc:sldMkLst>
        <pc:spChg chg="mod">
          <ac:chgData name="Joshua Gross" userId="7bb6a70e-9d37-46e4-96de-748557707bd0" providerId="ADAL" clId="{5CD536AE-3B48-4333-941D-81EF00D0F81E}" dt="2023-09-05T12:32:31.987" v="1447" actId="20577"/>
          <ac:spMkLst>
            <pc:docMk/>
            <pc:sldMk cId="1468178098" sldId="381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5CD536AE-3B48-4333-941D-81EF00D0F81E}" dt="2023-09-05T12:34:31.547" v="1542" actId="5793"/>
        <pc:sldMkLst>
          <pc:docMk/>
          <pc:sldMk cId="2601955557" sldId="382"/>
        </pc:sldMkLst>
        <pc:spChg chg="mod">
          <ac:chgData name="Joshua Gross" userId="7bb6a70e-9d37-46e4-96de-748557707bd0" providerId="ADAL" clId="{5CD536AE-3B48-4333-941D-81EF00D0F81E}" dt="2023-09-05T12:34:31.547" v="1542" actId="5793"/>
          <ac:spMkLst>
            <pc:docMk/>
            <pc:sldMk cId="2601955557" sldId="382"/>
            <ac:spMk id="3" creationId="{00000000-0000-0000-0000-000000000000}"/>
          </ac:spMkLst>
        </pc:spChg>
        <pc:spChg chg="add mod">
          <ac:chgData name="Joshua Gross" userId="7bb6a70e-9d37-46e4-96de-748557707bd0" providerId="ADAL" clId="{5CD536AE-3B48-4333-941D-81EF00D0F81E}" dt="2023-09-05T12:33:21.570" v="1463" actId="27636"/>
          <ac:spMkLst>
            <pc:docMk/>
            <pc:sldMk cId="2601955557" sldId="382"/>
            <ac:spMk id="5" creationId="{35A13942-B1A8-4DED-9369-63D9E6AA0AC2}"/>
          </ac:spMkLst>
        </pc:spChg>
      </pc:sldChg>
      <pc:sldChg chg="add del">
        <pc:chgData name="Joshua Gross" userId="7bb6a70e-9d37-46e4-96de-748557707bd0" providerId="ADAL" clId="{5CD536AE-3B48-4333-941D-81EF00D0F81E}" dt="2023-09-05T12:32:55.020" v="1450" actId="2696"/>
        <pc:sldMkLst>
          <pc:docMk/>
          <pc:sldMk cId="1229749623" sldId="383"/>
        </pc:sldMkLst>
      </pc:sldChg>
      <pc:sldChg chg="modSp add">
        <pc:chgData name="Joshua Gross" userId="7bb6a70e-9d37-46e4-96de-748557707bd0" providerId="ADAL" clId="{5CD536AE-3B48-4333-941D-81EF00D0F81E}" dt="2023-09-05T12:34:54.717" v="1566" actId="20577"/>
        <pc:sldMkLst>
          <pc:docMk/>
          <pc:sldMk cId="1264877091" sldId="383"/>
        </pc:sldMkLst>
        <pc:spChg chg="mod">
          <ac:chgData name="Joshua Gross" userId="7bb6a70e-9d37-46e4-96de-748557707bd0" providerId="ADAL" clId="{5CD536AE-3B48-4333-941D-81EF00D0F81E}" dt="2023-09-05T12:34:54.717" v="1566" actId="20577"/>
          <ac:spMkLst>
            <pc:docMk/>
            <pc:sldMk cId="1264877091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4:42.804" v="1546" actId="113"/>
          <ac:spMkLst>
            <pc:docMk/>
            <pc:sldMk cId="1264877091" sldId="383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5:04.226" v="1584" actId="20577"/>
        <pc:sldMkLst>
          <pc:docMk/>
          <pc:sldMk cId="1840810179" sldId="384"/>
        </pc:sldMkLst>
        <pc:spChg chg="mod">
          <ac:chgData name="Joshua Gross" userId="7bb6a70e-9d37-46e4-96de-748557707bd0" providerId="ADAL" clId="{5CD536AE-3B48-4333-941D-81EF00D0F81E}" dt="2023-09-05T12:35:04.226" v="1584" actId="20577"/>
          <ac:spMkLst>
            <pc:docMk/>
            <pc:sldMk cId="1840810179" sldId="384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5:29.099" v="1608" actId="20577"/>
        <pc:sldMkLst>
          <pc:docMk/>
          <pc:sldMk cId="868626390" sldId="385"/>
        </pc:sldMkLst>
        <pc:spChg chg="mod">
          <ac:chgData name="Joshua Gross" userId="7bb6a70e-9d37-46e4-96de-748557707bd0" providerId="ADAL" clId="{5CD536AE-3B48-4333-941D-81EF00D0F81E}" dt="2023-09-05T12:35:29.099" v="1608" actId="20577"/>
          <ac:spMkLst>
            <pc:docMk/>
            <pc:sldMk cId="868626390" sldId="385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5:18.756" v="1589" actId="113"/>
          <ac:spMkLst>
            <pc:docMk/>
            <pc:sldMk cId="868626390" sldId="385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5:56.779" v="1639" actId="20577"/>
        <pc:sldMkLst>
          <pc:docMk/>
          <pc:sldMk cId="1165985608" sldId="386"/>
        </pc:sldMkLst>
        <pc:spChg chg="mod">
          <ac:chgData name="Joshua Gross" userId="7bb6a70e-9d37-46e4-96de-748557707bd0" providerId="ADAL" clId="{5CD536AE-3B48-4333-941D-81EF00D0F81E}" dt="2023-09-05T12:35:56.779" v="1639" actId="20577"/>
          <ac:spMkLst>
            <pc:docMk/>
            <pc:sldMk cId="1165985608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5:44.876" v="1611" actId="113"/>
          <ac:spMkLst>
            <pc:docMk/>
            <pc:sldMk cId="1165985608" sldId="386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6:14.235" v="1652" actId="20577"/>
        <pc:sldMkLst>
          <pc:docMk/>
          <pc:sldMk cId="3352150963" sldId="387"/>
        </pc:sldMkLst>
        <pc:spChg chg="mod">
          <ac:chgData name="Joshua Gross" userId="7bb6a70e-9d37-46e4-96de-748557707bd0" providerId="ADAL" clId="{5CD536AE-3B48-4333-941D-81EF00D0F81E}" dt="2023-09-05T12:36:14.235" v="1652" actId="20577"/>
          <ac:spMkLst>
            <pc:docMk/>
            <pc:sldMk cId="3352150963" sldId="38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8:39.993" v="1745" actId="20577"/>
        <pc:sldMkLst>
          <pc:docMk/>
          <pc:sldMk cId="1836911492" sldId="388"/>
        </pc:sldMkLst>
        <pc:spChg chg="mod">
          <ac:chgData name="Joshua Gross" userId="7bb6a70e-9d37-46e4-96de-748557707bd0" providerId="ADAL" clId="{5CD536AE-3B48-4333-941D-81EF00D0F81E}" dt="2023-09-05T12:38:39.993" v="1745" actId="20577"/>
          <ac:spMkLst>
            <pc:docMk/>
            <pc:sldMk cId="1836911492" sldId="38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8:43.754" v="1749" actId="20577"/>
        <pc:sldMkLst>
          <pc:docMk/>
          <pc:sldMk cId="3244377781" sldId="389"/>
        </pc:sldMkLst>
        <pc:spChg chg="mod">
          <ac:chgData name="Joshua Gross" userId="7bb6a70e-9d37-46e4-96de-748557707bd0" providerId="ADAL" clId="{5CD536AE-3B48-4333-941D-81EF00D0F81E}" dt="2023-09-05T12:38:43.754" v="1749" actId="20577"/>
          <ac:spMkLst>
            <pc:docMk/>
            <pc:sldMk cId="3244377781" sldId="38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43:42.043" v="2022" actId="404"/>
        <pc:sldMkLst>
          <pc:docMk/>
          <pc:sldMk cId="3706458376" sldId="390"/>
        </pc:sldMkLst>
        <pc:spChg chg="mod">
          <ac:chgData name="Joshua Gross" userId="7bb6a70e-9d37-46e4-96de-748557707bd0" providerId="ADAL" clId="{5CD536AE-3B48-4333-941D-81EF00D0F81E}" dt="2023-09-05T12:43:42.043" v="2022" actId="404"/>
          <ac:spMkLst>
            <pc:docMk/>
            <pc:sldMk cId="3706458376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40:28.986" v="1866" actId="1076"/>
          <ac:spMkLst>
            <pc:docMk/>
            <pc:sldMk cId="3706458376" sldId="390"/>
            <ac:spMk id="4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40:33.043" v="1867" actId="113"/>
          <ac:spMkLst>
            <pc:docMk/>
            <pc:sldMk cId="3706458376" sldId="390"/>
            <ac:spMk id="5" creationId="{35A13942-B1A8-4DED-9369-63D9E6AA0AC2}"/>
          </ac:spMkLst>
        </pc:spChg>
      </pc:sldChg>
      <pc:sldChg chg="addSp delSp modSp add">
        <pc:chgData name="Joshua Gross" userId="7bb6a70e-9d37-46e4-96de-748557707bd0" providerId="ADAL" clId="{5CD536AE-3B48-4333-941D-81EF00D0F81E}" dt="2023-09-05T12:52:11.281" v="2538" actId="14100"/>
        <pc:sldMkLst>
          <pc:docMk/>
          <pc:sldMk cId="4155410925" sldId="391"/>
        </pc:sldMkLst>
        <pc:spChg chg="mod">
          <ac:chgData name="Joshua Gross" userId="7bb6a70e-9d37-46e4-96de-748557707bd0" providerId="ADAL" clId="{5CD536AE-3B48-4333-941D-81EF00D0F81E}" dt="2023-09-05T12:47:26.041" v="2201" actId="20577"/>
          <ac:spMkLst>
            <pc:docMk/>
            <pc:sldMk cId="4155410925" sldId="391"/>
            <ac:spMk id="2" creationId="{00000000-0000-0000-0000-000000000000}"/>
          </ac:spMkLst>
        </pc:spChg>
        <pc:spChg chg="del mod">
          <ac:chgData name="Joshua Gross" userId="7bb6a70e-9d37-46e4-96de-748557707bd0" providerId="ADAL" clId="{5CD536AE-3B48-4333-941D-81EF00D0F81E}" dt="2023-09-05T12:46:33.624" v="2101"/>
          <ac:spMkLst>
            <pc:docMk/>
            <pc:sldMk cId="4155410925" sldId="391"/>
            <ac:spMk id="3" creationId="{00000000-0000-0000-0000-000000000000}"/>
          </ac:spMkLst>
        </pc:spChg>
        <pc:spChg chg="del">
          <ac:chgData name="Joshua Gross" userId="7bb6a70e-9d37-46e4-96de-748557707bd0" providerId="ADAL" clId="{5CD536AE-3B48-4333-941D-81EF00D0F81E}" dt="2023-09-05T12:45:26.610" v="2024" actId="478"/>
          <ac:spMkLst>
            <pc:docMk/>
            <pc:sldMk cId="4155410925" sldId="391"/>
            <ac:spMk id="5" creationId="{35A13942-B1A8-4DED-9369-63D9E6AA0AC2}"/>
          </ac:spMkLst>
        </pc:spChg>
        <pc:spChg chg="add del mod">
          <ac:chgData name="Joshua Gross" userId="7bb6a70e-9d37-46e4-96de-748557707bd0" providerId="ADAL" clId="{5CD536AE-3B48-4333-941D-81EF00D0F81E}" dt="2023-09-05T12:52:11.281" v="2538" actId="14100"/>
          <ac:spMkLst>
            <pc:docMk/>
            <pc:sldMk cId="4155410925" sldId="391"/>
            <ac:spMk id="6" creationId="{51552640-8D68-4706-A15B-92D4C6F44B7D}"/>
          </ac:spMkLst>
        </pc:spChg>
        <pc:picChg chg="add del mod">
          <ac:chgData name="Joshua Gross" userId="7bb6a70e-9d37-46e4-96de-748557707bd0" providerId="ADAL" clId="{5CD536AE-3B48-4333-941D-81EF00D0F81E}" dt="2023-09-05T12:46:50.599" v="2107"/>
          <ac:picMkLst>
            <pc:docMk/>
            <pc:sldMk cId="4155410925" sldId="391"/>
            <ac:picMk id="1028" creationId="{D8F71A1F-CD1A-4F9E-A4FA-013E2DD87390}"/>
          </ac:picMkLst>
        </pc:picChg>
        <pc:picChg chg="add del mod">
          <ac:chgData name="Joshua Gross" userId="7bb6a70e-9d37-46e4-96de-748557707bd0" providerId="ADAL" clId="{5CD536AE-3B48-4333-941D-81EF00D0F81E}" dt="2023-09-05T12:52:07.489" v="2537" actId="478"/>
          <ac:picMkLst>
            <pc:docMk/>
            <pc:sldMk cId="4155410925" sldId="391"/>
            <ac:picMk id="1030" creationId="{5C2949B0-2440-4458-8548-86AF6072C4EC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2:52:17.649" v="2540" actId="14100"/>
        <pc:sldMkLst>
          <pc:docMk/>
          <pc:sldMk cId="1373827443" sldId="392"/>
        </pc:sldMkLst>
        <pc:spChg chg="mod">
          <ac:chgData name="Joshua Gross" userId="7bb6a70e-9d37-46e4-96de-748557707bd0" providerId="ADAL" clId="{5CD536AE-3B48-4333-941D-81EF00D0F81E}" dt="2023-09-05T12:52:17.649" v="2540" actId="14100"/>
          <ac:spMkLst>
            <pc:docMk/>
            <pc:sldMk cId="1373827443" sldId="392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0:28.409" v="2525" actId="478"/>
          <ac:picMkLst>
            <pc:docMk/>
            <pc:sldMk cId="1373827443" sldId="392"/>
            <ac:picMk id="7" creationId="{838D4306-C280-4187-BE7E-6B3C4368EAEF}"/>
          </ac:picMkLst>
        </pc:picChg>
        <pc:picChg chg="add del">
          <ac:chgData name="Joshua Gross" userId="7bb6a70e-9d37-46e4-96de-748557707bd0" providerId="ADAL" clId="{5CD536AE-3B48-4333-941D-81EF00D0F81E}" dt="2023-09-05T12:50:30.712" v="2527" actId="478"/>
          <ac:picMkLst>
            <pc:docMk/>
            <pc:sldMk cId="1373827443" sldId="392"/>
            <ac:picMk id="8" creationId="{7AF9B1C8-42D9-4CBE-AC3E-E4A72F4C8DE7}"/>
          </ac:picMkLst>
        </pc:picChg>
        <pc:picChg chg="add del mod">
          <ac:chgData name="Joshua Gross" userId="7bb6a70e-9d37-46e4-96de-748557707bd0" providerId="ADAL" clId="{5CD536AE-3B48-4333-941D-81EF00D0F81E}" dt="2023-09-05T12:51:51.953" v="2533" actId="478"/>
          <ac:picMkLst>
            <pc:docMk/>
            <pc:sldMk cId="1373827443" sldId="392"/>
            <ac:picMk id="9" creationId="{C1E40FF0-C317-4278-8752-0C1D176FD0F2}"/>
          </ac:picMkLst>
        </pc:picChg>
        <pc:picChg chg="add del">
          <ac:chgData name="Joshua Gross" userId="7bb6a70e-9d37-46e4-96de-748557707bd0" providerId="ADAL" clId="{5CD536AE-3B48-4333-941D-81EF00D0F81E}" dt="2023-09-05T12:52:14.577" v="2539" actId="478"/>
          <ac:picMkLst>
            <pc:docMk/>
            <pc:sldMk cId="1373827443" sldId="392"/>
            <ac:picMk id="10" creationId="{E3540428-B1A4-4C7B-B5AB-BC6325EAED19}"/>
          </ac:picMkLst>
        </pc:picChg>
        <pc:picChg chg="del">
          <ac:chgData name="Joshua Gross" userId="7bb6a70e-9d37-46e4-96de-748557707bd0" providerId="ADAL" clId="{5CD536AE-3B48-4333-941D-81EF00D0F81E}" dt="2023-09-05T12:50:32.001" v="2528" actId="478"/>
          <ac:picMkLst>
            <pc:docMk/>
            <pc:sldMk cId="1373827443" sldId="392"/>
            <ac:picMk id="1030" creationId="{5C2949B0-2440-4458-8548-86AF6072C4EC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3:00:49.543" v="2939" actId="20577"/>
        <pc:sldMkLst>
          <pc:docMk/>
          <pc:sldMk cId="554991679" sldId="393"/>
        </pc:sldMkLst>
        <pc:spChg chg="mod">
          <ac:chgData name="Joshua Gross" userId="7bb6a70e-9d37-46e4-96de-748557707bd0" providerId="ADAL" clId="{5CD536AE-3B48-4333-941D-81EF00D0F81E}" dt="2023-09-05T13:00:49.543" v="2939" actId="20577"/>
          <ac:spMkLst>
            <pc:docMk/>
            <pc:sldMk cId="554991679" sldId="393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3:08.137" v="2545" actId="478"/>
          <ac:picMkLst>
            <pc:docMk/>
            <pc:sldMk cId="554991679" sldId="393"/>
            <ac:picMk id="7" creationId="{53DB4F1A-B697-48FC-BFB8-C45C46EE9C7A}"/>
          </ac:picMkLst>
        </pc:picChg>
        <pc:picChg chg="del">
          <ac:chgData name="Joshua Gross" userId="7bb6a70e-9d37-46e4-96de-748557707bd0" providerId="ADAL" clId="{5CD536AE-3B48-4333-941D-81EF00D0F81E}" dt="2023-09-05T12:52:00.968" v="2535" actId="478"/>
          <ac:picMkLst>
            <pc:docMk/>
            <pc:sldMk cId="554991679" sldId="393"/>
            <ac:picMk id="1030" creationId="{5C2949B0-2440-4458-8548-86AF6072C4EC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2:53:25.017" v="2552" actId="1366"/>
        <pc:sldMkLst>
          <pc:docMk/>
          <pc:sldMk cId="3922273385" sldId="394"/>
        </pc:sldMkLst>
        <pc:spChg chg="mod">
          <ac:chgData name="Joshua Gross" userId="7bb6a70e-9d37-46e4-96de-748557707bd0" providerId="ADAL" clId="{5CD536AE-3B48-4333-941D-81EF00D0F81E}" dt="2023-09-05T12:49:23.106" v="2515" actId="20577"/>
          <ac:spMkLst>
            <pc:docMk/>
            <pc:sldMk cId="3922273385" sldId="394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3:20.768" v="2551" actId="478"/>
          <ac:picMkLst>
            <pc:docMk/>
            <pc:sldMk cId="3922273385" sldId="394"/>
            <ac:picMk id="7" creationId="{7D9BD96B-5535-4BD7-B759-044EE20B26BB}"/>
          </ac:picMkLst>
        </pc:picChg>
        <pc:picChg chg="add del mod">
          <ac:chgData name="Joshua Gross" userId="7bb6a70e-9d37-46e4-96de-748557707bd0" providerId="ADAL" clId="{5CD536AE-3B48-4333-941D-81EF00D0F81E}" dt="2023-09-05T12:53:25.017" v="2552" actId="1366"/>
          <ac:picMkLst>
            <pc:docMk/>
            <pc:sldMk cId="3922273385" sldId="394"/>
            <ac:picMk id="1030" creationId="{5C2949B0-2440-4458-8548-86AF6072C4EC}"/>
          </ac:picMkLst>
        </pc:picChg>
        <pc:picChg chg="add del mod">
          <ac:chgData name="Joshua Gross" userId="7bb6a70e-9d37-46e4-96de-748557707bd0" providerId="ADAL" clId="{5CD536AE-3B48-4333-941D-81EF00D0F81E}" dt="2023-09-05T12:53:14.307" v="2548"/>
          <ac:picMkLst>
            <pc:docMk/>
            <pc:sldMk cId="3922273385" sldId="394"/>
            <ac:picMk id="3074" creationId="{EE1B361B-78AA-4F15-8563-D4027A715A36}"/>
          </ac:picMkLst>
        </pc:picChg>
      </pc:sldChg>
      <pc:sldChg chg="add del">
        <pc:chgData name="Joshua Gross" userId="7bb6a70e-9d37-46e4-96de-748557707bd0" providerId="ADAL" clId="{5CD536AE-3B48-4333-941D-81EF00D0F81E}" dt="2023-09-05T12:49:31.683" v="2517" actId="2696"/>
        <pc:sldMkLst>
          <pc:docMk/>
          <pc:sldMk cId="3047264743" sldId="395"/>
        </pc:sldMkLst>
      </pc:sldChg>
      <pc:sldChg chg="addSp delSp modSp add">
        <pc:chgData name="Joshua Gross" userId="7bb6a70e-9d37-46e4-96de-748557707bd0" providerId="ADAL" clId="{5CD536AE-3B48-4333-941D-81EF00D0F81E}" dt="2023-09-05T12:54:04.176" v="2601" actId="1366"/>
        <pc:sldMkLst>
          <pc:docMk/>
          <pc:sldMk cId="4047940479" sldId="395"/>
        </pc:sldMkLst>
        <pc:spChg chg="mod">
          <ac:chgData name="Joshua Gross" userId="7bb6a70e-9d37-46e4-96de-748557707bd0" providerId="ADAL" clId="{5CD536AE-3B48-4333-941D-81EF00D0F81E}" dt="2023-09-05T12:53:51.801" v="2598" actId="20577"/>
          <ac:spMkLst>
            <pc:docMk/>
            <pc:sldMk cId="4047940479" sldId="395"/>
            <ac:spMk id="6" creationId="{51552640-8D68-4706-A15B-92D4C6F44B7D}"/>
          </ac:spMkLst>
        </pc:spChg>
        <pc:picChg chg="add mod">
          <ac:chgData name="Joshua Gross" userId="7bb6a70e-9d37-46e4-96de-748557707bd0" providerId="ADAL" clId="{5CD536AE-3B48-4333-941D-81EF00D0F81E}" dt="2023-09-05T12:54:04.176" v="2601" actId="1366"/>
          <ac:picMkLst>
            <pc:docMk/>
            <pc:sldMk cId="4047940479" sldId="395"/>
            <ac:picMk id="7" creationId="{184F5A10-AD7C-4B76-91AD-E9D96FCADBEB}"/>
          </ac:picMkLst>
        </pc:picChg>
        <pc:picChg chg="del">
          <ac:chgData name="Joshua Gross" userId="7bb6a70e-9d37-46e4-96de-748557707bd0" providerId="ADAL" clId="{5CD536AE-3B48-4333-941D-81EF00D0F81E}" dt="2023-09-05T12:54:00.169" v="2599" actId="478"/>
          <ac:picMkLst>
            <pc:docMk/>
            <pc:sldMk cId="4047940479" sldId="395"/>
            <ac:picMk id="1030" creationId="{5C2949B0-2440-4458-8548-86AF6072C4EC}"/>
          </ac:picMkLst>
        </pc:picChg>
      </pc:sldChg>
      <pc:sldChg chg="modSp add">
        <pc:chgData name="Joshua Gross" userId="7bb6a70e-9d37-46e4-96de-748557707bd0" providerId="ADAL" clId="{5CD536AE-3B48-4333-941D-81EF00D0F81E}" dt="2023-09-05T12:57:51.588" v="2848" actId="1366"/>
        <pc:sldMkLst>
          <pc:docMk/>
          <pc:sldMk cId="2329492237" sldId="396"/>
        </pc:sldMkLst>
        <pc:spChg chg="mod">
          <ac:chgData name="Joshua Gross" userId="7bb6a70e-9d37-46e4-96de-748557707bd0" providerId="ADAL" clId="{5CD536AE-3B48-4333-941D-81EF00D0F81E}" dt="2023-09-05T12:56:44.604" v="2720" actId="20577"/>
          <ac:spMkLst>
            <pc:docMk/>
            <pc:sldMk cId="2329492237" sldId="396"/>
            <ac:spMk id="6" creationId="{51552640-8D68-4706-A15B-92D4C6F44B7D}"/>
          </ac:spMkLst>
        </pc:spChg>
        <pc:picChg chg="mod">
          <ac:chgData name="Joshua Gross" userId="7bb6a70e-9d37-46e4-96de-748557707bd0" providerId="ADAL" clId="{5CD536AE-3B48-4333-941D-81EF00D0F81E}" dt="2023-09-05T12:57:51.588" v="2848" actId="1366"/>
          <ac:picMkLst>
            <pc:docMk/>
            <pc:sldMk cId="2329492237" sldId="396"/>
            <ac:picMk id="7" creationId="{184F5A10-AD7C-4B76-91AD-E9D96FCADBEB}"/>
          </ac:picMkLst>
        </pc:picChg>
      </pc:sldChg>
      <pc:sldChg chg="addSp delSp modSp add">
        <pc:chgData name="Joshua Gross" userId="7bb6a70e-9d37-46e4-96de-748557707bd0" providerId="ADAL" clId="{5CD536AE-3B48-4333-941D-81EF00D0F81E}" dt="2023-09-05T12:59:54.055" v="2886" actId="478"/>
        <pc:sldMkLst>
          <pc:docMk/>
          <pc:sldMk cId="1902214655" sldId="397"/>
        </pc:sldMkLst>
        <pc:spChg chg="add del mod">
          <ac:chgData name="Joshua Gross" userId="7bb6a70e-9d37-46e4-96de-748557707bd0" providerId="ADAL" clId="{5CD536AE-3B48-4333-941D-81EF00D0F81E}" dt="2023-09-05T12:59:53.752" v="2885" actId="478"/>
          <ac:spMkLst>
            <pc:docMk/>
            <pc:sldMk cId="1902214655" sldId="397"/>
            <ac:spMk id="3" creationId="{D7DE820C-D7BD-46BF-8023-2B847C21C742}"/>
          </ac:spMkLst>
        </pc:spChg>
        <pc:spChg chg="add del mod">
          <ac:chgData name="Joshua Gross" userId="7bb6a70e-9d37-46e4-96de-748557707bd0" providerId="ADAL" clId="{5CD536AE-3B48-4333-941D-81EF00D0F81E}" dt="2023-09-05T12:59:51.775" v="2880" actId="478"/>
          <ac:spMkLst>
            <pc:docMk/>
            <pc:sldMk cId="1902214655" sldId="397"/>
            <ac:spMk id="5" creationId="{3CC6AD2D-5C1B-464E-A61C-82B4BD7BF021}"/>
          </ac:spMkLst>
        </pc:spChg>
        <pc:spChg chg="mod">
          <ac:chgData name="Joshua Gross" userId="7bb6a70e-9d37-46e4-96de-748557707bd0" providerId="ADAL" clId="{5CD536AE-3B48-4333-941D-81EF00D0F81E}" dt="2023-09-05T12:57:10.027" v="2838" actId="20577"/>
          <ac:spMkLst>
            <pc:docMk/>
            <pc:sldMk cId="1902214655" sldId="397"/>
            <ac:spMk id="6" creationId="{51552640-8D68-4706-A15B-92D4C6F44B7D}"/>
          </ac:spMkLst>
        </pc:spChg>
        <pc:spChg chg="add del mod">
          <ac:chgData name="Joshua Gross" userId="7bb6a70e-9d37-46e4-96de-748557707bd0" providerId="ADAL" clId="{5CD536AE-3B48-4333-941D-81EF00D0F81E}" dt="2023-09-05T12:59:53.040" v="2883" actId="478"/>
          <ac:spMkLst>
            <pc:docMk/>
            <pc:sldMk cId="1902214655" sldId="397"/>
            <ac:spMk id="15" creationId="{4BFF9A68-F65D-480E-90FD-076FF6995A09}"/>
          </ac:spMkLst>
        </pc:spChg>
        <pc:picChg chg="mod">
          <ac:chgData name="Joshua Gross" userId="7bb6a70e-9d37-46e4-96de-748557707bd0" providerId="ADAL" clId="{5CD536AE-3B48-4333-941D-81EF00D0F81E}" dt="2023-09-05T12:57:59.221" v="2849" actId="1366"/>
          <ac:picMkLst>
            <pc:docMk/>
            <pc:sldMk cId="1902214655" sldId="397"/>
            <ac:picMk id="7" creationId="{184F5A10-AD7C-4B76-91AD-E9D96FCADBEB}"/>
          </ac:picMkLst>
        </pc:picChg>
        <pc:picChg chg="add del mod">
          <ac:chgData name="Joshua Gross" userId="7bb6a70e-9d37-46e4-96de-748557707bd0" providerId="ADAL" clId="{5CD536AE-3B48-4333-941D-81EF00D0F81E}" dt="2023-09-05T12:58:28.893" v="2857" actId="478"/>
          <ac:picMkLst>
            <pc:docMk/>
            <pc:sldMk cId="1902214655" sldId="397"/>
            <ac:picMk id="8" creationId="{561025FB-E77E-44CF-95B9-C5652B14C8F6}"/>
          </ac:picMkLst>
        </pc:picChg>
        <pc:picChg chg="add del mod">
          <ac:chgData name="Joshua Gross" userId="7bb6a70e-9d37-46e4-96de-748557707bd0" providerId="ADAL" clId="{5CD536AE-3B48-4333-941D-81EF00D0F81E}" dt="2023-09-05T12:58:06.948" v="2852" actId="478"/>
          <ac:picMkLst>
            <pc:docMk/>
            <pc:sldMk cId="1902214655" sldId="397"/>
            <ac:picMk id="9" creationId="{FE341DC0-C1F3-4BEF-9D1D-8895B1B57E14}"/>
          </ac:picMkLst>
        </pc:picChg>
        <pc:picChg chg="add del mod">
          <ac:chgData name="Joshua Gross" userId="7bb6a70e-9d37-46e4-96de-748557707bd0" providerId="ADAL" clId="{5CD536AE-3B48-4333-941D-81EF00D0F81E}" dt="2023-09-05T12:59:54.055" v="2886" actId="478"/>
          <ac:picMkLst>
            <pc:docMk/>
            <pc:sldMk cId="1902214655" sldId="397"/>
            <ac:picMk id="10" creationId="{85B7638B-106D-4D07-A444-DF14205F6403}"/>
          </ac:picMkLst>
        </pc:picChg>
        <pc:picChg chg="add del mod">
          <ac:chgData name="Joshua Gross" userId="7bb6a70e-9d37-46e4-96de-748557707bd0" providerId="ADAL" clId="{5CD536AE-3B48-4333-941D-81EF00D0F81E}" dt="2023-09-05T12:59:53.343" v="2884" actId="478"/>
          <ac:picMkLst>
            <pc:docMk/>
            <pc:sldMk cId="1902214655" sldId="397"/>
            <ac:picMk id="11" creationId="{0056E328-7EE4-47D4-BD6D-CC37CF355333}"/>
          </ac:picMkLst>
        </pc:picChg>
        <pc:picChg chg="add del mod">
          <ac:chgData name="Joshua Gross" userId="7bb6a70e-9d37-46e4-96de-748557707bd0" providerId="ADAL" clId="{5CD536AE-3B48-4333-941D-81EF00D0F81E}" dt="2023-09-05T12:59:52.560" v="2882" actId="478"/>
          <ac:picMkLst>
            <pc:docMk/>
            <pc:sldMk cId="1902214655" sldId="397"/>
            <ac:picMk id="12" creationId="{A9560F75-3708-4746-B0BD-47E505143D44}"/>
          </ac:picMkLst>
        </pc:picChg>
        <pc:picChg chg="add del mod">
          <ac:chgData name="Joshua Gross" userId="7bb6a70e-9d37-46e4-96de-748557707bd0" providerId="ADAL" clId="{5CD536AE-3B48-4333-941D-81EF00D0F81E}" dt="2023-09-05T12:58:50.926" v="2864" actId="478"/>
          <ac:picMkLst>
            <pc:docMk/>
            <pc:sldMk cId="1902214655" sldId="397"/>
            <ac:picMk id="13" creationId="{4C05C734-EB40-4CA3-B6CE-49BF90B224F2}"/>
          </ac:picMkLst>
        </pc:picChg>
        <pc:picChg chg="add del mod">
          <ac:chgData name="Joshua Gross" userId="7bb6a70e-9d37-46e4-96de-748557707bd0" providerId="ADAL" clId="{5CD536AE-3B48-4333-941D-81EF00D0F81E}" dt="2023-09-05T12:59:52.159" v="2881" actId="478"/>
          <ac:picMkLst>
            <pc:docMk/>
            <pc:sldMk cId="1902214655" sldId="397"/>
            <ac:picMk id="14" creationId="{65782615-6800-4985-BCFF-A5DCF49C0B80}"/>
          </ac:picMkLst>
        </pc:picChg>
      </pc:sldChg>
      <pc:sldChg chg="modSp add del">
        <pc:chgData name="Joshua Gross" userId="7bb6a70e-9d37-46e4-96de-748557707bd0" providerId="ADAL" clId="{5CD536AE-3B48-4333-941D-81EF00D0F81E}" dt="2023-09-05T12:56:23.403" v="2673" actId="2696"/>
        <pc:sldMkLst>
          <pc:docMk/>
          <pc:sldMk cId="2310580722" sldId="397"/>
        </pc:sldMkLst>
        <pc:spChg chg="mod">
          <ac:chgData name="Joshua Gross" userId="7bb6a70e-9d37-46e4-96de-748557707bd0" providerId="ADAL" clId="{5CD536AE-3B48-4333-941D-81EF00D0F81E}" dt="2023-09-05T12:55:53.731" v="2671" actId="20577"/>
          <ac:spMkLst>
            <pc:docMk/>
            <pc:sldMk cId="2310580722" sldId="397"/>
            <ac:spMk id="6" creationId="{51552640-8D68-4706-A15B-92D4C6F44B7D}"/>
          </ac:spMkLst>
        </pc:spChg>
      </pc:sldChg>
      <pc:sldChg chg="delSp add">
        <pc:chgData name="Joshua Gross" userId="7bb6a70e-9d37-46e4-96de-748557707bd0" providerId="ADAL" clId="{5CD536AE-3B48-4333-941D-81EF00D0F81E}" dt="2023-09-05T13:00:11.960" v="2899" actId="478"/>
        <pc:sldMkLst>
          <pc:docMk/>
          <pc:sldMk cId="2424771995" sldId="398"/>
        </pc:sldMkLst>
        <pc:spChg chg="del">
          <ac:chgData name="Joshua Gross" userId="7bb6a70e-9d37-46e4-96de-748557707bd0" providerId="ADAL" clId="{5CD536AE-3B48-4333-941D-81EF00D0F81E}" dt="2023-09-05T13:00:11.960" v="2899" actId="478"/>
          <ac:spMkLst>
            <pc:docMk/>
            <pc:sldMk cId="2424771995" sldId="398"/>
            <ac:spMk id="5" creationId="{3CC6AD2D-5C1B-464E-A61C-82B4BD7BF021}"/>
          </ac:spMkLst>
        </pc:spChg>
        <pc:picChg chg="del">
          <ac:chgData name="Joshua Gross" userId="7bb6a70e-9d37-46e4-96de-748557707bd0" providerId="ADAL" clId="{5CD536AE-3B48-4333-941D-81EF00D0F81E}" dt="2023-09-05T13:00:11.448" v="2898" actId="478"/>
          <ac:picMkLst>
            <pc:docMk/>
            <pc:sldMk cId="2424771995" sldId="398"/>
            <ac:picMk id="14" creationId="{65782615-6800-4985-BCFF-A5DCF49C0B80}"/>
          </ac:picMkLst>
        </pc:picChg>
      </pc:sldChg>
      <pc:sldChg chg="delSp add">
        <pc:chgData name="Joshua Gross" userId="7bb6a70e-9d37-46e4-96de-748557707bd0" providerId="ADAL" clId="{5CD536AE-3B48-4333-941D-81EF00D0F81E}" dt="2023-09-05T13:00:05.920" v="2896" actId="478"/>
        <pc:sldMkLst>
          <pc:docMk/>
          <pc:sldMk cId="3124269453" sldId="399"/>
        </pc:sldMkLst>
        <pc:spChg chg="del">
          <ac:chgData name="Joshua Gross" userId="7bb6a70e-9d37-46e4-96de-748557707bd0" providerId="ADAL" clId="{5CD536AE-3B48-4333-941D-81EF00D0F81E}" dt="2023-09-05T13:00:05.568" v="2895" actId="478"/>
          <ac:spMkLst>
            <pc:docMk/>
            <pc:sldMk cId="3124269453" sldId="399"/>
            <ac:spMk id="5" creationId="{3CC6AD2D-5C1B-464E-A61C-82B4BD7BF021}"/>
          </ac:spMkLst>
        </pc:spChg>
        <pc:spChg chg="del">
          <ac:chgData name="Joshua Gross" userId="7bb6a70e-9d37-46e4-96de-748557707bd0" providerId="ADAL" clId="{5CD536AE-3B48-4333-941D-81EF00D0F81E}" dt="2023-09-05T13:00:04.808" v="2893" actId="478"/>
          <ac:spMkLst>
            <pc:docMk/>
            <pc:sldMk cId="3124269453" sldId="399"/>
            <ac:spMk id="15" creationId="{4BFF9A68-F65D-480E-90FD-076FF6995A09}"/>
          </ac:spMkLst>
        </pc:spChg>
        <pc:picChg chg="del">
          <ac:chgData name="Joshua Gross" userId="7bb6a70e-9d37-46e4-96de-748557707bd0" providerId="ADAL" clId="{5CD536AE-3B48-4333-941D-81EF00D0F81E}" dt="2023-09-05T13:00:05.167" v="2894" actId="478"/>
          <ac:picMkLst>
            <pc:docMk/>
            <pc:sldMk cId="3124269453" sldId="399"/>
            <ac:picMk id="12" creationId="{A9560F75-3708-4746-B0BD-47E505143D44}"/>
          </ac:picMkLst>
        </pc:picChg>
        <pc:picChg chg="del">
          <ac:chgData name="Joshua Gross" userId="7bb6a70e-9d37-46e4-96de-748557707bd0" providerId="ADAL" clId="{5CD536AE-3B48-4333-941D-81EF00D0F81E}" dt="2023-09-05T13:00:05.920" v="2896" actId="478"/>
          <ac:picMkLst>
            <pc:docMk/>
            <pc:sldMk cId="3124269453" sldId="399"/>
            <ac:picMk id="14" creationId="{65782615-6800-4985-BCFF-A5DCF49C0B80}"/>
          </ac:picMkLst>
        </pc:picChg>
      </pc:sldChg>
      <pc:sldChg chg="delSp add">
        <pc:chgData name="Joshua Gross" userId="7bb6a70e-9d37-46e4-96de-748557707bd0" providerId="ADAL" clId="{5CD536AE-3B48-4333-941D-81EF00D0F81E}" dt="2023-09-05T13:00:00.423" v="2892" actId="478"/>
        <pc:sldMkLst>
          <pc:docMk/>
          <pc:sldMk cId="960195118" sldId="400"/>
        </pc:sldMkLst>
        <pc:spChg chg="del">
          <ac:chgData name="Joshua Gross" userId="7bb6a70e-9d37-46e4-96de-748557707bd0" providerId="ADAL" clId="{5CD536AE-3B48-4333-941D-81EF00D0F81E}" dt="2023-09-05T13:00:00.423" v="2892" actId="478"/>
          <ac:spMkLst>
            <pc:docMk/>
            <pc:sldMk cId="960195118" sldId="400"/>
            <ac:spMk id="3" creationId="{D7DE820C-D7BD-46BF-8023-2B847C21C742}"/>
          </ac:spMkLst>
        </pc:spChg>
        <pc:spChg chg="del">
          <ac:chgData name="Joshua Gross" userId="7bb6a70e-9d37-46e4-96de-748557707bd0" providerId="ADAL" clId="{5CD536AE-3B48-4333-941D-81EF00D0F81E}" dt="2023-09-05T12:59:58.879" v="2888" actId="478"/>
          <ac:spMkLst>
            <pc:docMk/>
            <pc:sldMk cId="960195118" sldId="400"/>
            <ac:spMk id="5" creationId="{3CC6AD2D-5C1B-464E-A61C-82B4BD7BF021}"/>
          </ac:spMkLst>
        </pc:spChg>
        <pc:spChg chg="del">
          <ac:chgData name="Joshua Gross" userId="7bb6a70e-9d37-46e4-96de-748557707bd0" providerId="ADAL" clId="{5CD536AE-3B48-4333-941D-81EF00D0F81E}" dt="2023-09-05T12:59:59.663" v="2890" actId="478"/>
          <ac:spMkLst>
            <pc:docMk/>
            <pc:sldMk cId="960195118" sldId="400"/>
            <ac:spMk id="15" creationId="{4BFF9A68-F65D-480E-90FD-076FF6995A09}"/>
          </ac:spMkLst>
        </pc:spChg>
        <pc:picChg chg="del">
          <ac:chgData name="Joshua Gross" userId="7bb6a70e-9d37-46e4-96de-748557707bd0" providerId="ADAL" clId="{5CD536AE-3B48-4333-941D-81EF00D0F81E}" dt="2023-09-05T12:59:59.952" v="2891" actId="478"/>
          <ac:picMkLst>
            <pc:docMk/>
            <pc:sldMk cId="960195118" sldId="400"/>
            <ac:picMk id="11" creationId="{0056E328-7EE4-47D4-BD6D-CC37CF355333}"/>
          </ac:picMkLst>
        </pc:picChg>
        <pc:picChg chg="del">
          <ac:chgData name="Joshua Gross" userId="7bb6a70e-9d37-46e4-96de-748557707bd0" providerId="ADAL" clId="{5CD536AE-3B48-4333-941D-81EF00D0F81E}" dt="2023-09-05T12:59:58.520" v="2887" actId="478"/>
          <ac:picMkLst>
            <pc:docMk/>
            <pc:sldMk cId="960195118" sldId="400"/>
            <ac:picMk id="12" creationId="{A9560F75-3708-4746-B0BD-47E505143D44}"/>
          </ac:picMkLst>
        </pc:picChg>
        <pc:picChg chg="del">
          <ac:chgData name="Joshua Gross" userId="7bb6a70e-9d37-46e4-96de-748557707bd0" providerId="ADAL" clId="{5CD536AE-3B48-4333-941D-81EF00D0F81E}" dt="2023-09-05T12:59:59.199" v="2889" actId="478"/>
          <ac:picMkLst>
            <pc:docMk/>
            <pc:sldMk cId="960195118" sldId="400"/>
            <ac:picMk id="14" creationId="{65782615-6800-4985-BCFF-A5DCF49C0B80}"/>
          </ac:picMkLst>
        </pc:picChg>
      </pc:sldChg>
      <pc:sldChg chg="add">
        <pc:chgData name="Joshua Gross" userId="7bb6a70e-9d37-46e4-96de-748557707bd0" providerId="ADAL" clId="{5CD536AE-3B48-4333-941D-81EF00D0F81E}" dt="2023-09-05T13:00:09.597" v="2897"/>
        <pc:sldMkLst>
          <pc:docMk/>
          <pc:sldMk cId="4059185677" sldId="401"/>
        </pc:sldMkLst>
      </pc:sldChg>
      <pc:sldChg chg="addSp delSp modSp add del">
        <pc:chgData name="Joshua Gross" userId="7bb6a70e-9d37-46e4-96de-748557707bd0" providerId="ADAL" clId="{5CD536AE-3B48-4333-941D-81EF00D0F81E}" dt="2023-09-05T13:04:37.974" v="3326" actId="20577"/>
        <pc:sldMkLst>
          <pc:docMk/>
          <pc:sldMk cId="2540477703" sldId="402"/>
        </pc:sldMkLst>
        <pc:spChg chg="del">
          <ac:chgData name="Joshua Gross" userId="7bb6a70e-9d37-46e4-96de-748557707bd0" providerId="ADAL" clId="{5CD536AE-3B48-4333-941D-81EF00D0F81E}" dt="2023-09-05T13:00:22.168" v="2907" actId="478"/>
          <ac:spMkLst>
            <pc:docMk/>
            <pc:sldMk cId="2540477703" sldId="402"/>
            <ac:spMk id="3" creationId="{D7DE820C-D7BD-46BF-8023-2B847C21C742}"/>
          </ac:spMkLst>
        </pc:spChg>
        <pc:spChg chg="del">
          <ac:chgData name="Joshua Gross" userId="7bb6a70e-9d37-46e4-96de-748557707bd0" providerId="ADAL" clId="{5CD536AE-3B48-4333-941D-81EF00D0F81E}" dt="2023-09-05T13:00:19.784" v="2901" actId="478"/>
          <ac:spMkLst>
            <pc:docMk/>
            <pc:sldMk cId="2540477703" sldId="402"/>
            <ac:spMk id="5" creationId="{3CC6AD2D-5C1B-464E-A61C-82B4BD7BF021}"/>
          </ac:spMkLst>
        </pc:spChg>
        <pc:spChg chg="mod">
          <ac:chgData name="Joshua Gross" userId="7bb6a70e-9d37-46e4-96de-748557707bd0" providerId="ADAL" clId="{5CD536AE-3B48-4333-941D-81EF00D0F81E}" dt="2023-09-05T13:04:37.974" v="3326" actId="20577"/>
          <ac:spMkLst>
            <pc:docMk/>
            <pc:sldMk cId="2540477703" sldId="402"/>
            <ac:spMk id="6" creationId="{51552640-8D68-4706-A15B-92D4C6F44B7D}"/>
          </ac:spMkLst>
        </pc:spChg>
        <pc:spChg chg="del">
          <ac:chgData name="Joshua Gross" userId="7bb6a70e-9d37-46e4-96de-748557707bd0" providerId="ADAL" clId="{5CD536AE-3B48-4333-941D-81EF00D0F81E}" dt="2023-09-05T13:00:21.135" v="2904" actId="478"/>
          <ac:spMkLst>
            <pc:docMk/>
            <pc:sldMk cId="2540477703" sldId="402"/>
            <ac:spMk id="15" creationId="{4BFF9A68-F65D-480E-90FD-076FF6995A09}"/>
          </ac:spMkLst>
        </pc:spChg>
        <pc:picChg chg="del mod">
          <ac:chgData name="Joshua Gross" userId="7bb6a70e-9d37-46e4-96de-748557707bd0" providerId="ADAL" clId="{5CD536AE-3B48-4333-941D-81EF00D0F81E}" dt="2023-09-05T13:02:46.719" v="3209" actId="478"/>
          <ac:picMkLst>
            <pc:docMk/>
            <pc:sldMk cId="2540477703" sldId="402"/>
            <ac:picMk id="7" creationId="{184F5A10-AD7C-4B76-91AD-E9D96FCADBEB}"/>
          </ac:picMkLst>
        </pc:picChg>
        <pc:picChg chg="del">
          <ac:chgData name="Joshua Gross" userId="7bb6a70e-9d37-46e4-96de-748557707bd0" providerId="ADAL" clId="{5CD536AE-3B48-4333-941D-81EF00D0F81E}" dt="2023-09-05T13:00:21.767" v="2906" actId="478"/>
          <ac:picMkLst>
            <pc:docMk/>
            <pc:sldMk cId="2540477703" sldId="402"/>
            <ac:picMk id="10" creationId="{85B7638B-106D-4D07-A444-DF14205F6403}"/>
          </ac:picMkLst>
        </pc:picChg>
        <pc:picChg chg="del">
          <ac:chgData name="Joshua Gross" userId="7bb6a70e-9d37-46e4-96de-748557707bd0" providerId="ADAL" clId="{5CD536AE-3B48-4333-941D-81EF00D0F81E}" dt="2023-09-05T13:00:21.415" v="2905" actId="478"/>
          <ac:picMkLst>
            <pc:docMk/>
            <pc:sldMk cId="2540477703" sldId="402"/>
            <ac:picMk id="11" creationId="{0056E328-7EE4-47D4-BD6D-CC37CF355333}"/>
          </ac:picMkLst>
        </pc:picChg>
        <pc:picChg chg="del">
          <ac:chgData name="Joshua Gross" userId="7bb6a70e-9d37-46e4-96de-748557707bd0" providerId="ADAL" clId="{5CD536AE-3B48-4333-941D-81EF00D0F81E}" dt="2023-09-05T13:00:20.399" v="2903" actId="478"/>
          <ac:picMkLst>
            <pc:docMk/>
            <pc:sldMk cId="2540477703" sldId="402"/>
            <ac:picMk id="12" creationId="{A9560F75-3708-4746-B0BD-47E505143D44}"/>
          </ac:picMkLst>
        </pc:picChg>
        <pc:picChg chg="add mod">
          <ac:chgData name="Joshua Gross" userId="7bb6a70e-9d37-46e4-96de-748557707bd0" providerId="ADAL" clId="{5CD536AE-3B48-4333-941D-81EF00D0F81E}" dt="2023-09-05T13:02:50.975" v="3211"/>
          <ac:picMkLst>
            <pc:docMk/>
            <pc:sldMk cId="2540477703" sldId="402"/>
            <ac:picMk id="13" creationId="{52E60129-731F-4449-8A85-879B04CFE39A}"/>
          </ac:picMkLst>
        </pc:picChg>
        <pc:picChg chg="del">
          <ac:chgData name="Joshua Gross" userId="7bb6a70e-9d37-46e4-96de-748557707bd0" providerId="ADAL" clId="{5CD536AE-3B48-4333-941D-81EF00D0F81E}" dt="2023-09-05T13:00:20.127" v="2902" actId="478"/>
          <ac:picMkLst>
            <pc:docMk/>
            <pc:sldMk cId="2540477703" sldId="402"/>
            <ac:picMk id="14" creationId="{65782615-6800-4985-BCFF-A5DCF49C0B80}"/>
          </ac:picMkLst>
        </pc:picChg>
      </pc:sldChg>
      <pc:sldChg chg="addSp delSp modSp add del">
        <pc:chgData name="Joshua Gross" userId="7bb6a70e-9d37-46e4-96de-748557707bd0" providerId="ADAL" clId="{5CD536AE-3B48-4333-941D-81EF00D0F81E}" dt="2023-09-05T13:06:32.287" v="3378" actId="2696"/>
        <pc:sldMkLst>
          <pc:docMk/>
          <pc:sldMk cId="578482627" sldId="403"/>
        </pc:sldMkLst>
        <pc:spChg chg="mod">
          <ac:chgData name="Joshua Gross" userId="7bb6a70e-9d37-46e4-96de-748557707bd0" providerId="ADAL" clId="{5CD536AE-3B48-4333-941D-81EF00D0F81E}" dt="2023-09-05T13:04:14.640" v="3321" actId="20577"/>
          <ac:spMkLst>
            <pc:docMk/>
            <pc:sldMk cId="578482627" sldId="403"/>
            <ac:spMk id="6" creationId="{51552640-8D68-4706-A15B-92D4C6F44B7D}"/>
          </ac:spMkLst>
        </pc:spChg>
        <pc:spChg chg="add mod">
          <ac:chgData name="Joshua Gross" userId="7bb6a70e-9d37-46e4-96de-748557707bd0" providerId="ADAL" clId="{5CD536AE-3B48-4333-941D-81EF00D0F81E}" dt="2023-09-05T13:03:43.743" v="3225" actId="1076"/>
          <ac:spMkLst>
            <pc:docMk/>
            <pc:sldMk cId="578482627" sldId="403"/>
            <ac:spMk id="7" creationId="{8F8727E7-45B9-4D2D-BD42-45CD1E8A1744}"/>
          </ac:spMkLst>
        </pc:spChg>
        <pc:spChg chg="add mod">
          <ac:chgData name="Joshua Gross" userId="7bb6a70e-9d37-46e4-96de-748557707bd0" providerId="ADAL" clId="{5CD536AE-3B48-4333-941D-81EF00D0F81E}" dt="2023-09-05T13:05:20.209" v="3346" actId="20577"/>
          <ac:spMkLst>
            <pc:docMk/>
            <pc:sldMk cId="578482627" sldId="403"/>
            <ac:spMk id="12" creationId="{5C7983A1-39C3-429D-9704-31A40DDA35D9}"/>
          </ac:spMkLst>
        </pc:spChg>
        <pc:spChg chg="add mod">
          <ac:chgData name="Joshua Gross" userId="7bb6a70e-9d37-46e4-96de-748557707bd0" providerId="ADAL" clId="{5CD536AE-3B48-4333-941D-81EF00D0F81E}" dt="2023-09-05T13:06:07.679" v="3366" actId="1076"/>
          <ac:spMkLst>
            <pc:docMk/>
            <pc:sldMk cId="578482627" sldId="403"/>
            <ac:spMk id="16" creationId="{06F22779-A75D-4866-8B68-37D021EB4D2B}"/>
          </ac:spMkLst>
        </pc:spChg>
        <pc:cxnChg chg="add mod">
          <ac:chgData name="Joshua Gross" userId="7bb6a70e-9d37-46e4-96de-748557707bd0" providerId="ADAL" clId="{5CD536AE-3B48-4333-941D-81EF00D0F81E}" dt="2023-09-05T13:03:18.643" v="3216" actId="1582"/>
          <ac:cxnSpMkLst>
            <pc:docMk/>
            <pc:sldMk cId="578482627" sldId="403"/>
            <ac:cxnSpMk id="5" creationId="{D80ADA30-A0C9-4980-A520-14EBCD886A2F}"/>
          </ac:cxnSpMkLst>
        </pc:cxnChg>
        <pc:cxnChg chg="add mod">
          <ac:chgData name="Joshua Gross" userId="7bb6a70e-9d37-46e4-96de-748557707bd0" providerId="ADAL" clId="{5CD536AE-3B48-4333-941D-81EF00D0F81E}" dt="2023-09-05T13:04:57.911" v="3329" actId="14100"/>
          <ac:cxnSpMkLst>
            <pc:docMk/>
            <pc:sldMk cId="578482627" sldId="403"/>
            <ac:cxnSpMk id="9" creationId="{2A5C48A6-148B-46A9-B1DC-A4FF25927974}"/>
          </ac:cxnSpMkLst>
        </pc:cxnChg>
        <pc:cxnChg chg="add del">
          <ac:chgData name="Joshua Gross" userId="7bb6a70e-9d37-46e4-96de-748557707bd0" providerId="ADAL" clId="{5CD536AE-3B48-4333-941D-81EF00D0F81E}" dt="2023-09-05T13:05:01.735" v="3331" actId="478"/>
          <ac:cxnSpMkLst>
            <pc:docMk/>
            <pc:sldMk cId="578482627" sldId="403"/>
            <ac:cxnSpMk id="11" creationId="{826947C9-579D-4847-B420-CCB73E934CFE}"/>
          </ac:cxnSpMkLst>
        </pc:cxnChg>
        <pc:cxnChg chg="add del mod">
          <ac:chgData name="Joshua Gross" userId="7bb6a70e-9d37-46e4-96de-748557707bd0" providerId="ADAL" clId="{5CD536AE-3B48-4333-941D-81EF00D0F81E}" dt="2023-09-05T13:06:28.377" v="3377" actId="478"/>
          <ac:cxnSpMkLst>
            <pc:docMk/>
            <pc:sldMk cId="578482627" sldId="403"/>
            <ac:cxnSpMk id="14" creationId="{D4DB466A-3126-4B24-B4DB-12EA716D7938}"/>
          </ac:cxnSpMkLst>
        </pc:cxnChg>
      </pc:sldChg>
      <pc:sldChg chg="add del">
        <pc:chgData name="Joshua Gross" userId="7bb6a70e-9d37-46e4-96de-748557707bd0" providerId="ADAL" clId="{5CD536AE-3B48-4333-941D-81EF00D0F81E}" dt="2023-09-05T13:02:44.463" v="3208" actId="2696"/>
        <pc:sldMkLst>
          <pc:docMk/>
          <pc:sldMk cId="3781909578" sldId="403"/>
        </pc:sldMkLst>
      </pc:sldChg>
      <pc:sldChg chg="delSp modSp add ord">
        <pc:chgData name="Joshua Gross" userId="7bb6a70e-9d37-46e4-96de-748557707bd0" providerId="ADAL" clId="{5CD536AE-3B48-4333-941D-81EF00D0F81E}" dt="2023-09-05T13:06:22.949" v="3375"/>
        <pc:sldMkLst>
          <pc:docMk/>
          <pc:sldMk cId="1027210378" sldId="404"/>
        </pc:sldMkLst>
        <pc:spChg chg="del">
          <ac:chgData name="Joshua Gross" userId="7bb6a70e-9d37-46e4-96de-748557707bd0" providerId="ADAL" clId="{5CD536AE-3B48-4333-941D-81EF00D0F81E}" dt="2023-09-05T13:06:16.783" v="3370" actId="478"/>
          <ac:spMkLst>
            <pc:docMk/>
            <pc:sldMk cId="1027210378" sldId="404"/>
            <ac:spMk id="7" creationId="{8F8727E7-45B9-4D2D-BD42-45CD1E8A1744}"/>
          </ac:spMkLst>
        </pc:spChg>
        <pc:spChg chg="del">
          <ac:chgData name="Joshua Gross" userId="7bb6a70e-9d37-46e4-96de-748557707bd0" providerId="ADAL" clId="{5CD536AE-3B48-4333-941D-81EF00D0F81E}" dt="2023-09-05T13:06:14.526" v="3368" actId="478"/>
          <ac:spMkLst>
            <pc:docMk/>
            <pc:sldMk cId="1027210378" sldId="404"/>
            <ac:spMk id="12" creationId="{5C7983A1-39C3-429D-9704-31A40DDA35D9}"/>
          </ac:spMkLst>
        </pc:spChg>
        <pc:spChg chg="del mod">
          <ac:chgData name="Joshua Gross" userId="7bb6a70e-9d37-46e4-96de-748557707bd0" providerId="ADAL" clId="{5CD536AE-3B48-4333-941D-81EF00D0F81E}" dt="2023-09-05T13:06:18.751" v="3371" actId="478"/>
          <ac:spMkLst>
            <pc:docMk/>
            <pc:sldMk cId="1027210378" sldId="404"/>
            <ac:spMk id="16" creationId="{06F22779-A75D-4866-8B68-37D021EB4D2B}"/>
          </ac:spMkLst>
        </pc:spChg>
        <pc:cxnChg chg="del">
          <ac:chgData name="Joshua Gross" userId="7bb6a70e-9d37-46e4-96de-748557707bd0" providerId="ADAL" clId="{5CD536AE-3B48-4333-941D-81EF00D0F81E}" dt="2023-09-05T13:06:20.103" v="3373" actId="478"/>
          <ac:cxnSpMkLst>
            <pc:docMk/>
            <pc:sldMk cId="1027210378" sldId="404"/>
            <ac:cxnSpMk id="5" creationId="{D80ADA30-A0C9-4980-A520-14EBCD886A2F}"/>
          </ac:cxnSpMkLst>
        </pc:cxnChg>
        <pc:cxnChg chg="del">
          <ac:chgData name="Joshua Gross" userId="7bb6a70e-9d37-46e4-96de-748557707bd0" providerId="ADAL" clId="{5CD536AE-3B48-4333-941D-81EF00D0F81E}" dt="2023-09-05T13:06:20.847" v="3374" actId="478"/>
          <ac:cxnSpMkLst>
            <pc:docMk/>
            <pc:sldMk cId="1027210378" sldId="404"/>
            <ac:cxnSpMk id="9" creationId="{2A5C48A6-148B-46A9-B1DC-A4FF25927974}"/>
          </ac:cxnSpMkLst>
        </pc:cxnChg>
        <pc:cxnChg chg="del">
          <ac:chgData name="Joshua Gross" userId="7bb6a70e-9d37-46e4-96de-748557707bd0" providerId="ADAL" clId="{5CD536AE-3B48-4333-941D-81EF00D0F81E}" dt="2023-09-05T13:06:19.476" v="3372" actId="478"/>
          <ac:cxnSpMkLst>
            <pc:docMk/>
            <pc:sldMk cId="1027210378" sldId="404"/>
            <ac:cxnSpMk id="14" creationId="{D4DB466A-3126-4B24-B4DB-12EA716D7938}"/>
          </ac:cxnSpMkLst>
        </pc:cxnChg>
      </pc:sldChg>
      <pc:sldChg chg="add">
        <pc:chgData name="Joshua Gross" userId="7bb6a70e-9d37-46e4-96de-748557707bd0" providerId="ADAL" clId="{5CD536AE-3B48-4333-941D-81EF00D0F81E}" dt="2023-09-05T13:06:26.294" v="3376"/>
        <pc:sldMkLst>
          <pc:docMk/>
          <pc:sldMk cId="413248184" sldId="405"/>
        </pc:sldMkLst>
      </pc:sldChg>
      <pc:sldChg chg="delSp modSp add">
        <pc:chgData name="Joshua Gross" userId="7bb6a70e-9d37-46e4-96de-748557707bd0" providerId="ADAL" clId="{5CD536AE-3B48-4333-941D-81EF00D0F81E}" dt="2023-09-05T13:07:33.879" v="3578" actId="20577"/>
        <pc:sldMkLst>
          <pc:docMk/>
          <pc:sldMk cId="542497878" sldId="406"/>
        </pc:sldMkLst>
        <pc:spChg chg="mod">
          <ac:chgData name="Joshua Gross" userId="7bb6a70e-9d37-46e4-96de-748557707bd0" providerId="ADAL" clId="{5CD536AE-3B48-4333-941D-81EF00D0F81E}" dt="2023-09-05T13:07:16.143" v="3498" actId="20577"/>
          <ac:spMkLst>
            <pc:docMk/>
            <pc:sldMk cId="542497878" sldId="406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3:07:33.879" v="3578" actId="20577"/>
          <ac:spMkLst>
            <pc:docMk/>
            <pc:sldMk cId="542497878" sldId="406"/>
            <ac:spMk id="6" creationId="{51552640-8D68-4706-A15B-92D4C6F44B7D}"/>
          </ac:spMkLst>
        </pc:spChg>
        <pc:spChg chg="del">
          <ac:chgData name="Joshua Gross" userId="7bb6a70e-9d37-46e4-96de-748557707bd0" providerId="ADAL" clId="{5CD536AE-3B48-4333-941D-81EF00D0F81E}" dt="2023-09-05T13:06:42.999" v="3385" actId="478"/>
          <ac:spMkLst>
            <pc:docMk/>
            <pc:sldMk cId="542497878" sldId="406"/>
            <ac:spMk id="7" creationId="{8F8727E7-45B9-4D2D-BD42-45CD1E8A1744}"/>
          </ac:spMkLst>
        </pc:spChg>
        <pc:spChg chg="del">
          <ac:chgData name="Joshua Gross" userId="7bb6a70e-9d37-46e4-96de-748557707bd0" providerId="ADAL" clId="{5CD536AE-3B48-4333-941D-81EF00D0F81E}" dt="2023-09-05T13:06:41.119" v="3382" actId="478"/>
          <ac:spMkLst>
            <pc:docMk/>
            <pc:sldMk cId="542497878" sldId="406"/>
            <ac:spMk id="12" creationId="{5C7983A1-39C3-429D-9704-31A40DDA35D9}"/>
          </ac:spMkLst>
        </pc:spChg>
        <pc:spChg chg="del">
          <ac:chgData name="Joshua Gross" userId="7bb6a70e-9d37-46e4-96de-748557707bd0" providerId="ADAL" clId="{5CD536AE-3B48-4333-941D-81EF00D0F81E}" dt="2023-09-05T13:06:43.775" v="3386" actId="478"/>
          <ac:spMkLst>
            <pc:docMk/>
            <pc:sldMk cId="542497878" sldId="406"/>
            <ac:spMk id="16" creationId="{06F22779-A75D-4866-8B68-37D021EB4D2B}"/>
          </ac:spMkLst>
        </pc:spChg>
        <pc:picChg chg="del">
          <ac:chgData name="Joshua Gross" userId="7bb6a70e-9d37-46e4-96de-748557707bd0" providerId="ADAL" clId="{5CD536AE-3B48-4333-941D-81EF00D0F81E}" dt="2023-09-05T13:06:38.839" v="3380" actId="478"/>
          <ac:picMkLst>
            <pc:docMk/>
            <pc:sldMk cId="542497878" sldId="406"/>
            <ac:picMk id="13" creationId="{52E60129-731F-4449-8A85-879B04CFE39A}"/>
          </ac:picMkLst>
        </pc:picChg>
        <pc:cxnChg chg="del">
          <ac:chgData name="Joshua Gross" userId="7bb6a70e-9d37-46e4-96de-748557707bd0" providerId="ADAL" clId="{5CD536AE-3B48-4333-941D-81EF00D0F81E}" dt="2023-09-05T13:06:42.199" v="3384" actId="478"/>
          <ac:cxnSpMkLst>
            <pc:docMk/>
            <pc:sldMk cId="542497878" sldId="406"/>
            <ac:cxnSpMk id="5" creationId="{D80ADA30-A0C9-4980-A520-14EBCD886A2F}"/>
          </ac:cxnSpMkLst>
        </pc:cxnChg>
        <pc:cxnChg chg="del">
          <ac:chgData name="Joshua Gross" userId="7bb6a70e-9d37-46e4-96de-748557707bd0" providerId="ADAL" clId="{5CD536AE-3B48-4333-941D-81EF00D0F81E}" dt="2023-09-05T13:06:39.871" v="3381" actId="478"/>
          <ac:cxnSpMkLst>
            <pc:docMk/>
            <pc:sldMk cId="542497878" sldId="406"/>
            <ac:cxnSpMk id="9" creationId="{2A5C48A6-148B-46A9-B1DC-A4FF25927974}"/>
          </ac:cxnSpMkLst>
        </pc:cxnChg>
        <pc:cxnChg chg="del">
          <ac:chgData name="Joshua Gross" userId="7bb6a70e-9d37-46e4-96de-748557707bd0" providerId="ADAL" clId="{5CD536AE-3B48-4333-941D-81EF00D0F81E}" dt="2023-09-05T13:06:41.719" v="3383" actId="478"/>
          <ac:cxnSpMkLst>
            <pc:docMk/>
            <pc:sldMk cId="542497878" sldId="406"/>
            <ac:cxnSpMk id="14" creationId="{D4DB466A-3126-4B24-B4DB-12EA716D7938}"/>
          </ac:cxnSpMkLst>
        </pc:cxnChg>
      </pc:sldChg>
      <pc:sldChg chg="modSp add">
        <pc:chgData name="Joshua Gross" userId="7bb6a70e-9d37-46e4-96de-748557707bd0" providerId="ADAL" clId="{5CD536AE-3B48-4333-941D-81EF00D0F81E}" dt="2023-09-05T13:08:18.210" v="3728" actId="20577"/>
        <pc:sldMkLst>
          <pc:docMk/>
          <pc:sldMk cId="4084164193" sldId="407"/>
        </pc:sldMkLst>
        <pc:spChg chg="mod">
          <ac:chgData name="Joshua Gross" userId="7bb6a70e-9d37-46e4-96de-748557707bd0" providerId="ADAL" clId="{5CD536AE-3B48-4333-941D-81EF00D0F81E}" dt="2023-09-05T13:08:18.210" v="3728" actId="20577"/>
          <ac:spMkLst>
            <pc:docMk/>
            <pc:sldMk cId="4084164193" sldId="40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13:09:53.634" v="3881" actId="2696"/>
        <pc:sldMkLst>
          <pc:docMk/>
          <pc:sldMk cId="2186180677" sldId="408"/>
        </pc:sldMkLst>
        <pc:spChg chg="mod">
          <ac:chgData name="Joshua Gross" userId="7bb6a70e-9d37-46e4-96de-748557707bd0" providerId="ADAL" clId="{5CD536AE-3B48-4333-941D-81EF00D0F81E}" dt="2023-09-05T13:09:29.198" v="3873" actId="947"/>
          <ac:spMkLst>
            <pc:docMk/>
            <pc:sldMk cId="2186180677" sldId="408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0:15.631" v="3945" actId="20577"/>
        <pc:sldMkLst>
          <pc:docMk/>
          <pc:sldMk cId="3567147309" sldId="409"/>
        </pc:sldMkLst>
        <pc:spChg chg="mod">
          <ac:chgData name="Joshua Gross" userId="7bb6a70e-9d37-46e4-96de-748557707bd0" providerId="ADAL" clId="{5CD536AE-3B48-4333-941D-81EF00D0F81E}" dt="2023-09-05T13:10:15.631" v="3945" actId="20577"/>
          <ac:spMkLst>
            <pc:docMk/>
            <pc:sldMk cId="3567147309" sldId="409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0:31.039" v="3965"/>
        <pc:sldMkLst>
          <pc:docMk/>
          <pc:sldMk cId="4283744705" sldId="410"/>
        </pc:sldMkLst>
        <pc:spChg chg="mod">
          <ac:chgData name="Joshua Gross" userId="7bb6a70e-9d37-46e4-96de-748557707bd0" providerId="ADAL" clId="{5CD536AE-3B48-4333-941D-81EF00D0F81E}" dt="2023-09-05T13:10:31.039" v="3965"/>
          <ac:spMkLst>
            <pc:docMk/>
            <pc:sldMk cId="4283744705" sldId="410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1:56.136" v="4146" actId="403"/>
        <pc:sldMkLst>
          <pc:docMk/>
          <pc:sldMk cId="1573237104" sldId="411"/>
        </pc:sldMkLst>
        <pc:spChg chg="mod">
          <ac:chgData name="Joshua Gross" userId="7bb6a70e-9d37-46e4-96de-748557707bd0" providerId="ADAL" clId="{5CD536AE-3B48-4333-941D-81EF00D0F81E}" dt="2023-09-05T13:11:56.136" v="4146" actId="403"/>
          <ac:spMkLst>
            <pc:docMk/>
            <pc:sldMk cId="1573237104" sldId="411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2:26.645" v="4196" actId="15"/>
        <pc:sldMkLst>
          <pc:docMk/>
          <pc:sldMk cId="3760612405" sldId="412"/>
        </pc:sldMkLst>
        <pc:spChg chg="mod">
          <ac:chgData name="Joshua Gross" userId="7bb6a70e-9d37-46e4-96de-748557707bd0" providerId="ADAL" clId="{5CD536AE-3B48-4333-941D-81EF00D0F81E}" dt="2023-09-05T13:12:26.645" v="4196" actId="15"/>
          <ac:spMkLst>
            <pc:docMk/>
            <pc:sldMk cId="3760612405" sldId="412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2:52.822" v="4279" actId="20577"/>
        <pc:sldMkLst>
          <pc:docMk/>
          <pc:sldMk cId="3912401918" sldId="413"/>
        </pc:sldMkLst>
        <pc:spChg chg="mod">
          <ac:chgData name="Joshua Gross" userId="7bb6a70e-9d37-46e4-96de-748557707bd0" providerId="ADAL" clId="{5CD536AE-3B48-4333-941D-81EF00D0F81E}" dt="2023-09-05T13:12:52.822" v="4279" actId="20577"/>
          <ac:spMkLst>
            <pc:docMk/>
            <pc:sldMk cId="3912401918" sldId="413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3:51.393" v="4317" actId="122"/>
        <pc:sldMkLst>
          <pc:docMk/>
          <pc:sldMk cId="527212008" sldId="414"/>
        </pc:sldMkLst>
        <pc:spChg chg="mod">
          <ac:chgData name="Joshua Gross" userId="7bb6a70e-9d37-46e4-96de-748557707bd0" providerId="ADAL" clId="{5CD536AE-3B48-4333-941D-81EF00D0F81E}" dt="2023-09-05T13:13:51.393" v="4317" actId="122"/>
          <ac:spMkLst>
            <pc:docMk/>
            <pc:sldMk cId="527212008" sldId="414"/>
            <ac:spMk id="6" creationId="{51552640-8D68-4706-A15B-92D4C6F44B7D}"/>
          </ac:spMkLst>
        </pc:spChg>
      </pc:sldChg>
      <pc:sldChg chg="modSp add">
        <pc:chgData name="Joshua Gross" userId="7bb6a70e-9d37-46e4-96de-748557707bd0" providerId="ADAL" clId="{5CD536AE-3B48-4333-941D-81EF00D0F81E}" dt="2023-09-05T13:15:08.689" v="4331" actId="207"/>
        <pc:sldMkLst>
          <pc:docMk/>
          <pc:sldMk cId="4238344364" sldId="415"/>
        </pc:sldMkLst>
        <pc:spChg chg="mod">
          <ac:chgData name="Joshua Gross" userId="7bb6a70e-9d37-46e4-96de-748557707bd0" providerId="ADAL" clId="{5CD536AE-3B48-4333-941D-81EF00D0F81E}" dt="2023-09-05T13:15:08.689" v="4331" actId="207"/>
          <ac:spMkLst>
            <pc:docMk/>
            <pc:sldMk cId="4238344364" sldId="415"/>
            <ac:spMk id="6" creationId="{51552640-8D68-4706-A15B-92D4C6F44B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More Bitwise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56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50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83012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14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82790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So, ((101b &amp; 100b) | (10b &lt;&lt; 2)) &amp; 1b = 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777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8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</p:txBody>
      </p:sp>
    </p:spTree>
    <p:extLst>
      <p:ext uri="{BB962C8B-B14F-4D97-AF65-F5344CB8AC3E}">
        <p14:creationId xmlns:p14="http://schemas.microsoft.com/office/powerpoint/2010/main" val="41554109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681530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Answer: Binary!</a:t>
            </a:r>
          </a:p>
        </p:txBody>
      </p:sp>
    </p:spTree>
    <p:extLst>
      <p:ext uri="{BB962C8B-B14F-4D97-AF65-F5344CB8AC3E}">
        <p14:creationId xmlns:p14="http://schemas.microsoft.com/office/powerpoint/2010/main" val="13738274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758442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r>
              <a:rPr lang="en-US" dirty="0"/>
              <a:t>(Real) Answer:</a:t>
            </a:r>
          </a:p>
          <a:p>
            <a:pPr lvl="1"/>
            <a:r>
              <a:rPr lang="en-US" dirty="0"/>
              <a:t>Pixels</a:t>
            </a:r>
          </a:p>
          <a:p>
            <a:pPr lvl="1"/>
            <a:r>
              <a:rPr lang="en-US" dirty="0"/>
              <a:t>RGB colors</a:t>
            </a:r>
          </a:p>
          <a:p>
            <a:pPr lvl="1"/>
            <a:r>
              <a:rPr lang="en-US" dirty="0"/>
              <a:t>(X, Y) coordinates</a:t>
            </a:r>
          </a:p>
        </p:txBody>
      </p:sp>
    </p:spTree>
    <p:extLst>
      <p:ext uri="{BB962C8B-B14F-4D97-AF65-F5344CB8AC3E}">
        <p14:creationId xmlns:p14="http://schemas.microsoft.com/office/powerpoint/2010/main" val="5549916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</p:txBody>
      </p:sp>
      <p:pic>
        <p:nvPicPr>
          <p:cNvPr id="1030" name="Picture 6" descr="Pikachu Pixel Art Grid by Hama-Girl on DeviantArt">
            <a:extLst>
              <a:ext uri="{FF2B5EF4-FFF2-40B4-BE49-F238E27FC236}">
                <a16:creationId xmlns:a16="http://schemas.microsoft.com/office/drawing/2014/main" id="{5C2949B0-2440-4458-8548-86AF6072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73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Pixels</a:t>
            </a:r>
          </a:p>
          <a:p>
            <a:pPr lvl="1"/>
            <a:r>
              <a:rPr lang="en-US" dirty="0"/>
              <a:t>Pixels are tiny squares on any display device (a projector, a monitor, a phone screen)</a:t>
            </a:r>
          </a:p>
          <a:p>
            <a:pPr lvl="1"/>
            <a:r>
              <a:rPr lang="en-US" dirty="0"/>
              <a:t>More pixels = Higher resolution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4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pPr lvl="1"/>
            <a:r>
              <a:rPr lang="en-US"/>
              <a:t>9 * 8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922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146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951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94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9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RGB Values</a:t>
            </a:r>
          </a:p>
          <a:p>
            <a:pPr lvl="1"/>
            <a:r>
              <a:rPr lang="en-US" dirty="0"/>
              <a:t>RGB =  Red, Green, Blue</a:t>
            </a:r>
          </a:p>
          <a:p>
            <a:pPr lvl="1"/>
            <a:r>
              <a:rPr lang="en-US" dirty="0"/>
              <a:t>The red, green, and blue values blend to make any color</a:t>
            </a:r>
          </a:p>
        </p:txBody>
      </p:sp>
      <p:pic>
        <p:nvPicPr>
          <p:cNvPr id="7" name="Picture 2" descr="Pikachu - Pokemon Red, Blue and Yellow Guide - IGN">
            <a:extLst>
              <a:ext uri="{FF2B5EF4-FFF2-40B4-BE49-F238E27FC236}">
                <a16:creationId xmlns:a16="http://schemas.microsoft.com/office/drawing/2014/main" id="{184F5A10-AD7C-4B76-91AD-E9D96FCA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>
            <a:extLst>
              <a:ext uri="{FF2B5EF4-FFF2-40B4-BE49-F238E27FC236}">
                <a16:creationId xmlns:a16="http://schemas.microsoft.com/office/drawing/2014/main" id="{85B7638B-106D-4D07-A444-DF14205F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>
            <a:extLst>
              <a:ext uri="{FF2B5EF4-FFF2-40B4-BE49-F238E27FC236}">
                <a16:creationId xmlns:a16="http://schemas.microsoft.com/office/drawing/2014/main" id="{0056E328-7EE4-47D4-BD6D-CC37CF35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>
            <a:extLst>
              <a:ext uri="{FF2B5EF4-FFF2-40B4-BE49-F238E27FC236}">
                <a16:creationId xmlns:a16="http://schemas.microsoft.com/office/drawing/2014/main" id="{A9560F75-3708-4746-B0BD-47E5051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kachu - Pokemon Red, Blue and Yellow Guide - IGN">
            <a:extLst>
              <a:ext uri="{FF2B5EF4-FFF2-40B4-BE49-F238E27FC236}">
                <a16:creationId xmlns:a16="http://schemas.microsoft.com/office/drawing/2014/main" id="{65782615-6800-4985-BCFF-A5DCF49C0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2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D7DE820C-D7BD-46BF-8023-2B847C21C742}"/>
              </a:ext>
            </a:extLst>
          </p:cNvPr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4BFF9A68-F65D-480E-90FD-076FF6995A09}"/>
              </a:ext>
            </a:extLst>
          </p:cNvPr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3CC6AD2D-5C1B-464E-A61C-82B4BD7BF021}"/>
              </a:ext>
            </a:extLst>
          </p:cNvPr>
          <p:cNvSpPr/>
          <p:nvPr/>
        </p:nvSpPr>
        <p:spPr>
          <a:xfrm>
            <a:off x="8942274" y="5435142"/>
            <a:ext cx="690964" cy="69096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856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777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103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Question: How do computers store information about images?</a:t>
            </a:r>
          </a:p>
          <a:p>
            <a:endParaRPr lang="en-US" b="1" dirty="0"/>
          </a:p>
          <a:p>
            <a:r>
              <a:rPr lang="en-US" b="1" dirty="0"/>
              <a:t>(X, Y) Coordinates</a:t>
            </a:r>
          </a:p>
          <a:p>
            <a:pPr lvl="1"/>
            <a:r>
              <a:rPr lang="en-US" dirty="0"/>
              <a:t>Pixels in an image lie at a certain point in the image</a:t>
            </a:r>
          </a:p>
          <a:p>
            <a:pPr lvl="1"/>
            <a:r>
              <a:rPr lang="en-US" dirty="0"/>
              <a:t>Points have an X (horizontal) and a Y (vertical) component</a:t>
            </a:r>
          </a:p>
        </p:txBody>
      </p:sp>
      <p:pic>
        <p:nvPicPr>
          <p:cNvPr id="13" name="Picture 6" descr="Pikachu Pixel Art Grid by Hama-Girl on DeviantArt">
            <a:extLst>
              <a:ext uri="{FF2B5EF4-FFF2-40B4-BE49-F238E27FC236}">
                <a16:creationId xmlns:a16="http://schemas.microsoft.com/office/drawing/2014/main" id="{52E60129-731F-4449-8A85-879B04CF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0ADA30-A0C9-4980-A520-14EBCD886A2F}"/>
              </a:ext>
            </a:extLst>
          </p:cNvPr>
          <p:cNvCxnSpPr/>
          <p:nvPr/>
        </p:nvCxnSpPr>
        <p:spPr>
          <a:xfrm flipV="1">
            <a:off x="7290033" y="4572000"/>
            <a:ext cx="1098958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8727E7-45B9-4D2D-BD42-45CD1E8A1744}"/>
              </a:ext>
            </a:extLst>
          </p:cNvPr>
          <p:cNvSpPr txBox="1"/>
          <p:nvPr/>
        </p:nvSpPr>
        <p:spPr>
          <a:xfrm>
            <a:off x="6912529" y="53779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5C48A6-148B-46A9-B1DC-A4FF25927974}"/>
              </a:ext>
            </a:extLst>
          </p:cNvPr>
          <p:cNvCxnSpPr>
            <a:cxnSpLocks/>
          </p:cNvCxnSpPr>
          <p:nvPr/>
        </p:nvCxnSpPr>
        <p:spPr>
          <a:xfrm flipV="1">
            <a:off x="11903278" y="474642"/>
            <a:ext cx="0" cy="47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983A1-39C3-429D-9704-31A40DDA35D9}"/>
              </a:ext>
            </a:extLst>
          </p:cNvPr>
          <p:cNvSpPr txBox="1"/>
          <p:nvPr/>
        </p:nvSpPr>
        <p:spPr>
          <a:xfrm>
            <a:off x="11223465" y="52430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(60,80)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DB466A-3126-4B24-B4DB-12EA716D7938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3785453"/>
            <a:ext cx="730737" cy="155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F22779-A75D-4866-8B68-37D021EB4D2B}"/>
              </a:ext>
            </a:extLst>
          </p:cNvPr>
          <p:cNvSpPr txBox="1"/>
          <p:nvPr/>
        </p:nvSpPr>
        <p:spPr>
          <a:xfrm>
            <a:off x="9533361" y="53015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(25, 15)</a:t>
            </a:r>
          </a:p>
        </p:txBody>
      </p:sp>
    </p:spTree>
    <p:extLst>
      <p:ext uri="{BB962C8B-B14F-4D97-AF65-F5344CB8AC3E}">
        <p14:creationId xmlns:p14="http://schemas.microsoft.com/office/powerpoint/2010/main" val="4132481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pPr lvl="1"/>
            <a:r>
              <a:rPr lang="en-US"/>
              <a:t>9 * 8 = 72</a:t>
            </a:r>
          </a:p>
          <a:p>
            <a:pPr lvl="1"/>
            <a:r>
              <a:rPr lang="en-US"/>
              <a:t>8 = 2</a:t>
            </a:r>
            <a:r>
              <a:rPr lang="en-US" baseline="30000"/>
              <a:t>3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to represent at the pixel at that coordinate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41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to represent at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473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Things we need:</a:t>
            </a:r>
          </a:p>
          <a:p>
            <a:pPr lvl="1"/>
            <a:r>
              <a:rPr lang="en-US" dirty="0"/>
              <a:t>An (X, Y) coordinate</a:t>
            </a:r>
          </a:p>
          <a:p>
            <a:pPr lvl="1"/>
            <a:r>
              <a:rPr lang="en-US" dirty="0"/>
              <a:t>The color to represent at the pixel at that coordinate</a:t>
            </a:r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47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71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124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Now that the components of images are known, we can “build” images</a:t>
            </a:r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</a:p>
          <a:p>
            <a:pPr lvl="1"/>
            <a:r>
              <a:rPr lang="en-US" sz="2000" dirty="0"/>
              <a:t>X component: 0 = 0000b</a:t>
            </a:r>
          </a:p>
          <a:p>
            <a:pPr lvl="1"/>
            <a:r>
              <a:rPr lang="en-US" sz="2000" dirty="0"/>
              <a:t>Y component: 0 = 0000b</a:t>
            </a:r>
          </a:p>
          <a:p>
            <a:pPr lvl="1"/>
            <a:r>
              <a:rPr lang="en-US" sz="2000" dirty="0"/>
              <a:t>R component: 15 = 1111b</a:t>
            </a:r>
          </a:p>
          <a:p>
            <a:pPr lvl="1"/>
            <a:r>
              <a:rPr lang="en-US" sz="2000" dirty="0"/>
              <a:t>G component: 0 = 0000b</a:t>
            </a:r>
          </a:p>
          <a:p>
            <a:pPr lvl="1"/>
            <a:r>
              <a:rPr lang="en-US" sz="2000" dirty="0"/>
              <a:t>B component: 0 = 0000b</a:t>
            </a:r>
          </a:p>
          <a:p>
            <a:r>
              <a:rPr lang="en-US" sz="2400" dirty="0"/>
              <a:t>Store this information as one binary string in the format of XYRGB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19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0000b</a:t>
            </a:r>
          </a:p>
          <a:p>
            <a:pPr lvl="1"/>
            <a:r>
              <a:rPr lang="en-US" dirty="0"/>
              <a:t>R component: 15 = 1111b</a:t>
            </a:r>
          </a:p>
          <a:p>
            <a:pPr lvl="1"/>
            <a:r>
              <a:rPr lang="en-US" dirty="0"/>
              <a:t>G component: 0 = 0000b</a:t>
            </a:r>
          </a:p>
          <a:p>
            <a:pPr lvl="1"/>
            <a:r>
              <a:rPr lang="en-US" dirty="0"/>
              <a:t>B component: 0 = 0000b</a:t>
            </a:r>
          </a:p>
          <a:p>
            <a:r>
              <a:rPr lang="en-US" dirty="0"/>
              <a:t>Store this information as one binary string in the format of XYRGB</a:t>
            </a:r>
          </a:p>
          <a:p>
            <a:pPr marL="0" indent="0" algn="ctr">
              <a:buNone/>
            </a:pPr>
            <a:r>
              <a:rPr lang="en-US" dirty="0"/>
              <a:t>00000000111100000000b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20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>
            <a:extLst>
              <a:ext uri="{FF2B5EF4-FFF2-40B4-BE49-F238E27FC236}">
                <a16:creationId xmlns:a16="http://schemas.microsoft.com/office/drawing/2014/main" id="{51552640-8D68-4706-A15B-92D4C6F44B7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Pixel 1: lies at (0, 0), and is solid red in color.</a:t>
            </a:r>
          </a:p>
          <a:p>
            <a:pPr lvl="1"/>
            <a:r>
              <a:rPr lang="en-US" dirty="0"/>
              <a:t>X component: 0 = 0000b</a:t>
            </a:r>
          </a:p>
          <a:p>
            <a:pPr lvl="1"/>
            <a:r>
              <a:rPr lang="en-US" dirty="0"/>
              <a:t>Y component: 0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0000b</a:t>
            </a:r>
          </a:p>
          <a:p>
            <a:pPr lvl="1"/>
            <a:r>
              <a:rPr lang="en-US" dirty="0"/>
              <a:t>R component: 15 = </a:t>
            </a:r>
            <a:r>
              <a:rPr lang="en-US" dirty="0">
                <a:solidFill>
                  <a:srgbClr val="FF0000"/>
                </a:solidFill>
              </a:rPr>
              <a:t>1111b</a:t>
            </a:r>
          </a:p>
          <a:p>
            <a:pPr lvl="1"/>
            <a:r>
              <a:rPr lang="en-US" dirty="0"/>
              <a:t>G component: 0 = </a:t>
            </a:r>
            <a:r>
              <a:rPr lang="en-US" dirty="0">
                <a:solidFill>
                  <a:srgbClr val="00B050"/>
                </a:solidFill>
              </a:rPr>
              <a:t>0000b</a:t>
            </a:r>
          </a:p>
          <a:p>
            <a:pPr lvl="1"/>
            <a:r>
              <a:rPr lang="en-US" dirty="0"/>
              <a:t>B component: 0 = </a:t>
            </a:r>
            <a:r>
              <a:rPr lang="en-US" dirty="0">
                <a:solidFill>
                  <a:srgbClr val="0070C0"/>
                </a:solidFill>
              </a:rPr>
              <a:t>0000b</a:t>
            </a:r>
          </a:p>
          <a:p>
            <a:r>
              <a:rPr lang="en-US" dirty="0"/>
              <a:t>Store this information as one binary string in the format of XYRGB</a:t>
            </a:r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4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r>
              <a:rPr lang="en-US"/>
              <a:t>1110</a:t>
            </a:r>
            <a:r>
              <a:rPr lang="en-US" b="1"/>
              <a:t>0000</a:t>
            </a:r>
            <a:r>
              <a:rPr lang="en-US"/>
              <a:t>b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</a:t>
            </a:r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</a:t>
            </a:r>
            <a:r>
              <a:rPr lang="en-US" sz="2400" b="1"/>
              <a:t>00</a:t>
            </a:r>
            <a:r>
              <a:rPr lang="en-US" sz="2400"/>
              <a:t>b</a:t>
            </a:r>
            <a:endParaRPr lang="en-US" sz="2000"/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 b="1"/>
              <a:t>000000</a:t>
            </a:r>
            <a:r>
              <a:rPr lang="en-US"/>
              <a:t>b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</a:t>
            </a:r>
            <a:r>
              <a:rPr lang="en-US" b="1"/>
              <a:t>000b</a:t>
            </a:r>
            <a:endParaRPr lang="en-US"/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/>
              <a:t>Operators to discuss:</a:t>
            </a:r>
          </a:p>
          <a:p>
            <a:pPr lvl="1"/>
            <a:r>
              <a:rPr lang="en-US"/>
              <a:t>Left shift</a:t>
            </a:r>
          </a:p>
          <a:p>
            <a:pPr lvl="1"/>
            <a:r>
              <a:rPr lang="en-US"/>
              <a:t>Right shift</a:t>
            </a:r>
          </a:p>
          <a:p>
            <a:pPr lvl="1"/>
            <a:r>
              <a:rPr lang="en-US"/>
              <a:t>Bitwise AND</a:t>
            </a:r>
          </a:p>
          <a:p>
            <a:pPr lvl="1"/>
            <a:r>
              <a:rPr lang="en-US"/>
              <a:t>Bitwise 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10101010000b</a:t>
            </a:r>
          </a:p>
          <a:p>
            <a:pPr lvl="1"/>
            <a:r>
              <a:rPr lang="en-US"/>
              <a:t>1b &lt;&lt; 0 = 1b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1"/>
            <a:r>
              <a:rPr lang="en-US"/>
              <a:t>1100b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  <a:p>
            <a:pPr lvl="1"/>
            <a:r>
              <a:rPr lang="en-US"/>
              <a:t>101b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11110010b &gt;&gt; 6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</a:t>
            </a:r>
            <a:r>
              <a:rPr lang="en-US" sz="2400" strike="sngStrike"/>
              <a:t>1</a:t>
            </a:r>
            <a:r>
              <a:rPr lang="en-US" sz="2400"/>
              <a:t>b &gt;&gt; 1 = 0b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sym typeface="+mn-ea"/>
              </a:rPr>
              <a:t>So, 1101b &amp; 100b = 0100b</a:t>
            </a: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>
                <a:sym typeface="+mn-ea"/>
              </a:rPr>
              <a:t>So, 11100111b &amp; 1010001b = 01000001b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 = 0000b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 =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 = 10100101b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= 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 </a:t>
            </a:r>
            <a:r>
              <a:rPr lang="en-US"/>
              <a:t>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|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35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69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86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9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1101b | 100b = 1101b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1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98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13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</a:t>
            </a:r>
            <a:r>
              <a:rPr lang="en-US" b="1"/>
              <a:t>000</a:t>
            </a:r>
            <a:r>
              <a:rPr lang="en-US"/>
              <a:t>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0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5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7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31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5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19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11110111b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11100111b | 1010001b = 11110111b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62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26553703"/>
              </p:ext>
            </p:extLst>
          </p:nvPr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 = 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 = 110110b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 = 1011101111b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= 111111b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4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4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7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evaluation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9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evaluation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8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evaluation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(101b | 010b)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4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4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04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1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21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3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85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  <a:p>
            <a:pPr lvl="3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(11001b &amp; 1b) | (10100b &amp; 11101b)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0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8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555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77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0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6517</Words>
  <Application>Microsoft Office PowerPoint</Application>
  <PresentationFormat>Widescreen</PresentationFormat>
  <Paragraphs>1707</Paragraphs>
  <Slides>127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2" baseType="lpstr">
      <vt:lpstr>Arial</vt:lpstr>
      <vt:lpstr>Calibri</vt:lpstr>
      <vt:lpstr>Calibri Light</vt:lpstr>
      <vt:lpstr>Courier New</vt:lpstr>
      <vt:lpstr>Office Theme</vt:lpstr>
      <vt:lpstr>Lecture 5</vt:lpstr>
      <vt:lpstr>Introduction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Joshua Gross</cp:lastModifiedBy>
  <cp:revision>9</cp:revision>
  <dcterms:created xsi:type="dcterms:W3CDTF">2023-09-04T19:38:00Z</dcterms:created>
  <dcterms:modified xsi:type="dcterms:W3CDTF">2023-09-05T13:15:09Z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</Properties>
</file>