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106"/>
  </p:notesMasterIdLst>
  <p:handoutMasterIdLst>
    <p:handoutMasterId r:id="rId107"/>
  </p:handoutMasterIdLst>
  <p:sldIdLst>
    <p:sldId id="256" r:id="rId6"/>
    <p:sldId id="39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62" r:id="rId18"/>
    <p:sldId id="463" r:id="rId19"/>
    <p:sldId id="473" r:id="rId20"/>
    <p:sldId id="472" r:id="rId21"/>
    <p:sldId id="471" r:id="rId22"/>
    <p:sldId id="470" r:id="rId23"/>
    <p:sldId id="469" r:id="rId24"/>
    <p:sldId id="467" r:id="rId25"/>
    <p:sldId id="466" r:id="rId26"/>
    <p:sldId id="465" r:id="rId27"/>
    <p:sldId id="464" r:id="rId28"/>
    <p:sldId id="474" r:id="rId29"/>
    <p:sldId id="452" r:id="rId30"/>
    <p:sldId id="475" r:id="rId31"/>
    <p:sldId id="476" r:id="rId32"/>
    <p:sldId id="477" r:id="rId33"/>
    <p:sldId id="478" r:id="rId34"/>
    <p:sldId id="479" r:id="rId35"/>
    <p:sldId id="557" r:id="rId36"/>
    <p:sldId id="558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3" r:id="rId50"/>
    <p:sldId id="494" r:id="rId51"/>
    <p:sldId id="495" r:id="rId52"/>
    <p:sldId id="496" r:id="rId53"/>
    <p:sldId id="497" r:id="rId54"/>
    <p:sldId id="498" r:id="rId55"/>
    <p:sldId id="441" r:id="rId56"/>
    <p:sldId id="392" r:id="rId57"/>
    <p:sldId id="393" r:id="rId58"/>
    <p:sldId id="394" r:id="rId59"/>
    <p:sldId id="395" r:id="rId60"/>
    <p:sldId id="396" r:id="rId61"/>
    <p:sldId id="397" r:id="rId62"/>
    <p:sldId id="400" r:id="rId63"/>
    <p:sldId id="399" r:id="rId64"/>
    <p:sldId id="398" r:id="rId65"/>
    <p:sldId id="401" r:id="rId66"/>
    <p:sldId id="426" r:id="rId67"/>
    <p:sldId id="402" r:id="rId68"/>
    <p:sldId id="404" r:id="rId69"/>
    <p:sldId id="405" r:id="rId70"/>
    <p:sldId id="406" r:id="rId71"/>
    <p:sldId id="407" r:id="rId72"/>
    <p:sldId id="409" r:id="rId73"/>
    <p:sldId id="410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  <p:sldId id="425" r:id="rId88"/>
    <p:sldId id="427" r:id="rId89"/>
    <p:sldId id="411" r:id="rId90"/>
    <p:sldId id="428" r:id="rId91"/>
    <p:sldId id="429" r:id="rId92"/>
    <p:sldId id="430" r:id="rId93"/>
    <p:sldId id="431" r:id="rId94"/>
    <p:sldId id="432" r:id="rId95"/>
    <p:sldId id="433" r:id="rId96"/>
    <p:sldId id="434" r:id="rId97"/>
    <p:sldId id="435" r:id="rId98"/>
    <p:sldId id="436" r:id="rId99"/>
    <p:sldId id="437" r:id="rId100"/>
    <p:sldId id="438" r:id="rId101"/>
    <p:sldId id="439" r:id="rId102"/>
    <p:sldId id="440" r:id="rId103"/>
    <p:sldId id="499" r:id="rId104"/>
    <p:sldId id="500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viewProps" Target="viewProp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B7BC2D57-2C2E-4D14-AFC3-0E2CC6A127E6}"/>
    <pc:docChg chg="undo custSel modSld">
      <pc:chgData name="Joshua Gross" userId="7bb6a70e-9d37-46e4-96de-748557707bd0" providerId="ADAL" clId="{B7BC2D57-2C2E-4D14-AFC3-0E2CC6A127E6}" dt="2023-09-27T17:40:56.942" v="195" actId="14100"/>
      <pc:docMkLst>
        <pc:docMk/>
      </pc:docMkLst>
      <pc:sldChg chg="modSp">
        <pc:chgData name="Joshua Gross" userId="7bb6a70e-9d37-46e4-96de-748557707bd0" providerId="ADAL" clId="{B7BC2D57-2C2E-4D14-AFC3-0E2CC6A127E6}" dt="2023-09-27T16:55:19.411" v="1"/>
        <pc:sldMkLst>
          <pc:docMk/>
          <pc:sldMk cId="0" sldId="391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39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19.411" v="1"/>
          <ac:spMkLst>
            <pc:docMk/>
            <pc:sldMk cId="0" sldId="391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8:18.809" v="168"/>
        <pc:sldMkLst>
          <pc:docMk/>
          <pc:sldMk cId="0" sldId="392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5:00.329" v="20"/>
          <ac:spMkLst>
            <pc:docMk/>
            <pc:sldMk cId="0" sldId="392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8:18.809" v="168"/>
        <pc:sldMkLst>
          <pc:docMk/>
          <pc:sldMk cId="0" sldId="393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6:56.991" v="57" actId="20577"/>
          <ac:spMkLst>
            <pc:docMk/>
            <pc:sldMk cId="0" sldId="393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9:29.171" v="169" actId="14100"/>
        <pc:sldMkLst>
          <pc:docMk/>
          <pc:sldMk cId="0" sldId="394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7:31.853" v="59"/>
          <ac:spMkLst>
            <pc:docMk/>
            <pc:sldMk cId="0" sldId="394"/>
            <ac:spMk id="6" creationId="{00000000-0000-0000-0000-000000000000}"/>
          </ac:spMkLst>
        </pc:spChg>
        <pc:picChg chg="mod">
          <ac:chgData name="Joshua Gross" userId="7bb6a70e-9d37-46e4-96de-748557707bd0" providerId="ADAL" clId="{B7BC2D57-2C2E-4D14-AFC3-0E2CC6A127E6}" dt="2023-09-27T17:39:29.171" v="169" actId="14100"/>
          <ac:picMkLst>
            <pc:docMk/>
            <pc:sldMk cId="0" sldId="394"/>
            <ac:picMk id="1030" creationId="{00000000-0000-0000-0000-000000000000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39:32.814" v="171"/>
        <pc:sldMkLst>
          <pc:docMk/>
          <pc:sldMk cId="0" sldId="395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9:35.719" v="85"/>
          <ac:spMkLst>
            <pc:docMk/>
            <pc:sldMk cId="0" sldId="395"/>
            <ac:spMk id="6" creationId="{00000000-0000-0000-0000-000000000000}"/>
          </ac:spMkLst>
        </pc:spChg>
        <pc:picChg chg="del mod">
          <ac:chgData name="Joshua Gross" userId="7bb6a70e-9d37-46e4-96de-748557707bd0" providerId="ADAL" clId="{B7BC2D57-2C2E-4D14-AFC3-0E2CC6A127E6}" dt="2023-09-27T17:39:32.559" v="170" actId="478"/>
          <ac:picMkLst>
            <pc:docMk/>
            <pc:sldMk cId="0" sldId="395"/>
            <ac:picMk id="7" creationId="{00000000-0000-0000-0000-000000000000}"/>
          </ac:picMkLst>
        </pc:picChg>
        <pc:picChg chg="add">
          <ac:chgData name="Joshua Gross" userId="7bb6a70e-9d37-46e4-96de-748557707bd0" providerId="ADAL" clId="{B7BC2D57-2C2E-4D14-AFC3-0E2CC6A127E6}" dt="2023-09-27T17:39:32.814" v="171"/>
          <ac:picMkLst>
            <pc:docMk/>
            <pc:sldMk cId="0" sldId="395"/>
            <ac:picMk id="8" creationId="{4C80920E-F793-4BFD-89C0-E35FDEA39825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39:38.841" v="172" actId="14100"/>
        <pc:sldMkLst>
          <pc:docMk/>
          <pc:sldMk cId="0" sldId="396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0:19.061" v="96"/>
          <ac:spMkLst>
            <pc:docMk/>
            <pc:sldMk cId="0" sldId="396"/>
            <ac:spMk id="6" creationId="{00000000-0000-0000-0000-000000000000}"/>
          </ac:spMkLst>
        </pc:spChg>
        <pc:picChg chg="del">
          <ac:chgData name="Joshua Gross" userId="7bb6a70e-9d37-46e4-96de-748557707bd0" providerId="ADAL" clId="{B7BC2D57-2C2E-4D14-AFC3-0E2CC6A127E6}" dt="2023-09-27T17:07:52.183" v="61" actId="478"/>
          <ac:picMkLst>
            <pc:docMk/>
            <pc:sldMk cId="0" sldId="396"/>
            <ac:picMk id="7" creationId="{00000000-0000-0000-0000-000000000000}"/>
          </ac:picMkLst>
        </pc:picChg>
        <pc:picChg chg="add mod">
          <ac:chgData name="Joshua Gross" userId="7bb6a70e-9d37-46e4-96de-748557707bd0" providerId="ADAL" clId="{B7BC2D57-2C2E-4D14-AFC3-0E2CC6A127E6}" dt="2023-09-27T17:39:38.841" v="172" actId="14100"/>
          <ac:picMkLst>
            <pc:docMk/>
            <pc:sldMk cId="0" sldId="396"/>
            <ac:picMk id="8" creationId="{6551ABAE-B767-43FB-B30D-B6122DF355B3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39:42.698" v="174"/>
        <pc:sldMkLst>
          <pc:docMk/>
          <pc:sldMk cId="0" sldId="397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0:40.267" v="97"/>
          <ac:spMkLst>
            <pc:docMk/>
            <pc:sldMk cId="0" sldId="397"/>
            <ac:spMk id="6" creationId="{00000000-0000-0000-0000-000000000000}"/>
          </ac:spMkLst>
        </pc:spChg>
        <pc:picChg chg="del">
          <ac:chgData name="Joshua Gross" userId="7bb6a70e-9d37-46e4-96de-748557707bd0" providerId="ADAL" clId="{B7BC2D57-2C2E-4D14-AFC3-0E2CC6A127E6}" dt="2023-09-27T17:07:56.420" v="63" actId="478"/>
          <ac:picMkLst>
            <pc:docMk/>
            <pc:sldMk cId="0" sldId="397"/>
            <ac:picMk id="7" creationId="{00000000-0000-0000-0000-000000000000}"/>
          </ac:picMkLst>
        </pc:picChg>
        <pc:picChg chg="add del">
          <ac:chgData name="Joshua Gross" userId="7bb6a70e-9d37-46e4-96de-748557707bd0" providerId="ADAL" clId="{B7BC2D57-2C2E-4D14-AFC3-0E2CC6A127E6}" dt="2023-09-27T17:39:42.449" v="173" actId="478"/>
          <ac:picMkLst>
            <pc:docMk/>
            <pc:sldMk cId="0" sldId="397"/>
            <ac:picMk id="8" creationId="{2C8E5445-E575-4BB5-B83A-64EC1CB141D4}"/>
          </ac:picMkLst>
        </pc:picChg>
        <pc:picChg chg="add">
          <ac:chgData name="Joshua Gross" userId="7bb6a70e-9d37-46e4-96de-748557707bd0" providerId="ADAL" clId="{B7BC2D57-2C2E-4D14-AFC3-0E2CC6A127E6}" dt="2023-09-27T17:39:42.698" v="174"/>
          <ac:picMkLst>
            <pc:docMk/>
            <pc:sldMk cId="0" sldId="397"/>
            <ac:picMk id="9" creationId="{67A58C7C-A7CF-45B9-AAB7-64501174D428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39:56.883" v="180"/>
        <pc:sldMkLst>
          <pc:docMk/>
          <pc:sldMk cId="0" sldId="398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0:40.267" v="97"/>
          <ac:spMkLst>
            <pc:docMk/>
            <pc:sldMk cId="0" sldId="398"/>
            <ac:spMk id="6" creationId="{00000000-0000-0000-0000-000000000000}"/>
          </ac:spMkLst>
        </pc:spChg>
        <pc:picChg chg="del">
          <ac:chgData name="Joshua Gross" userId="7bb6a70e-9d37-46e4-96de-748557707bd0" providerId="ADAL" clId="{B7BC2D57-2C2E-4D14-AFC3-0E2CC6A127E6}" dt="2023-09-27T17:08:08.810" v="71" actId="478"/>
          <ac:picMkLst>
            <pc:docMk/>
            <pc:sldMk cId="0" sldId="398"/>
            <ac:picMk id="7" creationId="{00000000-0000-0000-0000-000000000000}"/>
          </ac:picMkLst>
        </pc:picChg>
        <pc:picChg chg="add del">
          <ac:chgData name="Joshua Gross" userId="7bb6a70e-9d37-46e4-96de-748557707bd0" providerId="ADAL" clId="{B7BC2D57-2C2E-4D14-AFC3-0E2CC6A127E6}" dt="2023-09-27T17:39:56.680" v="179" actId="478"/>
          <ac:picMkLst>
            <pc:docMk/>
            <pc:sldMk cId="0" sldId="398"/>
            <ac:picMk id="13" creationId="{31192CCE-3E62-4C9E-A373-19D37755185C}"/>
          </ac:picMkLst>
        </pc:picChg>
        <pc:picChg chg="add">
          <ac:chgData name="Joshua Gross" userId="7bb6a70e-9d37-46e4-96de-748557707bd0" providerId="ADAL" clId="{B7BC2D57-2C2E-4D14-AFC3-0E2CC6A127E6}" dt="2023-09-27T17:39:56.883" v="180"/>
          <ac:picMkLst>
            <pc:docMk/>
            <pc:sldMk cId="0" sldId="398"/>
            <ac:picMk id="14" creationId="{46E7E0EB-F459-4891-9EC8-DB2271AB3705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39:52.734" v="178"/>
        <pc:sldMkLst>
          <pc:docMk/>
          <pc:sldMk cId="0" sldId="399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39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0:40.267" v="97"/>
          <ac:spMkLst>
            <pc:docMk/>
            <pc:sldMk cId="0" sldId="399"/>
            <ac:spMk id="6" creationId="{00000000-0000-0000-0000-000000000000}"/>
          </ac:spMkLst>
        </pc:spChg>
        <pc:picChg chg="del">
          <ac:chgData name="Joshua Gross" userId="7bb6a70e-9d37-46e4-96de-748557707bd0" providerId="ADAL" clId="{B7BC2D57-2C2E-4D14-AFC3-0E2CC6A127E6}" dt="2023-09-27T17:08:03.585" v="69" actId="478"/>
          <ac:picMkLst>
            <pc:docMk/>
            <pc:sldMk cId="0" sldId="399"/>
            <ac:picMk id="7" creationId="{00000000-0000-0000-0000-000000000000}"/>
          </ac:picMkLst>
        </pc:picChg>
        <pc:picChg chg="add del">
          <ac:chgData name="Joshua Gross" userId="7bb6a70e-9d37-46e4-96de-748557707bd0" providerId="ADAL" clId="{B7BC2D57-2C2E-4D14-AFC3-0E2CC6A127E6}" dt="2023-09-27T17:08:02.864" v="68"/>
          <ac:picMkLst>
            <pc:docMk/>
            <pc:sldMk cId="0" sldId="399"/>
            <ac:picMk id="9" creationId="{D806055F-0E6B-4442-8712-B0DFB7BD1092}"/>
          </ac:picMkLst>
        </pc:picChg>
        <pc:picChg chg="add del">
          <ac:chgData name="Joshua Gross" userId="7bb6a70e-9d37-46e4-96de-748557707bd0" providerId="ADAL" clId="{B7BC2D57-2C2E-4D14-AFC3-0E2CC6A127E6}" dt="2023-09-27T17:39:52.565" v="177" actId="478"/>
          <ac:picMkLst>
            <pc:docMk/>
            <pc:sldMk cId="0" sldId="399"/>
            <ac:picMk id="12" creationId="{9C2ED1C3-9C76-4585-A466-1F4D0DF50EF8}"/>
          </ac:picMkLst>
        </pc:picChg>
        <pc:picChg chg="add">
          <ac:chgData name="Joshua Gross" userId="7bb6a70e-9d37-46e4-96de-748557707bd0" providerId="ADAL" clId="{B7BC2D57-2C2E-4D14-AFC3-0E2CC6A127E6}" dt="2023-09-27T17:39:52.734" v="178"/>
          <ac:picMkLst>
            <pc:docMk/>
            <pc:sldMk cId="0" sldId="399"/>
            <ac:picMk id="13" creationId="{B1463065-5A53-48A3-BA09-AB87F3AE22EA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39:47.169" v="176"/>
        <pc:sldMkLst>
          <pc:docMk/>
          <pc:sldMk cId="0" sldId="400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40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0:40.267" v="97"/>
          <ac:spMkLst>
            <pc:docMk/>
            <pc:sldMk cId="0" sldId="400"/>
            <ac:spMk id="6" creationId="{00000000-0000-0000-0000-000000000000}"/>
          </ac:spMkLst>
        </pc:spChg>
        <pc:picChg chg="del">
          <ac:chgData name="Joshua Gross" userId="7bb6a70e-9d37-46e4-96de-748557707bd0" providerId="ADAL" clId="{B7BC2D57-2C2E-4D14-AFC3-0E2CC6A127E6}" dt="2023-09-27T17:07:59.600" v="65" actId="478"/>
          <ac:picMkLst>
            <pc:docMk/>
            <pc:sldMk cId="0" sldId="400"/>
            <ac:picMk id="7" creationId="{00000000-0000-0000-0000-000000000000}"/>
          </ac:picMkLst>
        </pc:picChg>
        <pc:picChg chg="add del">
          <ac:chgData name="Joshua Gross" userId="7bb6a70e-9d37-46e4-96de-748557707bd0" providerId="ADAL" clId="{B7BC2D57-2C2E-4D14-AFC3-0E2CC6A127E6}" dt="2023-09-27T17:39:46.984" v="175" actId="478"/>
          <ac:picMkLst>
            <pc:docMk/>
            <pc:sldMk cId="0" sldId="400"/>
            <ac:picMk id="8" creationId="{112A87C0-A122-424E-A923-1628CE88B4C2}"/>
          </ac:picMkLst>
        </pc:picChg>
        <pc:picChg chg="add">
          <ac:chgData name="Joshua Gross" userId="7bb6a70e-9d37-46e4-96de-748557707bd0" providerId="ADAL" clId="{B7BC2D57-2C2E-4D14-AFC3-0E2CC6A127E6}" dt="2023-09-27T17:39:47.169" v="176"/>
          <ac:picMkLst>
            <pc:docMk/>
            <pc:sldMk cId="0" sldId="400"/>
            <ac:picMk id="9" creationId="{BCF0B09D-4054-4EB6-82C7-8646AE4820EC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40:01.942" v="182"/>
        <pc:sldMkLst>
          <pc:docMk/>
          <pc:sldMk cId="0" sldId="401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40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0:40.267" v="97"/>
          <ac:spMkLst>
            <pc:docMk/>
            <pc:sldMk cId="0" sldId="401"/>
            <ac:spMk id="6" creationId="{00000000-0000-0000-0000-000000000000}"/>
          </ac:spMkLst>
        </pc:spChg>
        <pc:picChg chg="del">
          <ac:chgData name="Joshua Gross" userId="7bb6a70e-9d37-46e4-96de-748557707bd0" providerId="ADAL" clId="{B7BC2D57-2C2E-4D14-AFC3-0E2CC6A127E6}" dt="2023-09-27T17:08:11.653" v="73" actId="478"/>
          <ac:picMkLst>
            <pc:docMk/>
            <pc:sldMk cId="0" sldId="401"/>
            <ac:picMk id="7" creationId="{00000000-0000-0000-0000-000000000000}"/>
          </ac:picMkLst>
        </pc:picChg>
        <pc:picChg chg="add del">
          <ac:chgData name="Joshua Gross" userId="7bb6a70e-9d37-46e4-96de-748557707bd0" providerId="ADAL" clId="{B7BC2D57-2C2E-4D14-AFC3-0E2CC6A127E6}" dt="2023-09-27T17:40:01.714" v="181" actId="478"/>
          <ac:picMkLst>
            <pc:docMk/>
            <pc:sldMk cId="0" sldId="401"/>
            <ac:picMk id="13" creationId="{38279FDC-DB3F-4C02-95C3-60E7C197C812}"/>
          </ac:picMkLst>
        </pc:picChg>
        <pc:picChg chg="add">
          <ac:chgData name="Joshua Gross" userId="7bb6a70e-9d37-46e4-96de-748557707bd0" providerId="ADAL" clId="{B7BC2D57-2C2E-4D14-AFC3-0E2CC6A127E6}" dt="2023-09-27T17:40:01.942" v="182"/>
          <ac:picMkLst>
            <pc:docMk/>
            <pc:sldMk cId="0" sldId="401"/>
            <ac:picMk id="16" creationId="{6012A10F-19A7-4AA1-AB10-D8BA68C62073}"/>
          </ac:picMkLst>
        </pc:picChg>
      </pc:sldChg>
      <pc:sldChg chg="modSp">
        <pc:chgData name="Joshua Gross" userId="7bb6a70e-9d37-46e4-96de-748557707bd0" providerId="ADAL" clId="{B7BC2D57-2C2E-4D14-AFC3-0E2CC6A127E6}" dt="2023-09-27T17:40:19.344" v="184" actId="14100"/>
        <pc:sldMkLst>
          <pc:docMk/>
          <pc:sldMk cId="0" sldId="402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40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6:20.545" v="120"/>
          <ac:spMkLst>
            <pc:docMk/>
            <pc:sldMk cId="0" sldId="402"/>
            <ac:spMk id="6" creationId="{00000000-0000-0000-0000-000000000000}"/>
          </ac:spMkLst>
        </pc:spChg>
        <pc:picChg chg="mod">
          <ac:chgData name="Joshua Gross" userId="7bb6a70e-9d37-46e4-96de-748557707bd0" providerId="ADAL" clId="{B7BC2D57-2C2E-4D14-AFC3-0E2CC6A127E6}" dt="2023-09-27T17:40:19.344" v="184" actId="14100"/>
          <ac:picMkLst>
            <pc:docMk/>
            <pc:sldMk cId="0" sldId="402"/>
            <ac:picMk id="13" creationId="{00000000-0000-0000-0000-000000000000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40:23.852" v="186"/>
        <pc:sldMkLst>
          <pc:docMk/>
          <pc:sldMk cId="0" sldId="404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40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19.423" v="136"/>
          <ac:spMkLst>
            <pc:docMk/>
            <pc:sldMk cId="0" sldId="404"/>
            <ac:spMk id="6" creationId="{00000000-0000-0000-0000-000000000000}"/>
          </ac:spMkLst>
        </pc:spChg>
        <pc:picChg chg="add del">
          <ac:chgData name="Joshua Gross" userId="7bb6a70e-9d37-46e4-96de-748557707bd0" providerId="ADAL" clId="{B7BC2D57-2C2E-4D14-AFC3-0E2CC6A127E6}" dt="2023-09-27T17:40:23.609" v="185" actId="478"/>
          <ac:picMkLst>
            <pc:docMk/>
            <pc:sldMk cId="0" sldId="404"/>
            <ac:picMk id="7" creationId="{58678524-6590-4637-B037-C279BB5334E3}"/>
          </ac:picMkLst>
        </pc:picChg>
        <pc:picChg chg="add">
          <ac:chgData name="Joshua Gross" userId="7bb6a70e-9d37-46e4-96de-748557707bd0" providerId="ADAL" clId="{B7BC2D57-2C2E-4D14-AFC3-0E2CC6A127E6}" dt="2023-09-27T17:40:23.852" v="186"/>
          <ac:picMkLst>
            <pc:docMk/>
            <pc:sldMk cId="0" sldId="404"/>
            <ac:picMk id="8" creationId="{E600BE5A-4C96-4B94-93DD-F2E9243239AD}"/>
          </ac:picMkLst>
        </pc:picChg>
        <pc:picChg chg="del">
          <ac:chgData name="Joshua Gross" userId="7bb6a70e-9d37-46e4-96de-748557707bd0" providerId="ADAL" clId="{B7BC2D57-2C2E-4D14-AFC3-0E2CC6A127E6}" dt="2023-09-27T17:08:29.348" v="77" actId="478"/>
          <ac:picMkLst>
            <pc:docMk/>
            <pc:sldMk cId="0" sldId="404"/>
            <ac:picMk id="13" creationId="{00000000-0000-0000-0000-000000000000}"/>
          </ac:picMkLst>
        </pc:picChg>
      </pc:sldChg>
      <pc:sldChg chg="addSp delSp modSp">
        <pc:chgData name="Joshua Gross" userId="7bb6a70e-9d37-46e4-96de-748557707bd0" providerId="ADAL" clId="{B7BC2D57-2C2E-4D14-AFC3-0E2CC6A127E6}" dt="2023-09-27T17:40:56.942" v="195" actId="14100"/>
        <pc:sldMkLst>
          <pc:docMk/>
          <pc:sldMk cId="0" sldId="405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40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19.423" v="136"/>
          <ac:spMkLst>
            <pc:docMk/>
            <pc:sldMk cId="0" sldId="405"/>
            <ac:spMk id="6" creationId="{00000000-0000-0000-0000-000000000000}"/>
          </ac:spMkLst>
        </pc:spChg>
        <pc:picChg chg="del">
          <ac:chgData name="Joshua Gross" userId="7bb6a70e-9d37-46e4-96de-748557707bd0" providerId="ADAL" clId="{B7BC2D57-2C2E-4D14-AFC3-0E2CC6A127E6}" dt="2023-09-27T17:08:32.589" v="79" actId="478"/>
          <ac:picMkLst>
            <pc:docMk/>
            <pc:sldMk cId="0" sldId="405"/>
            <ac:picMk id="13" creationId="{00000000-0000-0000-0000-000000000000}"/>
          </ac:picMkLst>
        </pc:picChg>
        <pc:picChg chg="add del ord">
          <ac:chgData name="Joshua Gross" userId="7bb6a70e-9d37-46e4-96de-748557707bd0" providerId="ADAL" clId="{B7BC2D57-2C2E-4D14-AFC3-0E2CC6A127E6}" dt="2023-09-27T17:40:30.263" v="187" actId="478"/>
          <ac:picMkLst>
            <pc:docMk/>
            <pc:sldMk cId="0" sldId="405"/>
            <ac:picMk id="15" creationId="{639DA46D-B620-48D5-9653-C8D71513842E}"/>
          </ac:picMkLst>
        </pc:picChg>
        <pc:picChg chg="add ord">
          <ac:chgData name="Joshua Gross" userId="7bb6a70e-9d37-46e4-96de-748557707bd0" providerId="ADAL" clId="{B7BC2D57-2C2E-4D14-AFC3-0E2CC6A127E6}" dt="2023-09-27T17:40:40.521" v="191" actId="167"/>
          <ac:picMkLst>
            <pc:docMk/>
            <pc:sldMk cId="0" sldId="405"/>
            <ac:picMk id="17" creationId="{203487C9-2292-455A-9865-8154C10DFB88}"/>
          </ac:picMkLst>
        </pc:picChg>
        <pc:cxnChg chg="mod">
          <ac:chgData name="Joshua Gross" userId="7bb6a70e-9d37-46e4-96de-748557707bd0" providerId="ADAL" clId="{B7BC2D57-2C2E-4D14-AFC3-0E2CC6A127E6}" dt="2023-09-27T17:40:56.942" v="195" actId="14100"/>
          <ac:cxnSpMkLst>
            <pc:docMk/>
            <pc:sldMk cId="0" sldId="405"/>
            <ac:cxnSpMk id="5" creationId="{00000000-0000-0000-0000-000000000000}"/>
          </ac:cxnSpMkLst>
        </pc:cxnChg>
        <pc:cxnChg chg="mod">
          <ac:chgData name="Joshua Gross" userId="7bb6a70e-9d37-46e4-96de-748557707bd0" providerId="ADAL" clId="{B7BC2D57-2C2E-4D14-AFC3-0E2CC6A127E6}" dt="2023-09-27T17:40:45.022" v="192" actId="14100"/>
          <ac:cxnSpMkLst>
            <pc:docMk/>
            <pc:sldMk cId="0" sldId="405"/>
            <ac:cxnSpMk id="9" creationId="{00000000-0000-0000-0000-000000000000}"/>
          </ac:cxnSpMkLst>
        </pc:cxnChg>
        <pc:cxnChg chg="mod">
          <ac:chgData name="Joshua Gross" userId="7bb6a70e-9d37-46e4-96de-748557707bd0" providerId="ADAL" clId="{B7BC2D57-2C2E-4D14-AFC3-0E2CC6A127E6}" dt="2023-09-27T17:40:48.805" v="193" actId="14100"/>
          <ac:cxnSpMkLst>
            <pc:docMk/>
            <pc:sldMk cId="0" sldId="405"/>
            <ac:cxnSpMk id="14" creationId="{00000000-0000-0000-0000-000000000000}"/>
          </ac:cxnSpMkLst>
        </pc:cxnChg>
      </pc:sldChg>
      <pc:sldChg chg="modSp">
        <pc:chgData name="Joshua Gross" userId="7bb6a70e-9d37-46e4-96de-748557707bd0" providerId="ADAL" clId="{B7BC2D57-2C2E-4D14-AFC3-0E2CC6A127E6}" dt="2023-09-27T17:28:19.423" v="136"/>
        <pc:sldMkLst>
          <pc:docMk/>
          <pc:sldMk cId="0" sldId="406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0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19.423" v="136"/>
          <ac:spMkLst>
            <pc:docMk/>
            <pc:sldMk cId="0" sldId="406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8:19.423" v="136"/>
        <pc:sldMkLst>
          <pc:docMk/>
          <pc:sldMk cId="0" sldId="407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0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19.423" v="136"/>
          <ac:spMkLst>
            <pc:docMk/>
            <pc:sldMk cId="0" sldId="407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8:19.423" v="136"/>
        <pc:sldMkLst>
          <pc:docMk/>
          <pc:sldMk cId="0" sldId="409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0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19.423" v="136"/>
          <ac:spMkLst>
            <pc:docMk/>
            <pc:sldMk cId="0" sldId="409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8:19.423" v="136"/>
        <pc:sldMkLst>
          <pc:docMk/>
          <pc:sldMk cId="0" sldId="410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19.423" v="136"/>
          <ac:spMkLst>
            <pc:docMk/>
            <pc:sldMk cId="0" sldId="410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1:51.839" v="156"/>
        <pc:sldMkLst>
          <pc:docMk/>
          <pc:sldMk cId="0" sldId="411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1:51.839" v="156"/>
          <ac:spMkLst>
            <pc:docMk/>
            <pc:sldMk cId="0" sldId="411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8:19.423" v="136"/>
        <pc:sldMkLst>
          <pc:docMk/>
          <pc:sldMk cId="0" sldId="412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19.423" v="136"/>
          <ac:spMkLst>
            <pc:docMk/>
            <pc:sldMk cId="0" sldId="412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8:47.137" v="141"/>
        <pc:sldMkLst>
          <pc:docMk/>
          <pc:sldMk cId="0" sldId="413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47.137" v="141"/>
          <ac:spMkLst>
            <pc:docMk/>
            <pc:sldMk cId="0" sldId="413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8:47.137" v="141"/>
        <pc:sldMkLst>
          <pc:docMk/>
          <pc:sldMk cId="0" sldId="414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47.137" v="141"/>
          <ac:spMkLst>
            <pc:docMk/>
            <pc:sldMk cId="0" sldId="414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8:47.137" v="141"/>
        <pc:sldMkLst>
          <pc:docMk/>
          <pc:sldMk cId="0" sldId="415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8:47.137" v="141"/>
          <ac:spMkLst>
            <pc:docMk/>
            <pc:sldMk cId="0" sldId="415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9:44.069" v="145"/>
        <pc:sldMkLst>
          <pc:docMk/>
          <pc:sldMk cId="0" sldId="416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9:44.069" v="145"/>
          <ac:spMkLst>
            <pc:docMk/>
            <pc:sldMk cId="0" sldId="416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17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17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18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18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19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1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19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1.137" v="148" actId="27636"/>
        <pc:sldMkLst>
          <pc:docMk/>
          <pc:sldMk cId="0" sldId="420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1.137" v="148" actId="27636"/>
          <ac:spMkLst>
            <pc:docMk/>
            <pc:sldMk cId="0" sldId="420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21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21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22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22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23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23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24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24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25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25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40:08.257" v="183" actId="14100"/>
        <pc:sldMkLst>
          <pc:docMk/>
          <pc:sldMk cId="0" sldId="426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42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14:25.167" v="118" actId="20577"/>
          <ac:spMkLst>
            <pc:docMk/>
            <pc:sldMk cId="0" sldId="426"/>
            <ac:spMk id="6" creationId="{00000000-0000-0000-0000-000000000000}"/>
          </ac:spMkLst>
        </pc:spChg>
        <pc:picChg chg="mod">
          <ac:chgData name="Joshua Gross" userId="7bb6a70e-9d37-46e4-96de-748557707bd0" providerId="ADAL" clId="{B7BC2D57-2C2E-4D14-AFC3-0E2CC6A127E6}" dt="2023-09-27T17:40:08.257" v="183" actId="14100"/>
          <ac:picMkLst>
            <pc:docMk/>
            <pc:sldMk cId="0" sldId="426"/>
            <ac:picMk id="7" creationId="{00000000-0000-0000-0000-000000000000}"/>
          </ac:picMkLst>
        </pc:picChg>
      </pc:sldChg>
      <pc:sldChg chg="modSp">
        <pc:chgData name="Joshua Gross" userId="7bb6a70e-9d37-46e4-96de-748557707bd0" providerId="ADAL" clId="{B7BC2D57-2C2E-4D14-AFC3-0E2CC6A127E6}" dt="2023-09-27T17:31:11.658" v="151" actId="27636"/>
        <pc:sldMkLst>
          <pc:docMk/>
          <pc:sldMk cId="0" sldId="427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1:11.658" v="151" actId="27636"/>
          <ac:spMkLst>
            <pc:docMk/>
            <pc:sldMk cId="0" sldId="427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2:14.684" v="158"/>
        <pc:sldMkLst>
          <pc:docMk/>
          <pc:sldMk cId="0" sldId="428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2:14.684" v="158"/>
          <ac:spMkLst>
            <pc:docMk/>
            <pc:sldMk cId="0" sldId="428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2:14.684" v="158"/>
        <pc:sldMkLst>
          <pc:docMk/>
          <pc:sldMk cId="0" sldId="429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2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2:14.684" v="158"/>
          <ac:spMkLst>
            <pc:docMk/>
            <pc:sldMk cId="0" sldId="429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29:44.069" v="145"/>
        <pc:sldMkLst>
          <pc:docMk/>
          <pc:sldMk cId="0" sldId="430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29:44.069" v="145"/>
          <ac:spMkLst>
            <pc:docMk/>
            <pc:sldMk cId="0" sldId="430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31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31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32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32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33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33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20.988" v="147"/>
        <pc:sldMkLst>
          <pc:docMk/>
          <pc:sldMk cId="0" sldId="434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20.988" v="147"/>
          <ac:spMkLst>
            <pc:docMk/>
            <pc:sldMk cId="0" sldId="434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2:57.344" v="159"/>
        <pc:sldMkLst>
          <pc:docMk/>
          <pc:sldMk cId="0" sldId="435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2:57.344" v="159"/>
          <ac:spMkLst>
            <pc:docMk/>
            <pc:sldMk cId="0" sldId="435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36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36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37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37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38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38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0:45.513" v="149"/>
        <pc:sldMkLst>
          <pc:docMk/>
          <pc:sldMk cId="0" sldId="439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3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0:45.513" v="149"/>
          <ac:spMkLst>
            <pc:docMk/>
            <pc:sldMk cId="0" sldId="439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3:43.798" v="161" actId="27636"/>
        <pc:sldMkLst>
          <pc:docMk/>
          <pc:sldMk cId="0" sldId="440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4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3:43.798" v="161" actId="27636"/>
          <ac:spMkLst>
            <pc:docMk/>
            <pc:sldMk cId="0" sldId="440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8:18.809" v="168"/>
        <pc:sldMkLst>
          <pc:docMk/>
          <pc:sldMk cId="0" sldId="441"/>
        </pc:sldMkLst>
        <pc:spChg chg="mod">
          <ac:chgData name="Joshua Gross" userId="7bb6a70e-9d37-46e4-96de-748557707bd0" providerId="ADAL" clId="{B7BC2D57-2C2E-4D14-AFC3-0E2CC6A127E6}" dt="2023-09-27T17:38:18.809" v="168"/>
          <ac:spMkLst>
            <pc:docMk/>
            <pc:sldMk cId="0" sldId="44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5:00.329" v="20"/>
          <ac:spMkLst>
            <pc:docMk/>
            <pc:sldMk cId="0" sldId="441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6:55:40.010" v="2"/>
        <pc:sldMkLst>
          <pc:docMk/>
          <pc:sldMk cId="0" sldId="442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40.010" v="2"/>
          <ac:spMkLst>
            <pc:docMk/>
            <pc:sldMk cId="0" sldId="442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6:55:58.818" v="3"/>
        <pc:sldMkLst>
          <pc:docMk/>
          <pc:sldMk cId="0" sldId="443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58.818" v="3"/>
          <ac:spMkLst>
            <pc:docMk/>
            <pc:sldMk cId="0" sldId="443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6:55:58.818" v="3"/>
        <pc:sldMkLst>
          <pc:docMk/>
          <pc:sldMk cId="0" sldId="444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58.818" v="3"/>
          <ac:spMkLst>
            <pc:docMk/>
            <pc:sldMk cId="0" sldId="444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6:55:58.818" v="3"/>
        <pc:sldMkLst>
          <pc:docMk/>
          <pc:sldMk cId="0" sldId="445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58.818" v="3"/>
          <ac:spMkLst>
            <pc:docMk/>
            <pc:sldMk cId="0" sldId="445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6:55:58.818" v="3"/>
        <pc:sldMkLst>
          <pc:docMk/>
          <pc:sldMk cId="0" sldId="446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58.818" v="3"/>
          <ac:spMkLst>
            <pc:docMk/>
            <pc:sldMk cId="0" sldId="446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6:55:58.818" v="3"/>
        <pc:sldMkLst>
          <pc:docMk/>
          <pc:sldMk cId="0" sldId="447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58.818" v="3"/>
          <ac:spMkLst>
            <pc:docMk/>
            <pc:sldMk cId="0" sldId="447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6:57:44.114" v="5"/>
        <pc:sldMkLst>
          <pc:docMk/>
          <pc:sldMk cId="0" sldId="448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5:58.818" v="3"/>
          <ac:spMkLst>
            <pc:docMk/>
            <pc:sldMk cId="0" sldId="448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8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8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8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8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09.261" v="6"/>
        <pc:sldMkLst>
          <pc:docMk/>
          <pc:sldMk cId="0" sldId="449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4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09.261" v="6"/>
          <ac:spMkLst>
            <pc:docMk/>
            <pc:sldMk cId="0" sldId="449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9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9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9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49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09.261" v="6"/>
        <pc:sldMkLst>
          <pc:docMk/>
          <pc:sldMk cId="0" sldId="450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5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09.261" v="6"/>
          <ac:spMkLst>
            <pc:docMk/>
            <pc:sldMk cId="0" sldId="450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0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0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0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0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09.261" v="6"/>
        <pc:sldMkLst>
          <pc:docMk/>
          <pc:sldMk cId="0" sldId="451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5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09.261" v="6"/>
          <ac:spMkLst>
            <pc:docMk/>
            <pc:sldMk cId="0" sldId="451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1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1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1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1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52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5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52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2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2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2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52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62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6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62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2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2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2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2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63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6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63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3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3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3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3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64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6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64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4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4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4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4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65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6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65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5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5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5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5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66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6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66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6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6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6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6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67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6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67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7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7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7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7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69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6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69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9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9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9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69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70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70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0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0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0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0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71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71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1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1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1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1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72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72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2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2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2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2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73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73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3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3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3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3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6:58:53.784" v="7"/>
        <pc:sldMkLst>
          <pc:docMk/>
          <pc:sldMk cId="0" sldId="474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6:58:53.784" v="7"/>
          <ac:spMkLst>
            <pc:docMk/>
            <pc:sldMk cId="0" sldId="474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4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4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4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4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75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75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5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5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5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5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76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76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6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6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6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6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77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77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7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7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7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7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78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78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8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8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8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8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79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7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79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9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9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9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79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0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0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0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0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0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0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1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1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1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1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1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1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2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2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2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2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2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2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2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3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3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3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3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3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3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4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4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4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4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4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4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5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5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5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5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5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5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6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6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6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6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6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6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7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7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7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7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7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7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8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8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8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8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8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8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89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8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89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9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9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9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89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90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90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0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0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0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0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491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1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491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1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1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1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1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1:05.997" v="10"/>
        <pc:sldMkLst>
          <pc:docMk/>
          <pc:sldMk cId="0" sldId="493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3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1:05.997" v="10"/>
          <ac:spMkLst>
            <pc:docMk/>
            <pc:sldMk cId="0" sldId="493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3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3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3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3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1:30.503" v="11"/>
        <pc:sldMkLst>
          <pc:docMk/>
          <pc:sldMk cId="0" sldId="494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4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1:30.503" v="11"/>
          <ac:spMkLst>
            <pc:docMk/>
            <pc:sldMk cId="0" sldId="494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4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4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4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4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3:33.608" v="16"/>
        <pc:sldMkLst>
          <pc:docMk/>
          <pc:sldMk cId="0" sldId="495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5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3:33.608" v="16"/>
          <ac:spMkLst>
            <pc:docMk/>
            <pc:sldMk cId="0" sldId="495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5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5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5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5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2:57.769" v="14" actId="27636"/>
        <pc:sldMkLst>
          <pc:docMk/>
          <pc:sldMk cId="0" sldId="496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6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2:57.769" v="14" actId="27636"/>
          <ac:spMkLst>
            <pc:docMk/>
            <pc:sldMk cId="0" sldId="496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6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6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6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6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4:22.767" v="18"/>
        <pc:sldMkLst>
          <pc:docMk/>
          <pc:sldMk cId="0" sldId="497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4:22.767" v="18"/>
          <ac:spMkLst>
            <pc:docMk/>
            <pc:sldMk cId="0" sldId="497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7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7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7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7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4:22.767" v="18"/>
        <pc:sldMkLst>
          <pc:docMk/>
          <pc:sldMk cId="0" sldId="498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49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4:22.767" v="18"/>
          <ac:spMkLst>
            <pc:docMk/>
            <pc:sldMk cId="0" sldId="498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8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8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8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498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35:19.182" v="167"/>
        <pc:sldMkLst>
          <pc:docMk/>
          <pc:sldMk cId="0" sldId="499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499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5:19.182" v="167"/>
          <ac:spMkLst>
            <pc:docMk/>
            <pc:sldMk cId="0" sldId="499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35:19.182" v="167"/>
        <pc:sldMkLst>
          <pc:docMk/>
          <pc:sldMk cId="0" sldId="500"/>
        </pc:sldMkLst>
        <pc:spChg chg="mod">
          <ac:chgData name="Joshua Gross" userId="7bb6a70e-9d37-46e4-96de-748557707bd0" providerId="ADAL" clId="{B7BC2D57-2C2E-4D14-AFC3-0E2CC6A127E6}" dt="2023-09-27T17:17:32.676" v="123"/>
          <ac:spMkLst>
            <pc:docMk/>
            <pc:sldMk cId="0" sldId="500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35:19.182" v="167"/>
          <ac:spMkLst>
            <pc:docMk/>
            <pc:sldMk cId="0" sldId="500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557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557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557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7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7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7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7"/>
            <ac:graphicFrameMk id="9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B7BC2D57-2C2E-4D14-AFC3-0E2CC6A127E6}" dt="2023-09-27T17:00:08.021" v="9"/>
        <pc:sldMkLst>
          <pc:docMk/>
          <pc:sldMk cId="0" sldId="558"/>
        </pc:sldMkLst>
        <pc:spChg chg="mod">
          <ac:chgData name="Joshua Gross" userId="7bb6a70e-9d37-46e4-96de-748557707bd0" providerId="ADAL" clId="{B7BC2D57-2C2E-4D14-AFC3-0E2CC6A127E6}" dt="2023-09-27T16:55:03.861" v="0"/>
          <ac:spMkLst>
            <pc:docMk/>
            <pc:sldMk cId="0" sldId="558"/>
            <ac:spMk id="2" creationId="{00000000-0000-0000-0000-000000000000}"/>
          </ac:spMkLst>
        </pc:spChg>
        <pc:spChg chg="mod">
          <ac:chgData name="Joshua Gross" userId="7bb6a70e-9d37-46e4-96de-748557707bd0" providerId="ADAL" clId="{B7BC2D57-2C2E-4D14-AFC3-0E2CC6A127E6}" dt="2023-09-27T17:00:08.021" v="9"/>
          <ac:spMkLst>
            <pc:docMk/>
            <pc:sldMk cId="0" sldId="558"/>
            <ac:spMk id="6" creationId="{00000000-0000-0000-0000-000000000000}"/>
          </ac:spMkLst>
        </pc:sp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8"/>
            <ac:graphicFrameMk id="3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8"/>
            <ac:graphicFrameMk id="7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8"/>
            <ac:graphicFrameMk id="8" creationId="{00000000-0000-0000-0000-000000000000}"/>
          </ac:graphicFrameMkLst>
        </pc:graphicFrameChg>
        <pc:graphicFrameChg chg="mod">
          <ac:chgData name="Joshua Gross" userId="7bb6a70e-9d37-46e4-96de-748557707bd0" providerId="ADAL" clId="{B7BC2D57-2C2E-4D14-AFC3-0E2CC6A127E6}" dt="2023-09-27T16:57:44.114" v="5"/>
          <ac:graphicFrameMkLst>
            <pc:docMk/>
            <pc:sldMk cId="0" sldId="558"/>
            <ac:graphicFrameMk id="9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0399-208B-4AE5-BB3F-B6C9E3E2051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Aplicaciones de Operaciones Binarias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Cartas, </a:t>
            </a:r>
            <a:r>
              <a:rPr lang="es-ES" sz="2400" dirty="0"/>
              <a:t>palabras y las oraciones son entonces representables</a:t>
            </a:r>
            <a:r>
              <a:rPr lang="en-US" sz="2400" dirty="0"/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 err="1"/>
              <a:t>Asumir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0 &lt;= n &lt; 16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ejercicios</a:t>
            </a:r>
            <a:endParaRPr lang="en-US" dirty="0"/>
          </a:p>
          <a:p>
            <a:r>
              <a:rPr lang="en-US" dirty="0" err="1"/>
              <a:t>Ejercicios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¿Cuáles son los valores R, G y B para un píxel AZUL sólido?</a:t>
            </a:r>
            <a:endParaRPr lang="en-US" dirty="0"/>
          </a:p>
          <a:p>
            <a:pPr lvl="2"/>
            <a:r>
              <a:rPr lang="en-US" b="1" dirty="0"/>
              <a:t>R = 0b, G = 0b, B = 1111b (15d)</a:t>
            </a:r>
          </a:p>
          <a:p>
            <a:pPr lvl="1"/>
            <a:r>
              <a:rPr lang="es-ES" dirty="0"/>
              <a:t>¿Cuál es el componente X e Y de un píxel ubicado en (8, 13)?</a:t>
            </a:r>
            <a:endParaRPr lang="en-US" dirty="0"/>
          </a:p>
          <a:p>
            <a:pPr lvl="2"/>
            <a:r>
              <a:rPr lang="en-US" b="1" dirty="0"/>
              <a:t>X = 1000b, Y = 1101b</a:t>
            </a:r>
          </a:p>
          <a:p>
            <a:pPr lvl="1"/>
            <a:r>
              <a:rPr lang="es-ES" dirty="0"/>
              <a:t>Escriba la cadena binaria para un píxel con los siguientes valores de componente:</a:t>
            </a:r>
            <a:endParaRPr lang="en-US" dirty="0"/>
          </a:p>
          <a:p>
            <a:pPr lvl="2"/>
            <a:r>
              <a:rPr lang="en-US" dirty="0"/>
              <a:t>X = 0110b Y = 1000b R = 1110b G = 0000b B = 00100b</a:t>
            </a:r>
          </a:p>
          <a:p>
            <a:pPr lvl="2"/>
            <a:r>
              <a:rPr lang="en-US" b="1" dirty="0"/>
              <a:t>011010001110000000100b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Cartas, </a:t>
            </a:r>
            <a:r>
              <a:rPr lang="es-ES" sz="2400" dirty="0"/>
              <a:t>palabras y las oraciones son entonces representables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HELLO THERE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</a:t>
            </a:r>
          </a:p>
          <a:p>
            <a:pPr lvl="2"/>
            <a:r>
              <a:rPr lang="en-US" sz="1600" dirty="0"/>
              <a:t>H = 00111b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</a:t>
            </a:r>
            <a:r>
              <a:rPr lang="en-US" sz="1600" b="1" dirty="0"/>
              <a:t>00111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00100 </a:t>
            </a:r>
            <a:r>
              <a:rPr lang="en-US" sz="1600" b="1" dirty="0"/>
              <a:t>01011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b="1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00100 01011 </a:t>
            </a:r>
            <a:r>
              <a:rPr lang="en-US" sz="1600" b="1" dirty="0"/>
              <a:t>01011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b="1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00100 01011 01011 </a:t>
            </a:r>
            <a:r>
              <a:rPr lang="en-US" sz="1600" b="1" dirty="0"/>
              <a:t>01110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b="1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</a:t>
            </a:r>
            <a:r>
              <a:rPr lang="en-US" sz="1600" b="1" dirty="0"/>
              <a:t>10010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b="1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00111 00100 01011 01011 01110 10010 </a:t>
            </a:r>
            <a:r>
              <a:rPr lang="en-US" sz="1600" b="1" dirty="0"/>
              <a:t>00111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10010 00111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10010 00111 00100 </a:t>
            </a:r>
            <a:r>
              <a:rPr lang="en-US" sz="1600" b="1" dirty="0"/>
              <a:t>10001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b="1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10010 00111 00100 10001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Los humanos pueden escribir la representación a mano:</a:t>
            </a:r>
            <a:endParaRPr lang="en-US" sz="1800" dirty="0"/>
          </a:p>
          <a:p>
            <a:pPr lvl="2"/>
            <a:r>
              <a:rPr lang="en-US" sz="1600" dirty="0"/>
              <a:t>H = 00111b	HELLO THERE = 00111001000101101011011101001000111001001000100100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H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H&lt;&lt;5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(H&lt;&lt;5)|E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((H&lt;&lt;5)|E)&lt;&lt;5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(((H&lt;&lt;5)|E)&lt;&lt;5)|L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((((H&lt;&lt;5)|E)&lt;&lt;5)|L)&lt;&lt;5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(((((H&lt;&lt;5)|E)&lt;&lt;5)|L)&lt;&lt;5)|L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((((((H&lt;&lt;5)|E)&lt;&lt;5)|L)&lt;&lt;5)|L)&lt;&lt;5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(((((((H&lt;&lt;5)|E)&lt;&lt;5)|L)&lt;&lt;5)|L)&lt;&lt;5)|O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((((((((H&lt;&lt;5)|E)&lt;&lt;5)|L)&lt;&lt;5)|L)&lt;&lt;5)|O)&lt;&lt;5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(((((((((H&lt;&lt;5)|E)&lt;&lt;5)|L)&lt;&lt;5)|L)&lt;&lt;5)|O)&lt;&lt;5)|T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((((((((((H&lt;&lt;5)|E)&lt;&lt;5)|L)&lt;&lt;5)|L)&lt;&lt;5)|O)&lt;&lt;5)|T)&lt;&lt;5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(((((((((((H&lt;&lt;5)|E)&lt;&lt;5)|L)&lt;&lt;5)|L)&lt;&lt;5)|O)&lt;&lt;5)|T)&lt;&lt;5)|H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((((((((((((H&lt;&lt;5)|E)&lt;&lt;5)|L)&lt;&lt;5)|L)&lt;&lt;5)|O)&lt;&lt;5)|T)&lt;&lt;5)|H)&lt;&lt;5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  <a:p>
            <a:r>
              <a:rPr lang="es-ES" dirty="0"/>
              <a:t>Construya una asignación donde la primera letra sea el primer valor, etc.: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(((((((((((((H&lt;&lt;5)|E)&lt;&lt;5)|L)&lt;&lt;5)|L)&lt;&lt;5)|O)&lt;&lt;5)|T)&lt;&lt;5)|H)&lt;&lt;5)|E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((((((((((((((H&lt;&lt;5)|E)&lt;&lt;5)|L)&lt;&lt;5)|L)&lt;&lt;5)|O)&lt;&lt;5)|T)&lt;&lt;5)|H)&lt;&lt;5)|E)&lt;&lt;5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(((((((((((((((H&lt;&lt;5)|E)&lt;&lt;5)|L)&lt;&lt;5)|L)&lt;&lt;5)|O)&lt;&lt;5)|T)&lt;&lt;5)|H)&lt;&lt;5)|E)&lt;&lt;5)|R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((((((((((((((((H&lt;&lt;5)|E)&lt;&lt;5)|L)&lt;&lt;5)|L)&lt;&lt;5)|O)&lt;&lt;5)|T)&lt;&lt;5)|H)&lt;&lt;5)|E)&lt;&lt;5)|R)&lt;&lt;5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</a:t>
            </a:r>
            <a:r>
              <a:rPr lang="en-US" sz="1600" dirty="0" err="1"/>
              <a:t>Simplificando</a:t>
            </a:r>
            <a:r>
              <a:rPr lang="en-US" sz="1600" dirty="0"/>
              <a:t> </a:t>
            </a:r>
            <a:r>
              <a:rPr lang="en-US" sz="1600" dirty="0" err="1"/>
              <a:t>desplazamientos</a:t>
            </a:r>
            <a:r>
              <a:rPr lang="en-US" sz="1600" dirty="0"/>
              <a:t>, </a:t>
            </a:r>
            <a:r>
              <a:rPr lang="en-US" sz="1600" dirty="0" err="1"/>
              <a:t>tenemos</a:t>
            </a:r>
            <a:r>
              <a:rPr lang="en-US" sz="1600" dirty="0"/>
              <a:t>:</a:t>
            </a:r>
          </a:p>
          <a:p>
            <a:pPr lvl="2"/>
            <a:r>
              <a:rPr lang="en-US" sz="1600" dirty="0"/>
              <a:t>O = 01110b	(H&lt;&lt;45)|(E&lt;&lt;40)|(L&lt;&lt;35)|(L&lt;&lt;30)|(0&lt;&lt;25)|(T&lt;&lt;20)|(H&lt;&lt;15)|(E&lt;&lt;10)|(R&lt;&lt;5)|E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</a:t>
            </a:r>
            <a:r>
              <a:rPr lang="es-ES" sz="1600" dirty="0"/>
              <a:t>La sustitución de valores binarios da:</a:t>
            </a:r>
            <a:endParaRPr lang="en-US" sz="1600" dirty="0"/>
          </a:p>
          <a:p>
            <a:pPr lvl="2"/>
            <a:r>
              <a:rPr lang="en-US" sz="1600" dirty="0"/>
              <a:t>O = 01110b	(00111b&lt;&lt;45)|(00100b&lt;&lt;40)|(01011b&lt;&lt;35)|(01011b&lt;&lt;30)|(01110b&lt;&lt;25)|</a:t>
            </a:r>
          </a:p>
          <a:p>
            <a:pPr lvl="2"/>
            <a:r>
              <a:rPr lang="en-US" sz="1600" dirty="0"/>
              <a:t>T = 10010b	|(10010b&lt;&lt;20)|(00111b&lt;&lt;15)|(00100b&lt;&lt;10)|(10001b&lt;&lt;5)|00100b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Cartas, </a:t>
            </a:r>
            <a:r>
              <a:rPr lang="es-ES" sz="1800" dirty="0"/>
              <a:t>palabras y las oraciones son entonces representables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HELLO THERE	</a:t>
            </a:r>
            <a:r>
              <a:rPr lang="es-ES" sz="1800" dirty="0"/>
              <a:t>Las computadoras desplazamiento y las letras OR en su lugar: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</a:t>
            </a:r>
            <a:r>
              <a:rPr lang="es-ES" sz="1600" dirty="0"/>
              <a:t>BONO: </a:t>
            </a:r>
            <a:r>
              <a:rPr lang="es-ES" sz="1600" dirty="0" err="1"/>
              <a:t>Convertirir</a:t>
            </a:r>
            <a:r>
              <a:rPr lang="es-ES" sz="1600" dirty="0"/>
              <a:t> cantidades de desplazamiento a binario:</a:t>
            </a:r>
            <a:endParaRPr lang="en-US" sz="1600" dirty="0"/>
          </a:p>
          <a:p>
            <a:pPr lvl="2"/>
            <a:r>
              <a:rPr lang="en-US" sz="1600" dirty="0"/>
              <a:t>O = 01110b	(00111b&lt;&lt;101101b)|(00100b&lt;&lt;101000b)|(01011b&lt;&lt;100011b)|(01011b&lt;&lt;011110b)|</a:t>
            </a:r>
          </a:p>
          <a:p>
            <a:pPr lvl="2"/>
            <a:r>
              <a:rPr lang="en-US" sz="1600" dirty="0"/>
              <a:t>T = 10010b	|(01110b&lt;&lt;011001b||(10010b&lt;&lt;010100b)|(00111b&lt;&lt;001111b)|</a:t>
            </a:r>
          </a:p>
          <a:p>
            <a:pPr lvl="2"/>
            <a:r>
              <a:rPr lang="en-US" sz="1600" dirty="0"/>
              <a:t>R = 10001b	|(00100b&lt;&lt;001010b)|(10001b&lt;&lt;000101b)|00100b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s-ES" sz="4700" b="1" i="1" u="sng" dirty="0"/>
              <a:t>Ahora sabes por qué existen los lenguajes de programación y no codificamos en binario.</a:t>
            </a:r>
            <a:endParaRPr lang="en-US" sz="4700" b="1" i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 err="1"/>
              <a:t>Ejercicios</a:t>
            </a:r>
            <a:endParaRPr lang="en-US" sz="2200" dirty="0"/>
          </a:p>
          <a:p>
            <a:pPr lvl="1"/>
            <a:r>
              <a:rPr lang="en-US" sz="1800" dirty="0" err="1"/>
              <a:t>Convertir</a:t>
            </a:r>
            <a:r>
              <a:rPr lang="en-US" sz="1800" dirty="0"/>
              <a:t> BEARCATS ROCK a </a:t>
            </a:r>
            <a:r>
              <a:rPr lang="en-US" sz="1800" dirty="0" err="1"/>
              <a:t>binario</a:t>
            </a:r>
            <a:r>
              <a:rPr lang="en-US" sz="1800" dirty="0"/>
              <a:t> </a:t>
            </a:r>
            <a:r>
              <a:rPr lang="en-US" sz="1800" dirty="0" err="1"/>
              <a:t>usando</a:t>
            </a:r>
            <a:r>
              <a:rPr lang="en-US" sz="1800" dirty="0"/>
              <a:t> la </a:t>
            </a:r>
            <a:r>
              <a:rPr lang="en-US" sz="1800" dirty="0" err="1"/>
              <a:t>tabla</a:t>
            </a:r>
            <a:r>
              <a:rPr lang="en-US" sz="1800" dirty="0"/>
              <a:t> anterior</a:t>
            </a:r>
          </a:p>
          <a:p>
            <a:pPr lvl="1"/>
            <a:r>
              <a:rPr lang="en-US" sz="1800" dirty="0" err="1"/>
              <a:t>Convertir</a:t>
            </a:r>
            <a:r>
              <a:rPr lang="en-US" sz="1800" dirty="0"/>
              <a:t> 3 4 18 2 4 13 3 4 13 19 18 </a:t>
            </a:r>
            <a:r>
              <a:rPr lang="es-ES" sz="1800" dirty="0"/>
              <a:t>a letras usando la tabla anterior</a:t>
            </a:r>
            <a:endParaRPr lang="en-US" sz="1800" dirty="0"/>
          </a:p>
          <a:p>
            <a:pPr lvl="1"/>
            <a:r>
              <a:rPr lang="en-US" sz="1800" dirty="0" err="1"/>
              <a:t>Convertir</a:t>
            </a:r>
            <a:r>
              <a:rPr lang="en-US" sz="1800" dirty="0"/>
              <a:t> 00101100010111000110b </a:t>
            </a:r>
            <a:r>
              <a:rPr lang="es-ES" sz="1800" dirty="0"/>
              <a:t>a letras usando la tabla anterior</a:t>
            </a:r>
            <a:endParaRPr lang="en-US" sz="1800" dirty="0"/>
          </a:p>
          <a:p>
            <a:pPr lvl="1"/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  <a:p>
            <a:r>
              <a:rPr lang="es-ES" dirty="0"/>
              <a:t>Construya una asignación donde la primera letra sea el primer valor, etc.:</a:t>
            </a:r>
            <a:endParaRPr lang="en-US" dirty="0"/>
          </a:p>
          <a:p>
            <a:pPr lvl="1"/>
            <a:r>
              <a:rPr lang="en-US" dirty="0"/>
              <a:t>A = 0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 err="1"/>
              <a:t>Ejercicios</a:t>
            </a:r>
            <a:endParaRPr lang="en-US" sz="2200" dirty="0"/>
          </a:p>
          <a:p>
            <a:pPr lvl="1"/>
            <a:r>
              <a:rPr lang="en-US" sz="1800" dirty="0" err="1"/>
              <a:t>Convertir</a:t>
            </a:r>
            <a:r>
              <a:rPr lang="en-US" sz="1800" dirty="0"/>
              <a:t> BEARCATS ROCK a </a:t>
            </a:r>
            <a:r>
              <a:rPr lang="en-US" sz="1800" dirty="0" err="1"/>
              <a:t>binario</a:t>
            </a:r>
            <a:r>
              <a:rPr lang="en-US" sz="1800" dirty="0"/>
              <a:t> </a:t>
            </a:r>
            <a:r>
              <a:rPr lang="en-US" sz="1800" dirty="0" err="1"/>
              <a:t>usando</a:t>
            </a:r>
            <a:r>
              <a:rPr lang="en-US" sz="1800" dirty="0"/>
              <a:t> la </a:t>
            </a:r>
            <a:r>
              <a:rPr lang="en-US" sz="1800" dirty="0" err="1"/>
              <a:t>tabla</a:t>
            </a:r>
            <a:r>
              <a:rPr lang="en-US" sz="1800" dirty="0"/>
              <a:t> anterior</a:t>
            </a:r>
          </a:p>
          <a:p>
            <a:pPr lvl="2"/>
            <a:r>
              <a:rPr lang="en-US" sz="1800" b="1" dirty="0"/>
              <a:t>000010010000000100010001000000100111001010001101000101100100</a:t>
            </a:r>
            <a:endParaRPr lang="en-US" b="1" dirty="0"/>
          </a:p>
          <a:p>
            <a:pPr lvl="1"/>
            <a:r>
              <a:rPr lang="en-US" sz="1800" dirty="0" err="1"/>
              <a:t>Convertir</a:t>
            </a:r>
            <a:r>
              <a:rPr lang="en-US" sz="1800" dirty="0"/>
              <a:t> 3 4 18 2 4 13 3 4 13 19 18 </a:t>
            </a:r>
            <a:r>
              <a:rPr lang="es-ES" sz="1800" dirty="0"/>
              <a:t>a letras usando la tabla anterior</a:t>
            </a:r>
            <a:endParaRPr lang="en-US" sz="1800" dirty="0"/>
          </a:p>
          <a:p>
            <a:pPr lvl="2"/>
            <a:r>
              <a:rPr lang="en-US" sz="1800" b="1" dirty="0"/>
              <a:t>DESCENDENTS</a:t>
            </a:r>
            <a:endParaRPr lang="en-US" sz="1400" b="1" dirty="0"/>
          </a:p>
          <a:p>
            <a:pPr lvl="1"/>
            <a:r>
              <a:rPr lang="en-US" sz="1800" dirty="0" err="1"/>
              <a:t>Convertir</a:t>
            </a:r>
            <a:r>
              <a:rPr lang="en-US" sz="1800" dirty="0"/>
              <a:t> 00101100010111000110b </a:t>
            </a:r>
            <a:r>
              <a:rPr lang="es-ES" sz="1800" dirty="0"/>
              <a:t>a letras usando la tabla anterior</a:t>
            </a:r>
            <a:endParaRPr lang="en-US" sz="1800" dirty="0"/>
          </a:p>
          <a:p>
            <a:pPr lvl="2"/>
            <a:r>
              <a:rPr lang="en-US" sz="1800" b="1" dirty="0"/>
              <a:t>FROG</a:t>
            </a:r>
            <a:endParaRPr lang="en-US" sz="1400" b="1" dirty="0"/>
          </a:p>
          <a:p>
            <a:pPr lvl="1"/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681530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758442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r>
              <a:rPr lang="en-US" dirty="0"/>
              <a:t>Respuesta (Real):</a:t>
            </a:r>
          </a:p>
          <a:p>
            <a:pPr lvl="1"/>
            <a:r>
              <a:rPr lang="en-US" dirty="0" err="1"/>
              <a:t>Píxeles</a:t>
            </a:r>
            <a:endParaRPr lang="en-US" dirty="0"/>
          </a:p>
          <a:p>
            <a:pPr lvl="1"/>
            <a:r>
              <a:rPr lang="en-US" dirty="0"/>
              <a:t>Colors de RGB</a:t>
            </a:r>
          </a:p>
          <a:p>
            <a:pPr lvl="1"/>
            <a:r>
              <a:rPr lang="en-US" dirty="0" err="1"/>
              <a:t>Coordenadas</a:t>
            </a:r>
            <a:r>
              <a:rPr lang="en-US" dirty="0"/>
              <a:t> de (X, Y)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Píxeles</a:t>
            </a:r>
            <a:endParaRPr lang="en-US" b="1" dirty="0"/>
          </a:p>
          <a:p>
            <a:pPr lvl="1"/>
            <a:r>
              <a:rPr lang="en-US" dirty="0" err="1"/>
              <a:t>Píxeles</a:t>
            </a:r>
            <a:r>
              <a:rPr lang="en-US" dirty="0"/>
              <a:t> </a:t>
            </a:r>
            <a:r>
              <a:rPr lang="es-ES" dirty="0"/>
              <a:t>son cuadrados diminutos en cualquier dispositivo de visualización (un proyector, un monitor, la pantalla de un teléfono)</a:t>
            </a:r>
            <a:endParaRPr lang="en-US" dirty="0"/>
          </a:p>
        </p:txBody>
      </p:sp>
      <p:pic>
        <p:nvPicPr>
          <p:cNvPr id="1030" name="Picture 6" descr="Pikachu Pixel Art Grid by Hama-Girl on DeviantArt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37" y="1078531"/>
            <a:ext cx="3109570" cy="35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Píxeles</a:t>
            </a:r>
            <a:endParaRPr lang="en-US" b="1" dirty="0"/>
          </a:p>
          <a:p>
            <a:pPr lvl="1"/>
            <a:r>
              <a:rPr lang="en-US" dirty="0" err="1"/>
              <a:t>Píxeles</a:t>
            </a:r>
            <a:r>
              <a:rPr lang="en-US" dirty="0"/>
              <a:t> </a:t>
            </a:r>
            <a:r>
              <a:rPr lang="es-ES" dirty="0"/>
              <a:t>son cuadrados diminutos en cualquier dispositivo de visualización (un proyector, un monitor, la pantalla de un teléfono)</a:t>
            </a:r>
            <a:endParaRPr lang="en-US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píxeles</a:t>
            </a:r>
            <a:r>
              <a:rPr lang="en-US" dirty="0"/>
              <a:t> = Mayor </a:t>
            </a:r>
            <a:r>
              <a:rPr lang="en-US" dirty="0" err="1"/>
              <a:t>resolución</a:t>
            </a:r>
            <a:endParaRPr lang="en-US" dirty="0"/>
          </a:p>
        </p:txBody>
      </p:sp>
      <p:pic>
        <p:nvPicPr>
          <p:cNvPr id="8" name="Picture 6" descr="Pikachu Pixel Art Grid by Hama-Girl on DeviantArt">
            <a:extLst>
              <a:ext uri="{FF2B5EF4-FFF2-40B4-BE49-F238E27FC236}">
                <a16:creationId xmlns:a16="http://schemas.microsoft.com/office/drawing/2014/main" id="{4C80920E-F793-4BFD-89C0-E35FDEA3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37" y="1078531"/>
            <a:ext cx="3109570" cy="35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Valores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RGB =  </a:t>
            </a:r>
            <a:r>
              <a:rPr lang="en-US" dirty="0" err="1"/>
              <a:t>Rojo</a:t>
            </a:r>
            <a:r>
              <a:rPr lang="en-US" dirty="0"/>
              <a:t>, Verde, Azul</a:t>
            </a:r>
          </a:p>
        </p:txBody>
      </p:sp>
      <p:pic>
        <p:nvPicPr>
          <p:cNvPr id="8" name="Picture 2" descr="Pikachu - Pokemon Red, Blue and Yellow Guide - IGN">
            <a:extLst>
              <a:ext uri="{FF2B5EF4-FFF2-40B4-BE49-F238E27FC236}">
                <a16:creationId xmlns:a16="http://schemas.microsoft.com/office/drawing/2014/main" id="{6551ABAE-B767-43FB-B30D-B6122DF3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27" y="1121790"/>
            <a:ext cx="3071720" cy="35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Valores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RGB =  </a:t>
            </a:r>
            <a:r>
              <a:rPr lang="en-US" dirty="0" err="1"/>
              <a:t>Rojo</a:t>
            </a:r>
            <a:r>
              <a:rPr lang="en-US" dirty="0"/>
              <a:t>, Verde, Azul</a:t>
            </a:r>
          </a:p>
          <a:p>
            <a:pPr lvl="1"/>
            <a:r>
              <a:rPr lang="es-ES" dirty="0"/>
              <a:t>Los valores rojo, verde y azul se mezclan para crear cualquier color</a:t>
            </a:r>
            <a:endParaRPr lang="en-US" dirty="0"/>
          </a:p>
        </p:txBody>
      </p:sp>
      <p:pic>
        <p:nvPicPr>
          <p:cNvPr id="9" name="Picture 2" descr="Pikachu - Pokemon Red, Blue and Yellow Guide - IGN">
            <a:extLst>
              <a:ext uri="{FF2B5EF4-FFF2-40B4-BE49-F238E27FC236}">
                <a16:creationId xmlns:a16="http://schemas.microsoft.com/office/drawing/2014/main" id="{67A58C7C-A7CF-45B9-AAB7-64501174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27" y="1121790"/>
            <a:ext cx="3071720" cy="35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Valores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RGB =  </a:t>
            </a:r>
            <a:r>
              <a:rPr lang="en-US" dirty="0" err="1"/>
              <a:t>Rojo</a:t>
            </a:r>
            <a:r>
              <a:rPr lang="en-US" dirty="0"/>
              <a:t>, Verde, Azul</a:t>
            </a:r>
          </a:p>
          <a:p>
            <a:pPr lvl="1"/>
            <a:r>
              <a:rPr lang="es-ES" dirty="0"/>
              <a:t>Los valores rojo, verde y azul se mezclan para crear cualquier color</a:t>
            </a:r>
            <a:endParaRPr lang="en-US" dirty="0"/>
          </a:p>
        </p:txBody>
      </p:sp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ikachu - Pokemon Red, Blue and Yellow Guide - IGN">
            <a:extLst>
              <a:ext uri="{FF2B5EF4-FFF2-40B4-BE49-F238E27FC236}">
                <a16:creationId xmlns:a16="http://schemas.microsoft.com/office/drawing/2014/main" id="{BCF0B09D-4054-4EB6-82C7-8646AE48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27" y="1121790"/>
            <a:ext cx="3071720" cy="35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Valores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RGB =  </a:t>
            </a:r>
            <a:r>
              <a:rPr lang="en-US" dirty="0" err="1"/>
              <a:t>Rojo</a:t>
            </a:r>
            <a:r>
              <a:rPr lang="en-US" dirty="0"/>
              <a:t>, Verde, Azul</a:t>
            </a:r>
          </a:p>
          <a:p>
            <a:pPr lvl="1"/>
            <a:r>
              <a:rPr lang="es-ES" dirty="0"/>
              <a:t>Los valores rojo, verde y azul se mezclan para crear cualquier color</a:t>
            </a:r>
            <a:endParaRPr lang="en-US" dirty="0"/>
          </a:p>
        </p:txBody>
      </p:sp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/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ikachu - Pokemon Red, Blue and Yellow Guide - IGN">
            <a:extLst>
              <a:ext uri="{FF2B5EF4-FFF2-40B4-BE49-F238E27FC236}">
                <a16:creationId xmlns:a16="http://schemas.microsoft.com/office/drawing/2014/main" id="{B1463065-5A53-48A3-BA09-AB87F3AE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27" y="1121790"/>
            <a:ext cx="3071720" cy="35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  <a:p>
            <a:r>
              <a:rPr lang="es-ES" dirty="0"/>
              <a:t>Construya una asignación donde la primera letra sea el primer valor, etc.:</a:t>
            </a:r>
            <a:endParaRPr lang="en-US" dirty="0"/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Valores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RGB =  </a:t>
            </a:r>
            <a:r>
              <a:rPr lang="en-US" dirty="0" err="1"/>
              <a:t>Rojo</a:t>
            </a:r>
            <a:r>
              <a:rPr lang="en-US" dirty="0"/>
              <a:t>, Verde, Azul</a:t>
            </a:r>
          </a:p>
          <a:p>
            <a:pPr lvl="1"/>
            <a:r>
              <a:rPr lang="es-ES" dirty="0"/>
              <a:t>Los valores rojo, verde y azul se mezclan para crear cualquier color</a:t>
            </a:r>
            <a:endParaRPr lang="en-US" dirty="0"/>
          </a:p>
        </p:txBody>
      </p:sp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/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/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Pikachu - Pokemon Red, Blue and Yellow Guide - IGN">
            <a:extLst>
              <a:ext uri="{FF2B5EF4-FFF2-40B4-BE49-F238E27FC236}">
                <a16:creationId xmlns:a16="http://schemas.microsoft.com/office/drawing/2014/main" id="{46E7E0EB-F459-4891-9EC8-DB2271AB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27" y="1121790"/>
            <a:ext cx="3071720" cy="35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Valores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RGB =  </a:t>
            </a:r>
            <a:r>
              <a:rPr lang="en-US" dirty="0" err="1"/>
              <a:t>Rojo</a:t>
            </a:r>
            <a:r>
              <a:rPr lang="en-US" dirty="0"/>
              <a:t>, Verde, Azul</a:t>
            </a:r>
          </a:p>
          <a:p>
            <a:pPr lvl="1"/>
            <a:r>
              <a:rPr lang="es-ES" dirty="0"/>
              <a:t>Los valores rojo, verde y azul se mezclan para crear cualquier color</a:t>
            </a:r>
            <a:endParaRPr lang="en-US" dirty="0"/>
          </a:p>
        </p:txBody>
      </p:sp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2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/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/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/>
          <p:cNvSpPr/>
          <p:nvPr/>
        </p:nvSpPr>
        <p:spPr>
          <a:xfrm>
            <a:off x="8942274" y="5435142"/>
            <a:ext cx="690964" cy="69096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2" descr="Pikachu - Pokemon Red, Blue and Yellow Guide - IGN">
            <a:extLst>
              <a:ext uri="{FF2B5EF4-FFF2-40B4-BE49-F238E27FC236}">
                <a16:creationId xmlns:a16="http://schemas.microsoft.com/office/drawing/2014/main" id="{6012A10F-19A7-4AA1-AB10-D8BA68C6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27" y="1121790"/>
            <a:ext cx="3071720" cy="35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1015443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s-ES" dirty="0"/>
              <a:t>Pregunta: ¿Cómo almacenan las computadoras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imágenes</a:t>
            </a:r>
            <a:r>
              <a:rPr lang="en-US" dirty="0"/>
              <a:t>?</a:t>
            </a:r>
          </a:p>
          <a:p>
            <a:endParaRPr lang="en-US" b="1" dirty="0"/>
          </a:p>
          <a:p>
            <a:r>
              <a:rPr lang="en-US" b="1" dirty="0" err="1"/>
              <a:t>Valores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RGB =  </a:t>
            </a:r>
            <a:r>
              <a:rPr lang="en-US" dirty="0" err="1"/>
              <a:t>Rojo</a:t>
            </a:r>
            <a:r>
              <a:rPr lang="en-US" dirty="0"/>
              <a:t>, Verde, Azul</a:t>
            </a:r>
          </a:p>
          <a:p>
            <a:pPr lvl="1"/>
            <a:r>
              <a:rPr lang="es-ES" dirty="0"/>
              <a:t>Los valores rojo, verde y azul se mezclan para crear </a:t>
            </a:r>
          </a:p>
          <a:p>
            <a:pPr marL="457200" lvl="1" indent="0">
              <a:buNone/>
            </a:pPr>
            <a:r>
              <a:rPr lang="es-ES" dirty="0"/>
              <a:t>colores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 R = 0 G = 0 B = 15		R = 7 G = 7 B = 15	       R = 0 G = 0 B = 0 	</a:t>
            </a:r>
          </a:p>
          <a:p>
            <a:pPr marL="457200" lvl="1" indent="0">
              <a:buNone/>
            </a:pPr>
            <a:r>
              <a:rPr lang="en-US" dirty="0"/>
              <a:t>     	 R = 15 G = 0 B = 0 		R = 4 G = 0 B = 0	       R = 7 G = 7 B = 7 </a:t>
            </a:r>
          </a:p>
          <a:p>
            <a:pPr marL="457200" lvl="1" indent="0">
              <a:buNone/>
            </a:pPr>
            <a:r>
              <a:rPr lang="en-US" dirty="0"/>
              <a:t>	 R = 0 G = 15 B = 0		R = 15 G = 15 B = 0	       R = 14 G = 14 B = 14 </a:t>
            </a:r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64" y="1090632"/>
            <a:ext cx="3098983" cy="35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43182" y="4842132"/>
            <a:ext cx="473630" cy="4736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3182" y="5264820"/>
            <a:ext cx="473630" cy="473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43182" y="5687508"/>
            <a:ext cx="473630" cy="473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2699" y="4842132"/>
            <a:ext cx="473630" cy="473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12699" y="5264820"/>
            <a:ext cx="473630" cy="4736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12699" y="5687508"/>
            <a:ext cx="473630" cy="473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46356" y="4836248"/>
            <a:ext cx="473630" cy="473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46356" y="5258936"/>
            <a:ext cx="473630" cy="4736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46356" y="5681624"/>
            <a:ext cx="473630" cy="47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Coordenadas</a:t>
            </a:r>
            <a:r>
              <a:rPr lang="en-US" b="1" dirty="0"/>
              <a:t> de (X, Y)</a:t>
            </a:r>
          </a:p>
          <a:p>
            <a:pPr lvl="1"/>
            <a:r>
              <a:rPr lang="en-US" dirty="0" err="1"/>
              <a:t>Píxeles</a:t>
            </a:r>
            <a:r>
              <a:rPr lang="en-US" dirty="0"/>
              <a:t> </a:t>
            </a:r>
            <a:r>
              <a:rPr lang="es-ES" dirty="0"/>
              <a:t>en una imagen se encuentran en un cierto punto de la imagen</a:t>
            </a:r>
            <a:endParaRPr lang="en-US" dirty="0"/>
          </a:p>
        </p:txBody>
      </p:sp>
      <p:pic>
        <p:nvPicPr>
          <p:cNvPr id="13" name="Picture 6" descr="Pikachu Pixel Art Grid by Hama-Girl on Devian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889" y="1121790"/>
            <a:ext cx="3071717" cy="35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Coordenadas</a:t>
            </a:r>
            <a:r>
              <a:rPr lang="en-US" b="1" dirty="0"/>
              <a:t> de (X, Y)</a:t>
            </a:r>
          </a:p>
          <a:p>
            <a:pPr lvl="1"/>
            <a:r>
              <a:rPr lang="en-US" dirty="0" err="1"/>
              <a:t>Píxeles</a:t>
            </a:r>
            <a:r>
              <a:rPr lang="en-US" dirty="0"/>
              <a:t> </a:t>
            </a:r>
            <a:r>
              <a:rPr lang="es-ES" dirty="0"/>
              <a:t>en una imagen se encuentran en un cierto punto de la imagen</a:t>
            </a:r>
            <a:endParaRPr lang="en-US" dirty="0"/>
          </a:p>
          <a:p>
            <a:pPr lvl="1"/>
            <a:r>
              <a:rPr lang="es-ES" dirty="0"/>
              <a:t>Los puntos tienen un </a:t>
            </a:r>
            <a:r>
              <a:rPr lang="es-ES" dirty="0" err="1"/>
              <a:t>componentee</a:t>
            </a:r>
            <a:r>
              <a:rPr lang="es-ES" dirty="0"/>
              <a:t> X (horizontal) y un </a:t>
            </a:r>
            <a:r>
              <a:rPr lang="es-ES" dirty="0" err="1"/>
              <a:t>componentee</a:t>
            </a:r>
            <a:r>
              <a:rPr lang="es-ES" dirty="0"/>
              <a:t> Y (vertical)</a:t>
            </a:r>
            <a:endParaRPr lang="en-US" dirty="0"/>
          </a:p>
        </p:txBody>
      </p:sp>
      <p:pic>
        <p:nvPicPr>
          <p:cNvPr id="8" name="Picture 6" descr="Pikachu Pixel Art Grid by Hama-Girl on DeviantArt">
            <a:extLst>
              <a:ext uri="{FF2B5EF4-FFF2-40B4-BE49-F238E27FC236}">
                <a16:creationId xmlns:a16="http://schemas.microsoft.com/office/drawing/2014/main" id="{E600BE5A-4C96-4B94-93DD-F2E92432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889" y="1121790"/>
            <a:ext cx="3071717" cy="35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Pikachu Pixel Art Grid by Hama-Girl on DeviantArt">
            <a:extLst>
              <a:ext uri="{FF2B5EF4-FFF2-40B4-BE49-F238E27FC236}">
                <a16:creationId xmlns:a16="http://schemas.microsoft.com/office/drawing/2014/main" id="{203487C9-2292-455A-9865-8154C10D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889" y="1121790"/>
            <a:ext cx="3071717" cy="35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in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la información sobre las imágenes?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Coordenadas</a:t>
            </a:r>
            <a:r>
              <a:rPr lang="en-US" b="1" dirty="0"/>
              <a:t> de (X, Y)</a:t>
            </a:r>
          </a:p>
          <a:p>
            <a:pPr lvl="1"/>
            <a:r>
              <a:rPr lang="en-US" dirty="0" err="1"/>
              <a:t>Píxeles</a:t>
            </a:r>
            <a:r>
              <a:rPr lang="en-US" dirty="0"/>
              <a:t> </a:t>
            </a:r>
            <a:r>
              <a:rPr lang="es-ES" dirty="0"/>
              <a:t>en una imagen se encuentran en un cierto punto de la imagen</a:t>
            </a:r>
            <a:endParaRPr lang="en-US" dirty="0"/>
          </a:p>
          <a:p>
            <a:pPr lvl="1"/>
            <a:r>
              <a:rPr lang="es-ES" dirty="0"/>
              <a:t>Los puntos tienen un </a:t>
            </a:r>
            <a:r>
              <a:rPr lang="es-ES" dirty="0" err="1"/>
              <a:t>componentee</a:t>
            </a:r>
            <a:r>
              <a:rPr lang="es-ES" dirty="0"/>
              <a:t> X (horizontal) y un </a:t>
            </a:r>
            <a:r>
              <a:rPr lang="es-ES" dirty="0" err="1"/>
              <a:t>componentee</a:t>
            </a:r>
            <a:r>
              <a:rPr lang="es-ES" dirty="0"/>
              <a:t> Y (vertical)</a:t>
            </a:r>
            <a:endParaRPr lang="en-US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7290033" y="4562573"/>
            <a:ext cx="1797406" cy="86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2529" y="53779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11903278" y="1263192"/>
            <a:ext cx="0" cy="397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23465" y="52430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(60,80)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9841584" y="4053526"/>
            <a:ext cx="191650" cy="128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361" y="53015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(25, 15)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dirty="0"/>
          </a:p>
          <a:p>
            <a:r>
              <a:rPr lang="en-US" dirty="0" err="1"/>
              <a:t>Cosas</a:t>
            </a:r>
            <a:r>
              <a:rPr lang="en-US" dirty="0"/>
              <a:t> que </a:t>
            </a:r>
            <a:r>
              <a:rPr lang="en-US" dirty="0" err="1"/>
              <a:t>necesitamos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Una coordenada de (X, Y)</a:t>
            </a:r>
            <a:endParaRPr lang="en-US" dirty="0"/>
          </a:p>
          <a:p>
            <a:pPr lvl="1"/>
            <a:r>
              <a:rPr lang="es-ES" dirty="0"/>
              <a:t>El color del píxel en esa coordenada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dirty="0"/>
          </a:p>
          <a:p>
            <a:r>
              <a:rPr lang="en-US" dirty="0" err="1"/>
              <a:t>Cosas</a:t>
            </a:r>
            <a:r>
              <a:rPr lang="en-US" dirty="0"/>
              <a:t> que </a:t>
            </a:r>
            <a:r>
              <a:rPr lang="en-US" dirty="0" err="1"/>
              <a:t>necesitamos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Una coordenada de (X, Y)</a:t>
            </a:r>
            <a:endParaRPr lang="en-US" dirty="0"/>
          </a:p>
          <a:p>
            <a:pPr lvl="1"/>
            <a:r>
              <a:rPr lang="es-ES" dirty="0"/>
              <a:t>El color del píxel en esa coordenada</a:t>
            </a:r>
            <a:endParaRPr lang="en-US" dirty="0"/>
          </a:p>
          <a:p>
            <a:pPr lvl="1"/>
            <a:endParaRPr lang="en-US" dirty="0"/>
          </a:p>
          <a:p>
            <a:r>
              <a:rPr lang="es-ES" dirty="0"/>
              <a:t>Coordenadas de (X, Y): ambos </a:t>
            </a:r>
            <a:r>
              <a:rPr lang="es-ES" dirty="0" err="1"/>
              <a:t>componentees</a:t>
            </a:r>
            <a:r>
              <a:rPr lang="es-ES" dirty="0"/>
              <a:t> serán </a:t>
            </a:r>
            <a:r>
              <a:rPr lang="en-US" dirty="0"/>
              <a:t>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dirty="0"/>
          </a:p>
          <a:p>
            <a:r>
              <a:rPr lang="en-US" dirty="0" err="1"/>
              <a:t>Cosas</a:t>
            </a:r>
            <a:r>
              <a:rPr lang="en-US" dirty="0"/>
              <a:t> que </a:t>
            </a:r>
            <a:r>
              <a:rPr lang="en-US" dirty="0" err="1"/>
              <a:t>necesitamos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Una coordenada de (X, Y)</a:t>
            </a:r>
            <a:endParaRPr lang="en-US" dirty="0"/>
          </a:p>
          <a:p>
            <a:pPr lvl="1"/>
            <a:r>
              <a:rPr lang="es-ES" dirty="0"/>
              <a:t>El color del píxel en esa coordenada</a:t>
            </a:r>
            <a:endParaRPr lang="en-US" dirty="0"/>
          </a:p>
          <a:p>
            <a:pPr lvl="1"/>
            <a:endParaRPr lang="en-US" dirty="0"/>
          </a:p>
          <a:p>
            <a:r>
              <a:rPr lang="es-ES" dirty="0"/>
              <a:t>Coordenadas de (X, Y): ambos </a:t>
            </a:r>
            <a:r>
              <a:rPr lang="es-ES" dirty="0" err="1"/>
              <a:t>componentees</a:t>
            </a:r>
            <a:r>
              <a:rPr lang="es-ES" dirty="0"/>
              <a:t> serán </a:t>
            </a:r>
            <a:r>
              <a:rPr lang="en-US" dirty="0"/>
              <a:t>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componenetes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  <a:p>
            <a:r>
              <a:rPr lang="es-ES" dirty="0"/>
              <a:t>Construya una asignación donde la primera letra sea el primer valor, etc.:</a:t>
            </a:r>
            <a:endParaRPr lang="en-US" dirty="0"/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dirty="0"/>
          </a:p>
          <a:p>
            <a:r>
              <a:rPr lang="es-ES" dirty="0"/>
              <a:t>Coordenadas de (X, Y): ambos </a:t>
            </a:r>
            <a:r>
              <a:rPr lang="es-ES" dirty="0" err="1"/>
              <a:t>componentees</a:t>
            </a:r>
            <a:r>
              <a:rPr lang="es-ES" dirty="0"/>
              <a:t> serán </a:t>
            </a:r>
            <a:r>
              <a:rPr lang="en-US" dirty="0"/>
              <a:t>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componenetes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 err="1"/>
              <a:t>Píxel</a:t>
            </a:r>
            <a:r>
              <a:rPr lang="en-US" sz="2400" dirty="0"/>
              <a:t> 1: </a:t>
            </a:r>
            <a:r>
              <a:rPr lang="es-ES" sz="2400" dirty="0"/>
              <a:t>en (0, 0), y es de color rojo sólido.</a:t>
            </a:r>
            <a:endParaRPr lang="en-US" sz="2400" dirty="0"/>
          </a:p>
          <a:p>
            <a:pPr lvl="1"/>
            <a:r>
              <a:rPr lang="en-US" sz="2000" dirty="0"/>
              <a:t>X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pPr lvl="1"/>
            <a:r>
              <a:rPr lang="en-US" sz="2000" dirty="0"/>
              <a:t>Y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pPr lvl="1"/>
            <a:r>
              <a:rPr lang="en-US" sz="2000" dirty="0"/>
              <a:t>R </a:t>
            </a:r>
            <a:r>
              <a:rPr lang="en-US" sz="2000" dirty="0" err="1"/>
              <a:t>componente</a:t>
            </a:r>
            <a:r>
              <a:rPr lang="en-US" sz="2000" dirty="0"/>
              <a:t>: 15 = 1111b</a:t>
            </a:r>
          </a:p>
          <a:p>
            <a:pPr lvl="1"/>
            <a:r>
              <a:rPr lang="en-US" sz="2000" dirty="0"/>
              <a:t>G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pPr lvl="1"/>
            <a:r>
              <a:rPr lang="en-US" sz="2000" dirty="0"/>
              <a:t>B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dirty="0"/>
          </a:p>
          <a:p>
            <a:r>
              <a:rPr lang="es-ES" dirty="0"/>
              <a:t>Coordenadas de (X, Y): ambos </a:t>
            </a:r>
            <a:r>
              <a:rPr lang="es-ES" dirty="0" err="1"/>
              <a:t>componentees</a:t>
            </a:r>
            <a:r>
              <a:rPr lang="es-ES" dirty="0"/>
              <a:t> serán </a:t>
            </a:r>
            <a:r>
              <a:rPr lang="en-US" dirty="0"/>
              <a:t>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componenetes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 err="1"/>
              <a:t>Píxel</a:t>
            </a:r>
            <a:r>
              <a:rPr lang="en-US" sz="2400" dirty="0"/>
              <a:t> 1: </a:t>
            </a:r>
            <a:r>
              <a:rPr lang="es-ES" sz="2400" dirty="0"/>
              <a:t>en (0, 0), y es de color rojo sólido.</a:t>
            </a:r>
            <a:endParaRPr lang="en-US" sz="2400" dirty="0"/>
          </a:p>
          <a:p>
            <a:pPr lvl="1"/>
            <a:r>
              <a:rPr lang="en-US" sz="2000" dirty="0"/>
              <a:t>X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pPr lvl="1"/>
            <a:r>
              <a:rPr lang="en-US" sz="2000" dirty="0"/>
              <a:t>Y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pPr lvl="1"/>
            <a:r>
              <a:rPr lang="en-US" sz="2000" dirty="0"/>
              <a:t>R </a:t>
            </a:r>
            <a:r>
              <a:rPr lang="en-US" sz="2000" dirty="0" err="1"/>
              <a:t>componente</a:t>
            </a:r>
            <a:r>
              <a:rPr lang="en-US" sz="2000" dirty="0"/>
              <a:t>: 15 = 1111b</a:t>
            </a:r>
          </a:p>
          <a:p>
            <a:pPr lvl="1"/>
            <a:r>
              <a:rPr lang="en-US" sz="2000" dirty="0"/>
              <a:t>G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pPr lvl="1"/>
            <a:r>
              <a:rPr lang="en-US" sz="2000" dirty="0"/>
              <a:t>B </a:t>
            </a:r>
            <a:r>
              <a:rPr lang="en-US" sz="2000" dirty="0" err="1"/>
              <a:t>componente</a:t>
            </a:r>
            <a:r>
              <a:rPr lang="en-US" sz="2000" dirty="0"/>
              <a:t>: 0 = 0000b</a:t>
            </a:r>
          </a:p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XYRGB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 err="1"/>
              <a:t>Píxel</a:t>
            </a:r>
            <a:r>
              <a:rPr lang="en-US" dirty="0"/>
              <a:t> 1: </a:t>
            </a:r>
            <a:r>
              <a:rPr lang="es-ES" dirty="0"/>
              <a:t>en (0, 0), y es de color rojo sólido.</a:t>
            </a:r>
            <a:endParaRPr lang="en-US" dirty="0"/>
          </a:p>
          <a:p>
            <a:pPr lvl="1"/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: 0 = 0000b</a:t>
            </a:r>
          </a:p>
          <a:p>
            <a:pPr lvl="1"/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: 0 = 0000b</a:t>
            </a:r>
          </a:p>
          <a:p>
            <a:pPr lvl="1"/>
            <a:r>
              <a:rPr lang="en-US" dirty="0"/>
              <a:t>R </a:t>
            </a:r>
            <a:r>
              <a:rPr lang="en-US" dirty="0" err="1"/>
              <a:t>componente</a:t>
            </a:r>
            <a:r>
              <a:rPr lang="en-US" dirty="0"/>
              <a:t>: 15 = 1111b</a:t>
            </a:r>
          </a:p>
          <a:p>
            <a:pPr lvl="1"/>
            <a:r>
              <a:rPr lang="en-US" dirty="0"/>
              <a:t>G </a:t>
            </a:r>
            <a:r>
              <a:rPr lang="en-US" dirty="0" err="1"/>
              <a:t>componente</a:t>
            </a:r>
            <a:r>
              <a:rPr lang="en-US" dirty="0"/>
              <a:t>: 0 = 0000b</a:t>
            </a:r>
          </a:p>
          <a:p>
            <a:pPr lvl="1"/>
            <a:r>
              <a:rPr lang="en-US" dirty="0"/>
              <a:t>B </a:t>
            </a:r>
            <a:r>
              <a:rPr lang="en-US" dirty="0" err="1"/>
              <a:t>componente</a:t>
            </a:r>
            <a:r>
              <a:rPr lang="en-US" dirty="0"/>
              <a:t>: 0 = 0000b</a:t>
            </a:r>
          </a:p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dirty="0"/>
              <a:t>00000000111100000000b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 err="1"/>
              <a:t>Píxel</a:t>
            </a:r>
            <a:r>
              <a:rPr lang="en-US" dirty="0"/>
              <a:t> 1: </a:t>
            </a:r>
            <a:r>
              <a:rPr lang="es-ES" dirty="0"/>
              <a:t>en (0, 0), y es de color rojo sólido.</a:t>
            </a:r>
            <a:endParaRPr lang="en-US" dirty="0"/>
          </a:p>
          <a:p>
            <a:pPr lvl="1"/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: 0 = 0000b</a:t>
            </a:r>
          </a:p>
          <a:p>
            <a:pPr lvl="1"/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: 0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0000b</a:t>
            </a:r>
          </a:p>
          <a:p>
            <a:pPr lvl="1"/>
            <a:r>
              <a:rPr lang="en-US" dirty="0"/>
              <a:t>R </a:t>
            </a:r>
            <a:r>
              <a:rPr lang="en-US" dirty="0" err="1"/>
              <a:t>componente</a:t>
            </a:r>
            <a:r>
              <a:rPr lang="en-US" dirty="0"/>
              <a:t>: 15 = </a:t>
            </a:r>
            <a:r>
              <a:rPr lang="en-US" dirty="0">
                <a:solidFill>
                  <a:srgbClr val="FF0000"/>
                </a:solidFill>
              </a:rPr>
              <a:t>1111b</a:t>
            </a:r>
          </a:p>
          <a:p>
            <a:pPr lvl="1"/>
            <a:r>
              <a:rPr lang="en-US" dirty="0"/>
              <a:t>G </a:t>
            </a:r>
            <a:r>
              <a:rPr lang="en-US" dirty="0" err="1"/>
              <a:t>componente</a:t>
            </a:r>
            <a:r>
              <a:rPr lang="en-US" dirty="0"/>
              <a:t>: 0 = </a:t>
            </a:r>
            <a:r>
              <a:rPr lang="en-US" dirty="0">
                <a:solidFill>
                  <a:srgbClr val="00B050"/>
                </a:solidFill>
              </a:rPr>
              <a:t>0000b</a:t>
            </a:r>
          </a:p>
          <a:p>
            <a:pPr lvl="1"/>
            <a:r>
              <a:rPr lang="en-US" dirty="0"/>
              <a:t>B </a:t>
            </a:r>
            <a:r>
              <a:rPr lang="en-US" dirty="0" err="1"/>
              <a:t>componente</a:t>
            </a:r>
            <a:r>
              <a:rPr lang="en-US" dirty="0"/>
              <a:t>: 0 = </a:t>
            </a:r>
            <a:r>
              <a:rPr lang="en-US" dirty="0">
                <a:solidFill>
                  <a:srgbClr val="0070C0"/>
                </a:solidFill>
              </a:rPr>
              <a:t>0000b</a:t>
            </a:r>
          </a:p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pPr marL="0" indent="0">
              <a:buNone/>
            </a:pPr>
            <a:r>
              <a:rPr lang="en-US" b="1" dirty="0"/>
              <a:t>Paso 1</a:t>
            </a:r>
          </a:p>
          <a:p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 = 0b </a:t>
            </a:r>
            <a:r>
              <a:rPr lang="es-ES" dirty="0"/>
              <a:t>comenzando en el número de bits</a:t>
            </a:r>
            <a:r>
              <a:rPr lang="en-US" dirty="0"/>
              <a:t> 16 = 0b &lt;&lt; 16 = 00000000000000000000b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pPr marL="0" indent="0">
              <a:buNone/>
            </a:pPr>
            <a:r>
              <a:rPr lang="en-US" b="1" dirty="0"/>
              <a:t>Paso 1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 = 00000000000000000000b</a:t>
            </a:r>
          </a:p>
          <a:p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 = 0b </a:t>
            </a:r>
            <a:r>
              <a:rPr lang="es-ES" dirty="0"/>
              <a:t>comenzando en el número de bits</a:t>
            </a:r>
            <a:r>
              <a:rPr lang="en-US" dirty="0"/>
              <a:t> 12 = 0b &lt;&lt; 12 = 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Paso 1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 = 00000000000000000000b</a:t>
            </a:r>
          </a:p>
          <a:p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 = 0000000000000000b</a:t>
            </a:r>
          </a:p>
          <a:p>
            <a:r>
              <a:rPr lang="en-US" dirty="0"/>
              <a:t>R </a:t>
            </a:r>
            <a:r>
              <a:rPr lang="en-US" dirty="0" err="1"/>
              <a:t>componente</a:t>
            </a:r>
            <a:r>
              <a:rPr lang="en-US" dirty="0"/>
              <a:t> = 1111b </a:t>
            </a:r>
            <a:r>
              <a:rPr lang="es-ES" dirty="0"/>
              <a:t>comenzando en el número de bits</a:t>
            </a:r>
            <a:r>
              <a:rPr lang="en-US" dirty="0"/>
              <a:t> 8 = 1111b &lt;&lt; 8 = 111100000000b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pPr marL="0" indent="0">
              <a:buNone/>
            </a:pPr>
            <a:r>
              <a:rPr lang="en-US" b="1" dirty="0"/>
              <a:t>Paso 1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 = 00000000000000000000b</a:t>
            </a:r>
          </a:p>
          <a:p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 = 0000000000000000b</a:t>
            </a:r>
          </a:p>
          <a:p>
            <a:r>
              <a:rPr lang="en-US" dirty="0"/>
              <a:t>R </a:t>
            </a:r>
            <a:r>
              <a:rPr lang="en-US" dirty="0" err="1"/>
              <a:t>componente</a:t>
            </a:r>
            <a:r>
              <a:rPr lang="en-US" dirty="0"/>
              <a:t> = 111100000000b</a:t>
            </a:r>
          </a:p>
          <a:p>
            <a:r>
              <a:rPr lang="en-US" dirty="0"/>
              <a:t>G </a:t>
            </a:r>
            <a:r>
              <a:rPr lang="en-US" dirty="0" err="1"/>
              <a:t>componente</a:t>
            </a:r>
            <a:r>
              <a:rPr lang="en-US" dirty="0"/>
              <a:t> = 0b </a:t>
            </a:r>
            <a:r>
              <a:rPr lang="es-ES" dirty="0"/>
              <a:t>comenzando en el número de bits</a:t>
            </a:r>
            <a:r>
              <a:rPr lang="en-US" dirty="0"/>
              <a:t> 4 = 0b &lt;&lt; 4 = 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pPr marL="0" indent="0">
              <a:buNone/>
            </a:pPr>
            <a:r>
              <a:rPr lang="en-US" b="1" dirty="0"/>
              <a:t>Paso 1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 = 00000000000000000000b</a:t>
            </a:r>
          </a:p>
          <a:p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 = 0000000000000000b</a:t>
            </a:r>
          </a:p>
          <a:p>
            <a:r>
              <a:rPr lang="en-US" dirty="0"/>
              <a:t>R </a:t>
            </a:r>
            <a:r>
              <a:rPr lang="en-US" dirty="0" err="1"/>
              <a:t>componente</a:t>
            </a:r>
            <a:r>
              <a:rPr lang="en-US" dirty="0"/>
              <a:t> = 111100000000b</a:t>
            </a:r>
          </a:p>
          <a:p>
            <a:r>
              <a:rPr lang="en-US" dirty="0"/>
              <a:t>G </a:t>
            </a:r>
            <a:r>
              <a:rPr lang="en-US" dirty="0" err="1"/>
              <a:t>componente</a:t>
            </a:r>
            <a:r>
              <a:rPr lang="en-US" dirty="0"/>
              <a:t> = 00000000b</a:t>
            </a:r>
          </a:p>
          <a:p>
            <a:r>
              <a:rPr lang="en-US" dirty="0"/>
              <a:t>B </a:t>
            </a:r>
            <a:r>
              <a:rPr lang="en-US" dirty="0" err="1"/>
              <a:t>componente</a:t>
            </a:r>
            <a:r>
              <a:rPr lang="en-US" dirty="0"/>
              <a:t> = 0b </a:t>
            </a:r>
            <a:r>
              <a:rPr lang="es-ES" dirty="0"/>
              <a:t>comenzando en el número de bits</a:t>
            </a:r>
            <a:r>
              <a:rPr lang="en-US" dirty="0"/>
              <a:t> 0 = 0b &lt;&lt; 0 = 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  <a:p>
            <a:r>
              <a:rPr lang="es-ES" dirty="0"/>
              <a:t>Construya una asignación donde la primera letra sea el primer valor, etc.:</a:t>
            </a:r>
            <a:endParaRPr lang="en-US" dirty="0"/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  <a:p>
            <a:pPr lvl="1"/>
            <a:r>
              <a:rPr lang="en-US" dirty="0"/>
              <a:t>Z = 25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700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pPr marL="0" indent="0">
              <a:buNone/>
            </a:pPr>
            <a:r>
              <a:rPr lang="en-US" b="1" dirty="0"/>
              <a:t>Paso 1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 = 00000000000000000000b</a:t>
            </a:r>
          </a:p>
          <a:p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 = 0000000000000000b</a:t>
            </a:r>
          </a:p>
          <a:p>
            <a:r>
              <a:rPr lang="en-US" dirty="0"/>
              <a:t>R </a:t>
            </a:r>
            <a:r>
              <a:rPr lang="en-US" dirty="0" err="1"/>
              <a:t>componente</a:t>
            </a:r>
            <a:r>
              <a:rPr lang="en-US" dirty="0"/>
              <a:t> = 111100000000b</a:t>
            </a:r>
          </a:p>
          <a:p>
            <a:r>
              <a:rPr lang="en-US" dirty="0"/>
              <a:t>G </a:t>
            </a:r>
            <a:r>
              <a:rPr lang="en-US" dirty="0" err="1"/>
              <a:t>componente</a:t>
            </a:r>
            <a:r>
              <a:rPr lang="en-US" dirty="0"/>
              <a:t> = 00000000b</a:t>
            </a:r>
          </a:p>
          <a:p>
            <a:r>
              <a:rPr lang="en-US" dirty="0"/>
              <a:t>B </a:t>
            </a:r>
            <a:r>
              <a:rPr lang="en-US" dirty="0" err="1"/>
              <a:t>componente</a:t>
            </a:r>
            <a:r>
              <a:rPr lang="en-US" dirty="0"/>
              <a:t>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pPr marL="0" indent="0">
              <a:buNone/>
            </a:pPr>
            <a:r>
              <a:rPr lang="en-US" b="1" dirty="0"/>
              <a:t>Paso 1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componente</a:t>
            </a:r>
            <a:r>
              <a:rPr lang="en-US" dirty="0"/>
              <a:t> = 00000000000000000000b</a:t>
            </a:r>
          </a:p>
          <a:p>
            <a:r>
              <a:rPr lang="en-US" dirty="0"/>
              <a:t>Y </a:t>
            </a:r>
            <a:r>
              <a:rPr lang="en-US" dirty="0" err="1"/>
              <a:t>componente</a:t>
            </a:r>
            <a:r>
              <a:rPr lang="en-US" dirty="0"/>
              <a:t> = 0000000000000000b</a:t>
            </a:r>
          </a:p>
          <a:p>
            <a:r>
              <a:rPr lang="en-US" dirty="0"/>
              <a:t>R </a:t>
            </a:r>
            <a:r>
              <a:rPr lang="en-US" dirty="0" err="1"/>
              <a:t>componente</a:t>
            </a:r>
            <a:r>
              <a:rPr lang="en-US" dirty="0"/>
              <a:t> = 111100000000b</a:t>
            </a:r>
          </a:p>
          <a:p>
            <a:r>
              <a:rPr lang="en-US" dirty="0"/>
              <a:t>G </a:t>
            </a:r>
            <a:r>
              <a:rPr lang="en-US" dirty="0" err="1"/>
              <a:t>componente</a:t>
            </a:r>
            <a:r>
              <a:rPr lang="en-US" dirty="0"/>
              <a:t> = 00000000b</a:t>
            </a:r>
          </a:p>
          <a:p>
            <a:r>
              <a:rPr lang="en-US" dirty="0"/>
              <a:t>B </a:t>
            </a:r>
            <a:r>
              <a:rPr lang="en-US" dirty="0" err="1"/>
              <a:t>componente</a:t>
            </a:r>
            <a:r>
              <a:rPr lang="en-US" dirty="0"/>
              <a:t>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/>
              <a:t>00000000000000000000b | 0000000000000000b | 111100000000b | 00000000b |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700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</a:p>
          <a:p>
            <a:r>
              <a:rPr lang="es-ES" dirty="0"/>
              <a:t>Entonces, nuestro píxel rojo en (0,0) está representado por la cadena binaria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dirty="0"/>
          </a:p>
          <a:p>
            <a:r>
              <a:rPr lang="es-ES" dirty="0"/>
              <a:t>Coordenadas de (X, Y): ambos </a:t>
            </a:r>
            <a:r>
              <a:rPr lang="es-ES" dirty="0" err="1"/>
              <a:t>componentees</a:t>
            </a:r>
            <a:r>
              <a:rPr lang="es-ES" dirty="0"/>
              <a:t> serán </a:t>
            </a:r>
            <a:r>
              <a:rPr lang="en-US" dirty="0"/>
              <a:t>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componenetes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 err="1"/>
              <a:t>Píxel</a:t>
            </a:r>
            <a:r>
              <a:rPr lang="en-US" sz="2400" dirty="0"/>
              <a:t> 2: </a:t>
            </a:r>
            <a:r>
              <a:rPr lang="es-ES" sz="2400" dirty="0"/>
              <a:t>en (10, 15), y es de color amarillo sólido.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r>
              <a:rPr lang="es-ES" dirty="0"/>
              <a:t>Ahora que se conocen los </a:t>
            </a:r>
            <a:r>
              <a:rPr lang="es-ES" dirty="0" err="1"/>
              <a:t>componentees</a:t>
            </a:r>
            <a:r>
              <a:rPr lang="es-ES" dirty="0"/>
              <a:t> de las imágenes, podemos "construir" imágenes</a:t>
            </a:r>
            <a:endParaRPr lang="en-US" dirty="0"/>
          </a:p>
          <a:p>
            <a:r>
              <a:rPr lang="es-ES" dirty="0"/>
              <a:t>Coordenadas de (X, Y): ambos </a:t>
            </a:r>
            <a:r>
              <a:rPr lang="es-ES" dirty="0" err="1"/>
              <a:t>componentees</a:t>
            </a:r>
            <a:r>
              <a:rPr lang="es-ES" dirty="0"/>
              <a:t> serán </a:t>
            </a:r>
            <a:r>
              <a:rPr lang="en-US" dirty="0"/>
              <a:t>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componenetes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 err="1"/>
              <a:t>Píxel</a:t>
            </a:r>
            <a:r>
              <a:rPr lang="en-US" sz="2400" dirty="0"/>
              <a:t> 2: </a:t>
            </a:r>
            <a:r>
              <a:rPr lang="es-ES" sz="2400" dirty="0"/>
              <a:t>en (10, 15), y es de color amarillo sólido.</a:t>
            </a:r>
            <a:endParaRPr lang="en-US" sz="2400" dirty="0"/>
          </a:p>
          <a:p>
            <a:pPr lvl="1"/>
            <a:r>
              <a:rPr lang="en-US" sz="2000" dirty="0"/>
              <a:t>X </a:t>
            </a:r>
            <a:r>
              <a:rPr lang="en-US" sz="2000" dirty="0" err="1"/>
              <a:t>Componente</a:t>
            </a:r>
            <a:r>
              <a:rPr lang="en-US" sz="2000" dirty="0"/>
              <a:t>: 10d = 1010b</a:t>
            </a:r>
          </a:p>
          <a:p>
            <a:pPr lvl="1"/>
            <a:r>
              <a:rPr lang="en-US" sz="2000" dirty="0"/>
              <a:t>Y </a:t>
            </a:r>
            <a:r>
              <a:rPr lang="en-US" sz="2000" dirty="0" err="1"/>
              <a:t>Componente</a:t>
            </a:r>
            <a:r>
              <a:rPr lang="en-US" sz="2000" dirty="0"/>
              <a:t>: 15d = 1111b</a:t>
            </a:r>
          </a:p>
          <a:p>
            <a:pPr lvl="1"/>
            <a:r>
              <a:rPr lang="en-US" sz="2000" dirty="0"/>
              <a:t>R </a:t>
            </a:r>
            <a:r>
              <a:rPr lang="en-US" sz="2000" dirty="0" err="1"/>
              <a:t>Componente</a:t>
            </a:r>
            <a:r>
              <a:rPr lang="en-US" sz="2000" dirty="0"/>
              <a:t>: 15d = 1111b</a:t>
            </a:r>
          </a:p>
          <a:p>
            <a:pPr lvl="1"/>
            <a:r>
              <a:rPr lang="en-US" sz="2000" dirty="0"/>
              <a:t>G </a:t>
            </a:r>
            <a:r>
              <a:rPr lang="en-US" sz="2000" dirty="0" err="1"/>
              <a:t>Componente</a:t>
            </a:r>
            <a:r>
              <a:rPr lang="en-US" sz="2000" dirty="0"/>
              <a:t>: 15d = 1111b</a:t>
            </a:r>
          </a:p>
          <a:p>
            <a:pPr lvl="1"/>
            <a:r>
              <a:rPr lang="en-US" sz="2000" dirty="0"/>
              <a:t>B </a:t>
            </a:r>
            <a:r>
              <a:rPr lang="en-US" sz="2000" dirty="0" err="1"/>
              <a:t>Componente</a:t>
            </a:r>
            <a:r>
              <a:rPr lang="en-US" sz="2000" dirty="0"/>
              <a:t>: 0d = 0000b</a:t>
            </a:r>
          </a:p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XYRGB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dirty="0" err="1"/>
              <a:t>Píxel</a:t>
            </a:r>
            <a:r>
              <a:rPr lang="en-US" sz="2400" dirty="0"/>
              <a:t> 2: </a:t>
            </a:r>
            <a:r>
              <a:rPr lang="es-ES" sz="2400" dirty="0"/>
              <a:t>en (10, 15), y es de color amarillo sólido.</a:t>
            </a:r>
            <a:endParaRPr lang="en-US" sz="2400" dirty="0"/>
          </a:p>
          <a:p>
            <a:pPr lvl="1"/>
            <a:r>
              <a:rPr lang="en-US" sz="2000"/>
              <a:t>X Componente</a:t>
            </a:r>
            <a:r>
              <a:rPr lang="en-US" sz="2000" dirty="0"/>
              <a:t>: 10d = 1010b</a:t>
            </a:r>
          </a:p>
          <a:p>
            <a:pPr lvl="1"/>
            <a:r>
              <a:rPr lang="en-US" sz="2000"/>
              <a:t>Y Componente</a:t>
            </a:r>
            <a:r>
              <a:rPr lang="en-US" sz="2000" dirty="0"/>
              <a:t>: 15d =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/>
              <a:t>R Componente</a:t>
            </a:r>
            <a:r>
              <a:rPr lang="en-US" sz="2000" dirty="0"/>
              <a:t>: 15d = </a:t>
            </a:r>
            <a:r>
              <a:rPr lang="en-US" sz="2000" dirty="0">
                <a:solidFill>
                  <a:srgbClr val="FF0000"/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/>
              <a:t>G Componente</a:t>
            </a:r>
            <a:r>
              <a:rPr lang="en-US" sz="2000" dirty="0"/>
              <a:t>: 15d = </a:t>
            </a:r>
            <a:r>
              <a:rPr lang="en-US" sz="2000" dirty="0">
                <a:solidFill>
                  <a:srgbClr val="00B050"/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/>
              <a:t>B Componente</a:t>
            </a:r>
            <a:r>
              <a:rPr lang="en-US" sz="2000" dirty="0"/>
              <a:t>: 0d = </a:t>
            </a:r>
            <a:r>
              <a:rPr lang="en-US" sz="2000" dirty="0">
                <a:solidFill>
                  <a:srgbClr val="0070C0"/>
                </a:solidFill>
              </a:rPr>
              <a:t>0000</a:t>
            </a:r>
            <a:r>
              <a:rPr lang="en-US" sz="2000" dirty="0"/>
              <a:t>b</a:t>
            </a:r>
          </a:p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pPr marL="0" indent="0">
              <a:buNone/>
            </a:pPr>
            <a:r>
              <a:rPr lang="en-US" sz="2400" b="1" dirty="0"/>
              <a:t>Paso 1</a:t>
            </a:r>
          </a:p>
          <a:p>
            <a:r>
              <a:rPr lang="en-US" sz="2400" dirty="0"/>
              <a:t>X </a:t>
            </a:r>
            <a:r>
              <a:rPr lang="en-US" sz="2400" dirty="0" err="1"/>
              <a:t>componente</a:t>
            </a:r>
            <a:r>
              <a:rPr lang="en-US" sz="2400" dirty="0"/>
              <a:t> = 1010b </a:t>
            </a:r>
            <a:r>
              <a:rPr lang="es-ES" sz="2400" dirty="0"/>
              <a:t>comenzando en el número de bits</a:t>
            </a:r>
            <a:r>
              <a:rPr lang="en-US" sz="2400" dirty="0"/>
              <a:t> 16 = 1010b &lt;&lt; 16 = 10100000000000000000b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Texto en Binario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dirty="0"/>
              <a:t>Pregunta: ¿Cómo almacenan las computadoras el texto?</a:t>
            </a:r>
            <a:endParaRPr lang="en-US" dirty="0"/>
          </a:p>
          <a:p>
            <a:r>
              <a:rPr lang="en-US" dirty="0"/>
              <a:t>Respuesta: ¡</a:t>
            </a:r>
            <a:r>
              <a:rPr lang="en-US" dirty="0" err="1"/>
              <a:t>Binario</a:t>
            </a:r>
            <a:r>
              <a:rPr lang="en-US" dirty="0"/>
              <a:t>!</a:t>
            </a:r>
          </a:p>
          <a:p>
            <a:r>
              <a:rPr lang="es-ES" dirty="0"/>
              <a:t>Construya una asignación donde la primera letra sea el primer valor, etc.: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85850"/>
              </p:ext>
            </p:extLst>
          </p:nvPr>
        </p:nvGraphicFramePr>
        <p:xfrm>
          <a:off x="111499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3690219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pPr marL="0" indent="0">
              <a:buNone/>
            </a:pPr>
            <a:r>
              <a:rPr lang="en-US" sz="2400" b="1" dirty="0"/>
              <a:t>Paso 1</a:t>
            </a:r>
          </a:p>
          <a:p>
            <a:r>
              <a:rPr lang="en-US" sz="2400" dirty="0"/>
              <a:t>X </a:t>
            </a:r>
            <a:r>
              <a:rPr lang="en-US" sz="2400" dirty="0" err="1"/>
              <a:t>componente</a:t>
            </a:r>
            <a:r>
              <a:rPr lang="en-US" sz="2400" dirty="0"/>
              <a:t> = 10100000000000000000b</a:t>
            </a:r>
          </a:p>
          <a:p>
            <a:r>
              <a:rPr lang="en-US" sz="2400" dirty="0"/>
              <a:t>Y </a:t>
            </a:r>
            <a:r>
              <a:rPr lang="en-US" sz="2400" dirty="0" err="1"/>
              <a:t>componente</a:t>
            </a:r>
            <a:r>
              <a:rPr lang="en-US" sz="2400" dirty="0"/>
              <a:t> = 1111b </a:t>
            </a:r>
            <a:r>
              <a:rPr lang="es-ES" sz="2400" dirty="0"/>
              <a:t>comenzando en el número de bits</a:t>
            </a:r>
            <a:r>
              <a:rPr lang="en-US" sz="2400" dirty="0"/>
              <a:t> 12 = 1111b &lt;&lt; 12 = 1111000000000000b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pPr marL="0" indent="0">
              <a:buNone/>
            </a:pPr>
            <a:r>
              <a:rPr lang="en-US" sz="2400" b="1" dirty="0"/>
              <a:t>Paso 1</a:t>
            </a:r>
          </a:p>
          <a:p>
            <a:r>
              <a:rPr lang="en-US" sz="2400" dirty="0"/>
              <a:t>X </a:t>
            </a:r>
            <a:r>
              <a:rPr lang="en-US" sz="2400" dirty="0" err="1"/>
              <a:t>componente</a:t>
            </a:r>
            <a:r>
              <a:rPr lang="en-US" sz="2400" dirty="0"/>
              <a:t> = 10100000000000000000b</a:t>
            </a:r>
          </a:p>
          <a:p>
            <a:r>
              <a:rPr lang="en-US" sz="2400" dirty="0"/>
              <a:t>Y </a:t>
            </a:r>
            <a:r>
              <a:rPr lang="en-US" sz="2400" dirty="0" err="1"/>
              <a:t>componente</a:t>
            </a:r>
            <a:r>
              <a:rPr lang="en-US" sz="2400" dirty="0"/>
              <a:t> = 1111000000000000b</a:t>
            </a:r>
          </a:p>
          <a:p>
            <a:r>
              <a:rPr lang="en-US" sz="2400" dirty="0"/>
              <a:t>R </a:t>
            </a:r>
            <a:r>
              <a:rPr lang="en-US" sz="2400" dirty="0" err="1"/>
              <a:t>componente</a:t>
            </a:r>
            <a:r>
              <a:rPr lang="en-US" sz="2400" dirty="0"/>
              <a:t> = 1111b </a:t>
            </a:r>
            <a:r>
              <a:rPr lang="es-ES" sz="2400" dirty="0"/>
              <a:t>comenzando en el número de bits</a:t>
            </a:r>
            <a:r>
              <a:rPr lang="en-US" sz="2400" dirty="0"/>
              <a:t> 8 = 1111b &lt;&lt; 8 = 111100000000b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pPr marL="0" indent="0">
              <a:buNone/>
            </a:pPr>
            <a:r>
              <a:rPr lang="en-US" sz="2400" b="1" dirty="0"/>
              <a:t>Paso 1</a:t>
            </a:r>
          </a:p>
          <a:p>
            <a:r>
              <a:rPr lang="en-US" sz="2400" dirty="0"/>
              <a:t>X </a:t>
            </a:r>
            <a:r>
              <a:rPr lang="en-US" sz="2400" dirty="0" err="1"/>
              <a:t>componente</a:t>
            </a:r>
            <a:r>
              <a:rPr lang="en-US" sz="2400" dirty="0"/>
              <a:t> = 10100000000000000000b</a:t>
            </a:r>
          </a:p>
          <a:p>
            <a:r>
              <a:rPr lang="en-US" sz="2400" dirty="0"/>
              <a:t>Y </a:t>
            </a:r>
            <a:r>
              <a:rPr lang="en-US" sz="2400" dirty="0" err="1"/>
              <a:t>componente</a:t>
            </a:r>
            <a:r>
              <a:rPr lang="en-US" sz="2400" dirty="0"/>
              <a:t> = 1111000000000000b</a:t>
            </a:r>
          </a:p>
          <a:p>
            <a:r>
              <a:rPr lang="en-US" sz="2400" dirty="0"/>
              <a:t>R </a:t>
            </a:r>
            <a:r>
              <a:rPr lang="en-US" sz="2400" dirty="0" err="1"/>
              <a:t>componente</a:t>
            </a:r>
            <a:r>
              <a:rPr lang="en-US" sz="2400" dirty="0"/>
              <a:t> = 111100000000b</a:t>
            </a:r>
          </a:p>
          <a:p>
            <a:r>
              <a:rPr lang="en-US" sz="2400" dirty="0"/>
              <a:t>G </a:t>
            </a:r>
            <a:r>
              <a:rPr lang="en-US" sz="2400" dirty="0" err="1"/>
              <a:t>componente</a:t>
            </a:r>
            <a:r>
              <a:rPr lang="en-US" sz="2400" dirty="0"/>
              <a:t> = 1111b </a:t>
            </a:r>
            <a:r>
              <a:rPr lang="es-ES" sz="2400" dirty="0"/>
              <a:t>comenzando en el número de bits</a:t>
            </a:r>
            <a:r>
              <a:rPr lang="en-US" sz="2400" dirty="0"/>
              <a:t> 4 = 1111b &lt;&lt; 4 = 11110000b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pPr marL="0" indent="0">
              <a:buNone/>
            </a:pPr>
            <a:r>
              <a:rPr lang="en-US" sz="2400" b="1" dirty="0"/>
              <a:t>Paso 1</a:t>
            </a:r>
          </a:p>
          <a:p>
            <a:r>
              <a:rPr lang="en-US" sz="2400" dirty="0"/>
              <a:t>X </a:t>
            </a:r>
            <a:r>
              <a:rPr lang="en-US" sz="2400" dirty="0" err="1"/>
              <a:t>componente</a:t>
            </a:r>
            <a:r>
              <a:rPr lang="en-US" sz="2400" dirty="0"/>
              <a:t> = 10100000000000000000b</a:t>
            </a:r>
          </a:p>
          <a:p>
            <a:r>
              <a:rPr lang="en-US" sz="2400" dirty="0"/>
              <a:t>Y </a:t>
            </a:r>
            <a:r>
              <a:rPr lang="en-US" sz="2400" dirty="0" err="1"/>
              <a:t>componente</a:t>
            </a:r>
            <a:r>
              <a:rPr lang="en-US" sz="2400" dirty="0"/>
              <a:t> = 1111000000000000b</a:t>
            </a:r>
          </a:p>
          <a:p>
            <a:r>
              <a:rPr lang="en-US" sz="2400" dirty="0"/>
              <a:t>R </a:t>
            </a:r>
            <a:r>
              <a:rPr lang="en-US" sz="2400" dirty="0" err="1"/>
              <a:t>componente</a:t>
            </a:r>
            <a:r>
              <a:rPr lang="en-US" sz="2400" dirty="0"/>
              <a:t> = 111100000000b</a:t>
            </a:r>
          </a:p>
          <a:p>
            <a:r>
              <a:rPr lang="en-US" sz="2400" dirty="0"/>
              <a:t>G </a:t>
            </a:r>
            <a:r>
              <a:rPr lang="en-US" sz="2400" dirty="0" err="1"/>
              <a:t>componente</a:t>
            </a:r>
            <a:r>
              <a:rPr lang="en-US" sz="2400" dirty="0"/>
              <a:t> = 11110000b</a:t>
            </a:r>
          </a:p>
          <a:p>
            <a:r>
              <a:rPr lang="en-US" sz="2400" dirty="0"/>
              <a:t>B </a:t>
            </a:r>
            <a:r>
              <a:rPr lang="en-US" sz="2400" dirty="0" err="1"/>
              <a:t>componente</a:t>
            </a:r>
            <a:r>
              <a:rPr lang="en-US" sz="2400" dirty="0"/>
              <a:t> = 0000b A </a:t>
            </a:r>
            <a:r>
              <a:rPr lang="en-US" sz="2400" dirty="0" err="1"/>
              <a:t>partir</a:t>
            </a:r>
            <a:r>
              <a:rPr lang="en-US" sz="2400" dirty="0"/>
              <a:t> de bit 0 = 0000b &lt;&lt; 0 = 0000b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pPr marL="0" indent="0">
              <a:buNone/>
            </a:pPr>
            <a:r>
              <a:rPr lang="en-US" sz="2400" b="1" dirty="0"/>
              <a:t>Paso 1</a:t>
            </a:r>
          </a:p>
          <a:p>
            <a:r>
              <a:rPr lang="en-US" sz="2400" dirty="0"/>
              <a:t>X </a:t>
            </a:r>
            <a:r>
              <a:rPr lang="en-US" sz="2400" dirty="0" err="1"/>
              <a:t>componente</a:t>
            </a:r>
            <a:r>
              <a:rPr lang="en-US" sz="2400" dirty="0"/>
              <a:t> = 10100000000000000000b</a:t>
            </a:r>
          </a:p>
          <a:p>
            <a:r>
              <a:rPr lang="en-US" sz="2400" dirty="0"/>
              <a:t>Y </a:t>
            </a:r>
            <a:r>
              <a:rPr lang="en-US" sz="2400" dirty="0" err="1"/>
              <a:t>componente</a:t>
            </a:r>
            <a:r>
              <a:rPr lang="en-US" sz="2400" dirty="0"/>
              <a:t> = 1111000000000000b</a:t>
            </a:r>
          </a:p>
          <a:p>
            <a:r>
              <a:rPr lang="en-US" sz="2400" dirty="0"/>
              <a:t>R </a:t>
            </a:r>
            <a:r>
              <a:rPr lang="en-US" sz="2400" dirty="0" err="1"/>
              <a:t>componente</a:t>
            </a:r>
            <a:r>
              <a:rPr lang="en-US" sz="2400" dirty="0"/>
              <a:t> = 111100000000b</a:t>
            </a:r>
          </a:p>
          <a:p>
            <a:r>
              <a:rPr lang="en-US" sz="2400" dirty="0"/>
              <a:t>G </a:t>
            </a:r>
            <a:r>
              <a:rPr lang="en-US" sz="2400" dirty="0" err="1"/>
              <a:t>componente</a:t>
            </a:r>
            <a:r>
              <a:rPr lang="en-US" sz="2400" dirty="0"/>
              <a:t> = 11110000b</a:t>
            </a:r>
          </a:p>
          <a:p>
            <a:r>
              <a:rPr lang="en-US" sz="2400" dirty="0"/>
              <a:t>B </a:t>
            </a:r>
            <a:r>
              <a:rPr lang="en-US" sz="2400" dirty="0" err="1"/>
              <a:t>componente</a:t>
            </a:r>
            <a:r>
              <a:rPr lang="en-US" sz="2400" dirty="0"/>
              <a:t> = 0000b</a:t>
            </a:r>
          </a:p>
          <a:p>
            <a:pPr marL="0" indent="0">
              <a:buNone/>
            </a:pPr>
            <a:r>
              <a:rPr lang="en-US" sz="2400" b="1" dirty="0"/>
              <a:t>Paso 2</a:t>
            </a:r>
          </a:p>
          <a:p>
            <a:pPr marL="0" indent="0">
              <a:buNone/>
            </a:pPr>
            <a:r>
              <a:rPr lang="en-US" sz="2400" dirty="0"/>
              <a:t>X|Y|R|G|B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r>
              <a:rPr lang="es-ES" sz="2400" dirty="0"/>
              <a:t>Almacene esta información como una cadena binaria en el formato de </a:t>
            </a:r>
            <a:r>
              <a:rPr lang="en-US" sz="2400" dirty="0"/>
              <a:t>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s-ES" sz="2400" dirty="0"/>
              <a:t>Pasos para crear un píxel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Coloque cada componente en el lugar apropiado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</a:t>
            </a:r>
            <a:r>
              <a:rPr lang="en-US" sz="2000" dirty="0" err="1"/>
              <a:t>componentes</a:t>
            </a:r>
            <a:r>
              <a:rPr lang="en-US" sz="2000" dirty="0"/>
              <a:t> junto</a:t>
            </a:r>
          </a:p>
          <a:p>
            <a:pPr marL="0" indent="0">
              <a:buNone/>
            </a:pPr>
            <a:r>
              <a:rPr lang="en-US" sz="2400" b="1" dirty="0"/>
              <a:t>Paso 1</a:t>
            </a:r>
          </a:p>
          <a:p>
            <a:r>
              <a:rPr lang="en-US" sz="2400" dirty="0"/>
              <a:t>X </a:t>
            </a:r>
            <a:r>
              <a:rPr lang="en-US" sz="2400" dirty="0" err="1"/>
              <a:t>componente</a:t>
            </a:r>
            <a:r>
              <a:rPr lang="en-US" sz="2400" dirty="0"/>
              <a:t> = 10100000000000000000b</a:t>
            </a:r>
          </a:p>
          <a:p>
            <a:r>
              <a:rPr lang="en-US" sz="2400" dirty="0"/>
              <a:t>Y </a:t>
            </a:r>
            <a:r>
              <a:rPr lang="en-US" sz="2400" dirty="0" err="1"/>
              <a:t>componente</a:t>
            </a:r>
            <a:r>
              <a:rPr lang="en-US" sz="2400" dirty="0"/>
              <a:t> = 1111000000000000b</a:t>
            </a:r>
          </a:p>
          <a:p>
            <a:r>
              <a:rPr lang="en-US" sz="2400" dirty="0"/>
              <a:t>R </a:t>
            </a:r>
            <a:r>
              <a:rPr lang="en-US" sz="2400" dirty="0" err="1"/>
              <a:t>componente</a:t>
            </a:r>
            <a:r>
              <a:rPr lang="en-US" sz="2400" dirty="0"/>
              <a:t> = 111100000000b</a:t>
            </a:r>
          </a:p>
          <a:p>
            <a:r>
              <a:rPr lang="en-US" sz="2400" dirty="0"/>
              <a:t>G </a:t>
            </a:r>
            <a:r>
              <a:rPr lang="en-US" sz="2400" dirty="0" err="1"/>
              <a:t>componente</a:t>
            </a:r>
            <a:r>
              <a:rPr lang="en-US" sz="2400" dirty="0"/>
              <a:t> = 11110000b</a:t>
            </a:r>
          </a:p>
          <a:p>
            <a:r>
              <a:rPr lang="en-US" sz="2400" dirty="0"/>
              <a:t>B </a:t>
            </a:r>
            <a:r>
              <a:rPr lang="en-US" sz="2400" dirty="0" err="1"/>
              <a:t>componente</a:t>
            </a:r>
            <a:r>
              <a:rPr lang="en-US" sz="2400" dirty="0"/>
              <a:t> = 0000b</a:t>
            </a:r>
          </a:p>
          <a:p>
            <a:pPr marL="0" indent="0">
              <a:buNone/>
            </a:pPr>
            <a:r>
              <a:rPr lang="en-US" sz="2400" b="1" dirty="0"/>
              <a:t>Paso 2</a:t>
            </a:r>
          </a:p>
          <a:p>
            <a:pPr marL="0" indent="0">
              <a:buNone/>
            </a:pPr>
            <a:r>
              <a:rPr lang="en-US" sz="2400" dirty="0"/>
              <a:t>X|Y|R|G|B = </a:t>
            </a:r>
          </a:p>
          <a:p>
            <a:pPr marL="0" indent="0">
              <a:buNone/>
            </a:pPr>
            <a:r>
              <a:rPr lang="en-US" sz="2400" dirty="0"/>
              <a:t>10100000000000000000b|1111000000000000b|111100000000b|11110000b|0000b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70000" lnSpcReduction="20000"/>
          </a:bodyPr>
          <a:lstStyle/>
          <a:p>
            <a:r>
              <a:rPr lang="es-ES" dirty="0"/>
              <a:t>Almacene esta información como una cadena binaria en el formato de </a:t>
            </a:r>
            <a:r>
              <a:rPr lang="en-US" dirty="0"/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s-ES" dirty="0"/>
              <a:t>Pasos para crear un píxel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Coloque cada componente en el lugar apropiado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componentes</a:t>
            </a:r>
            <a:r>
              <a:rPr lang="en-US" dirty="0"/>
              <a:t> junto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Paso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</a:p>
          <a:p>
            <a:pPr marL="0" indent="0">
              <a:buNone/>
            </a:pPr>
            <a:r>
              <a:rPr lang="es-ES" dirty="0"/>
              <a:t>Entonces, nuestro píxel amarillo en (10,15) está representado por la cadena binaria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 err="1"/>
              <a:t>Asumir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0 &lt;= n &lt; 16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ejercicios</a:t>
            </a:r>
            <a:endParaRPr lang="en-US" dirty="0"/>
          </a:p>
          <a:p>
            <a:r>
              <a:rPr lang="en-US" dirty="0" err="1"/>
              <a:t>Ejercicios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¿Cuáles son los valores R, G y B para un píxel AZUL sólido?</a:t>
            </a:r>
            <a:endParaRPr lang="en-US" dirty="0"/>
          </a:p>
          <a:p>
            <a:pPr lvl="1"/>
            <a:r>
              <a:rPr lang="es-ES" dirty="0"/>
              <a:t>¿Cuál es el componente X e Y de un píxel ubicado en (8, 13)?</a:t>
            </a:r>
            <a:endParaRPr lang="en-US" dirty="0"/>
          </a:p>
          <a:p>
            <a:pPr lvl="1"/>
            <a:r>
              <a:rPr lang="es-ES" dirty="0"/>
              <a:t>Escriba la cadena binaria para un píxel con los siguientes valores de componente:</a:t>
            </a:r>
            <a:endParaRPr lang="en-US" dirty="0"/>
          </a:p>
          <a:p>
            <a:pPr lvl="2"/>
            <a:r>
              <a:rPr lang="en-US" dirty="0"/>
              <a:t>X = 0110b Y = 1000b R = 1110b G = 0000b B = 00100b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3FAB37-E26A-41AA-8703-D46EE9085BA5}">
  <ds:schemaRefs/>
</ds:datastoreItem>
</file>

<file path=customXml/itemProps2.xml><?xml version="1.0" encoding="utf-8"?>
<ds:datastoreItem xmlns:ds="http://schemas.openxmlformats.org/officeDocument/2006/customXml" ds:itemID="{329A8B47-9569-41F3-A027-F3B94F19317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936D4F-6519-4871-9887-AE05D54AF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9818</Words>
  <Application>Microsoft Office PowerPoint</Application>
  <PresentationFormat>Widescreen</PresentationFormat>
  <Paragraphs>5119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Calibri Light</vt:lpstr>
      <vt:lpstr>Courier New</vt:lpstr>
      <vt:lpstr>Office Theme</vt:lpstr>
      <vt:lpstr>1_Office Theme</vt:lpstr>
      <vt:lpstr>Conferencia 6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Representación de Texto en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Representando Imágenes in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  <vt:lpstr>Construyendo una Imagen en Binario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Joshua Gross</dc:creator>
  <cp:lastModifiedBy>Joshua Gross</cp:lastModifiedBy>
  <cp:revision>7</cp:revision>
  <dcterms:created xsi:type="dcterms:W3CDTF">2023-09-05T21:26:00Z</dcterms:created>
  <dcterms:modified xsi:type="dcterms:W3CDTF">2023-09-27T17:41:57Z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2308E1DC97EB4C8DB6A0D29BB757E9C4_12</vt:lpwstr>
  </property>
  <property fmtid="{D5CDD505-2E9C-101B-9397-08002B2CF9AE}" pid="4" name="KSOProductBuildVer">
    <vt:lpwstr>1033-12.2.0.13215</vt:lpwstr>
  </property>
</Properties>
</file>