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6" r:id="rId31"/>
    <p:sldId id="282" r:id="rId32"/>
    <p:sldId id="285" r:id="rId33"/>
    <p:sldId id="284" r:id="rId34"/>
    <p:sldId id="317" r:id="rId35"/>
    <p:sldId id="318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DB3FC2DE-83E0-460A-8AF5-2956BCBFAFCB}"/>
    <pc:docChg chg="undo redo custSel addSld delSld modSld sldOrd">
      <pc:chgData name="Joshua Gross" userId="7bb6a70e-9d37-46e4-96de-748557707bd0" providerId="ADAL" clId="{DB3FC2DE-83E0-460A-8AF5-2956BCBFAFCB}" dt="2023-09-22T22:01:11.393" v="6942" actId="2696"/>
      <pc:docMkLst>
        <pc:docMk/>
      </pc:docMkLst>
      <pc:sldChg chg="modSp add">
        <pc:chgData name="Joshua Gross" userId="7bb6a70e-9d37-46e4-96de-748557707bd0" providerId="ADAL" clId="{DB3FC2DE-83E0-460A-8AF5-2956BCBFAFCB}" dt="2023-09-22T20:32:41.179" v="1314" actId="20577"/>
        <pc:sldMkLst>
          <pc:docMk/>
          <pc:sldMk cId="4098923890" sldId="258"/>
        </pc:sldMkLst>
        <pc:spChg chg="mod">
          <ac:chgData name="Joshua Gross" userId="7bb6a70e-9d37-46e4-96de-748557707bd0" providerId="ADAL" clId="{DB3FC2DE-83E0-460A-8AF5-2956BCBFAFCB}" dt="2023-09-22T20:21:29.875" v="7" actId="20577"/>
          <ac:spMkLst>
            <pc:docMk/>
            <pc:sldMk cId="4098923890" sldId="258"/>
            <ac:spMk id="2" creationId="{6487FC3F-9D30-48C7-92EA-2A5E5FD3A4A8}"/>
          </ac:spMkLst>
        </pc:spChg>
        <pc:spChg chg="mod">
          <ac:chgData name="Joshua Gross" userId="7bb6a70e-9d37-46e4-96de-748557707bd0" providerId="ADAL" clId="{DB3FC2DE-83E0-460A-8AF5-2956BCBFAFCB}" dt="2023-09-22T20:32:41.179" v="1314" actId="20577"/>
          <ac:spMkLst>
            <pc:docMk/>
            <pc:sldMk cId="4098923890" sldId="258"/>
            <ac:spMk id="3" creationId="{152179A7-4050-4EAD-AD3F-98CE047362D9}"/>
          </ac:spMkLst>
        </pc:spChg>
      </pc:sldChg>
      <pc:sldChg chg="modSp add">
        <pc:chgData name="Joshua Gross" userId="7bb6a70e-9d37-46e4-96de-748557707bd0" providerId="ADAL" clId="{DB3FC2DE-83E0-460A-8AF5-2956BCBFAFCB}" dt="2023-09-22T20:29:22.642" v="1172" actId="20577"/>
        <pc:sldMkLst>
          <pc:docMk/>
          <pc:sldMk cId="1650073262" sldId="259"/>
        </pc:sldMkLst>
        <pc:spChg chg="mod">
          <ac:chgData name="Joshua Gross" userId="7bb6a70e-9d37-46e4-96de-748557707bd0" providerId="ADAL" clId="{DB3FC2DE-83E0-460A-8AF5-2956BCBFAFCB}" dt="2023-09-22T20:29:22.642" v="1172" actId="20577"/>
          <ac:spMkLst>
            <pc:docMk/>
            <pc:sldMk cId="1650073262" sldId="259"/>
            <ac:spMk id="3" creationId="{152179A7-4050-4EAD-AD3F-98CE047362D9}"/>
          </ac:spMkLst>
        </pc:spChg>
      </pc:sldChg>
      <pc:sldChg chg="add del">
        <pc:chgData name="Joshua Gross" userId="7bb6a70e-9d37-46e4-96de-748557707bd0" providerId="ADAL" clId="{DB3FC2DE-83E0-460A-8AF5-2956BCBFAFCB}" dt="2023-09-22T20:21:55.377" v="74" actId="2696"/>
        <pc:sldMkLst>
          <pc:docMk/>
          <pc:sldMk cId="2956244770" sldId="259"/>
        </pc:sldMkLst>
      </pc:sldChg>
      <pc:sldChg chg="modSp add del">
        <pc:chgData name="Joshua Gross" userId="7bb6a70e-9d37-46e4-96de-748557707bd0" providerId="ADAL" clId="{DB3FC2DE-83E0-460A-8AF5-2956BCBFAFCB}" dt="2023-09-22T20:22:29.923" v="205" actId="2696"/>
        <pc:sldMkLst>
          <pc:docMk/>
          <pc:sldMk cId="3958616648" sldId="259"/>
        </pc:sldMkLst>
        <pc:spChg chg="mod">
          <ac:chgData name="Joshua Gross" userId="7bb6a70e-9d37-46e4-96de-748557707bd0" providerId="ADAL" clId="{DB3FC2DE-83E0-460A-8AF5-2956BCBFAFCB}" dt="2023-09-22T20:22:22.316" v="202" actId="20577"/>
          <ac:spMkLst>
            <pc:docMk/>
            <pc:sldMk cId="3958616648" sldId="259"/>
            <ac:spMk id="3" creationId="{152179A7-4050-4EAD-AD3F-98CE047362D9}"/>
          </ac:spMkLst>
        </pc:spChg>
      </pc:sldChg>
      <pc:sldChg chg="addSp modSp add">
        <pc:chgData name="Joshua Gross" userId="7bb6a70e-9d37-46e4-96de-748557707bd0" providerId="ADAL" clId="{DB3FC2DE-83E0-460A-8AF5-2956BCBFAFCB}" dt="2023-09-22T20:31:58.530" v="1301" actId="20577"/>
        <pc:sldMkLst>
          <pc:docMk/>
          <pc:sldMk cId="2331737241" sldId="260"/>
        </pc:sldMkLst>
        <pc:spChg chg="mod">
          <ac:chgData name="Joshua Gross" userId="7bb6a70e-9d37-46e4-96de-748557707bd0" providerId="ADAL" clId="{DB3FC2DE-83E0-460A-8AF5-2956BCBFAFCB}" dt="2023-09-22T20:31:58.530" v="1301" actId="20577"/>
          <ac:spMkLst>
            <pc:docMk/>
            <pc:sldMk cId="2331737241" sldId="260"/>
            <ac:spMk id="3" creationId="{152179A7-4050-4EAD-AD3F-98CE047362D9}"/>
          </ac:spMkLst>
        </pc:spChg>
        <pc:spChg chg="add mod">
          <ac:chgData name="Joshua Gross" userId="7bb6a70e-9d37-46e4-96de-748557707bd0" providerId="ADAL" clId="{DB3FC2DE-83E0-460A-8AF5-2956BCBFAFCB}" dt="2023-09-22T20:31:26.097" v="1267" actId="1076"/>
          <ac:spMkLst>
            <pc:docMk/>
            <pc:sldMk cId="2331737241" sldId="260"/>
            <ac:spMk id="4" creationId="{247BCA0D-3E41-428A-BC53-4B9D4699BCC4}"/>
          </ac:spMkLst>
        </pc:spChg>
        <pc:spChg chg="add mod">
          <ac:chgData name="Joshua Gross" userId="7bb6a70e-9d37-46e4-96de-748557707bd0" providerId="ADAL" clId="{DB3FC2DE-83E0-460A-8AF5-2956BCBFAFCB}" dt="2023-09-22T20:31:39.113" v="1269" actId="1076"/>
          <ac:spMkLst>
            <pc:docMk/>
            <pc:sldMk cId="2331737241" sldId="260"/>
            <ac:spMk id="5" creationId="{0708AA1B-31B8-431D-8C86-C45CC28EA7E9}"/>
          </ac:spMkLst>
        </pc:spChg>
        <pc:spChg chg="add mod">
          <ac:chgData name="Joshua Gross" userId="7bb6a70e-9d37-46e4-96de-748557707bd0" providerId="ADAL" clId="{DB3FC2DE-83E0-460A-8AF5-2956BCBFAFCB}" dt="2023-09-22T20:31:45.970" v="1271" actId="1076"/>
          <ac:spMkLst>
            <pc:docMk/>
            <pc:sldMk cId="2331737241" sldId="260"/>
            <ac:spMk id="6" creationId="{97F56BE1-7C89-4C8F-B5EE-6514BDD3E3CE}"/>
          </ac:spMkLst>
        </pc:spChg>
      </pc:sldChg>
      <pc:sldChg chg="add del">
        <pc:chgData name="Joshua Gross" userId="7bb6a70e-9d37-46e4-96de-748557707bd0" providerId="ADAL" clId="{DB3FC2DE-83E0-460A-8AF5-2956BCBFAFCB}" dt="2023-09-22T20:22:29.137" v="204" actId="2696"/>
        <pc:sldMkLst>
          <pc:docMk/>
          <pc:sldMk cId="4067598982" sldId="260"/>
        </pc:sldMkLst>
      </pc:sldChg>
      <pc:sldChg chg="delSp modSp add">
        <pc:chgData name="Joshua Gross" userId="7bb6a70e-9d37-46e4-96de-748557707bd0" providerId="ADAL" clId="{DB3FC2DE-83E0-460A-8AF5-2956BCBFAFCB}" dt="2023-09-22T20:38:21.074" v="2106" actId="20577"/>
        <pc:sldMkLst>
          <pc:docMk/>
          <pc:sldMk cId="4289078710" sldId="261"/>
        </pc:sldMkLst>
        <pc:spChg chg="mod">
          <ac:chgData name="Joshua Gross" userId="7bb6a70e-9d37-46e4-96de-748557707bd0" providerId="ADAL" clId="{DB3FC2DE-83E0-460A-8AF5-2956BCBFAFCB}" dt="2023-09-22T20:38:21.074" v="2106" actId="20577"/>
          <ac:spMkLst>
            <pc:docMk/>
            <pc:sldMk cId="4289078710" sldId="261"/>
            <ac:spMk id="3" creationId="{152179A7-4050-4EAD-AD3F-98CE047362D9}"/>
          </ac:spMkLst>
        </pc:spChg>
        <pc:spChg chg="del">
          <ac:chgData name="Joshua Gross" userId="7bb6a70e-9d37-46e4-96de-748557707bd0" providerId="ADAL" clId="{DB3FC2DE-83E0-460A-8AF5-2956BCBFAFCB}" dt="2023-09-22T20:33:25.906" v="1344" actId="478"/>
          <ac:spMkLst>
            <pc:docMk/>
            <pc:sldMk cId="4289078710" sldId="261"/>
            <ac:spMk id="4" creationId="{247BCA0D-3E41-428A-BC53-4B9D4699BCC4}"/>
          </ac:spMkLst>
        </pc:spChg>
        <pc:spChg chg="del">
          <ac:chgData name="Joshua Gross" userId="7bb6a70e-9d37-46e4-96de-748557707bd0" providerId="ADAL" clId="{DB3FC2DE-83E0-460A-8AF5-2956BCBFAFCB}" dt="2023-09-22T20:33:26.824" v="1345" actId="478"/>
          <ac:spMkLst>
            <pc:docMk/>
            <pc:sldMk cId="4289078710" sldId="261"/>
            <ac:spMk id="5" creationId="{0708AA1B-31B8-431D-8C86-C45CC28EA7E9}"/>
          </ac:spMkLst>
        </pc:spChg>
        <pc:spChg chg="del">
          <ac:chgData name="Joshua Gross" userId="7bb6a70e-9d37-46e4-96de-748557707bd0" providerId="ADAL" clId="{DB3FC2DE-83E0-460A-8AF5-2956BCBFAFCB}" dt="2023-09-22T20:33:26.824" v="1345" actId="478"/>
          <ac:spMkLst>
            <pc:docMk/>
            <pc:sldMk cId="4289078710" sldId="261"/>
            <ac:spMk id="6" creationId="{97F56BE1-7C89-4C8F-B5EE-6514BDD3E3CE}"/>
          </ac:spMkLst>
        </pc:spChg>
      </pc:sldChg>
      <pc:sldChg chg="addSp modSp add">
        <pc:chgData name="Joshua Gross" userId="7bb6a70e-9d37-46e4-96de-748557707bd0" providerId="ADAL" clId="{DB3FC2DE-83E0-460A-8AF5-2956BCBFAFCB}" dt="2023-09-22T20:42:38.734" v="2480" actId="403"/>
        <pc:sldMkLst>
          <pc:docMk/>
          <pc:sldMk cId="2408528497" sldId="262"/>
        </pc:sldMkLst>
        <pc:spChg chg="mod">
          <ac:chgData name="Joshua Gross" userId="7bb6a70e-9d37-46e4-96de-748557707bd0" providerId="ADAL" clId="{DB3FC2DE-83E0-460A-8AF5-2956BCBFAFCB}" dt="2023-09-22T20:42:38.734" v="2480" actId="403"/>
          <ac:spMkLst>
            <pc:docMk/>
            <pc:sldMk cId="2408528497" sldId="262"/>
            <ac:spMk id="3" creationId="{152179A7-4050-4EAD-AD3F-98CE047362D9}"/>
          </ac:spMkLst>
        </pc:spChg>
        <pc:spChg chg="add mod">
          <ac:chgData name="Joshua Gross" userId="7bb6a70e-9d37-46e4-96de-748557707bd0" providerId="ADAL" clId="{DB3FC2DE-83E0-460A-8AF5-2956BCBFAFCB}" dt="2023-09-22T20:38:53.392" v="2115" actId="1076"/>
          <ac:spMkLst>
            <pc:docMk/>
            <pc:sldMk cId="2408528497" sldId="262"/>
            <ac:spMk id="4" creationId="{C35A7E1C-9AFE-445E-83D1-B1933D914C0D}"/>
          </ac:spMkLst>
        </pc:spChg>
      </pc:sldChg>
      <pc:sldChg chg="modSp add">
        <pc:chgData name="Joshua Gross" userId="7bb6a70e-9d37-46e4-96de-748557707bd0" providerId="ADAL" clId="{DB3FC2DE-83E0-460A-8AF5-2956BCBFAFCB}" dt="2023-09-22T20:42:57.222" v="2486" actId="113"/>
        <pc:sldMkLst>
          <pc:docMk/>
          <pc:sldMk cId="459647484" sldId="263"/>
        </pc:sldMkLst>
        <pc:spChg chg="mod">
          <ac:chgData name="Joshua Gross" userId="7bb6a70e-9d37-46e4-96de-748557707bd0" providerId="ADAL" clId="{DB3FC2DE-83E0-460A-8AF5-2956BCBFAFCB}" dt="2023-09-22T20:42:55.226" v="2485" actId="113"/>
          <ac:spMkLst>
            <pc:docMk/>
            <pc:sldMk cId="459647484" sldId="263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0:42:57.222" v="2486" actId="113"/>
          <ac:spMkLst>
            <pc:docMk/>
            <pc:sldMk cId="459647484" sldId="263"/>
            <ac:spMk id="4" creationId="{C35A7E1C-9AFE-445E-83D1-B1933D914C0D}"/>
          </ac:spMkLst>
        </pc:spChg>
      </pc:sldChg>
      <pc:sldChg chg="add del">
        <pc:chgData name="Joshua Gross" userId="7bb6a70e-9d37-46e4-96de-748557707bd0" providerId="ADAL" clId="{DB3FC2DE-83E0-460A-8AF5-2956BCBFAFCB}" dt="2023-09-22T20:38:39.241" v="2109" actId="2696"/>
        <pc:sldMkLst>
          <pc:docMk/>
          <pc:sldMk cId="1461903722" sldId="263"/>
        </pc:sldMkLst>
      </pc:sldChg>
      <pc:sldChg chg="modSp add">
        <pc:chgData name="Joshua Gross" userId="7bb6a70e-9d37-46e4-96de-748557707bd0" providerId="ADAL" clId="{DB3FC2DE-83E0-460A-8AF5-2956BCBFAFCB}" dt="2023-09-22T20:43:30.996" v="2501" actId="5793"/>
        <pc:sldMkLst>
          <pc:docMk/>
          <pc:sldMk cId="3646236459" sldId="264"/>
        </pc:sldMkLst>
        <pc:spChg chg="mod">
          <ac:chgData name="Joshua Gross" userId="7bb6a70e-9d37-46e4-96de-748557707bd0" providerId="ADAL" clId="{DB3FC2DE-83E0-460A-8AF5-2956BCBFAFCB}" dt="2023-09-22T20:43:30.996" v="2501" actId="5793"/>
          <ac:spMkLst>
            <pc:docMk/>
            <pc:sldMk cId="3646236459" sldId="264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0:43:03.581" v="2490" actId="113"/>
          <ac:spMkLst>
            <pc:docMk/>
            <pc:sldMk cId="3646236459" sldId="264"/>
            <ac:spMk id="4" creationId="{C35A7E1C-9AFE-445E-83D1-B1933D914C0D}"/>
          </ac:spMkLst>
        </pc:spChg>
      </pc:sldChg>
      <pc:sldChg chg="modSp add">
        <pc:chgData name="Joshua Gross" userId="7bb6a70e-9d37-46e4-96de-748557707bd0" providerId="ADAL" clId="{DB3FC2DE-83E0-460A-8AF5-2956BCBFAFCB}" dt="2023-09-22T20:43:46.899" v="2513" actId="113"/>
        <pc:sldMkLst>
          <pc:docMk/>
          <pc:sldMk cId="1658750802" sldId="265"/>
        </pc:sldMkLst>
        <pc:spChg chg="mod">
          <ac:chgData name="Joshua Gross" userId="7bb6a70e-9d37-46e4-96de-748557707bd0" providerId="ADAL" clId="{DB3FC2DE-83E0-460A-8AF5-2956BCBFAFCB}" dt="2023-09-22T20:43:46.899" v="2513" actId="113"/>
          <ac:spMkLst>
            <pc:docMk/>
            <pc:sldMk cId="1658750802" sldId="265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0:43:39.139" v="2504" actId="113"/>
          <ac:spMkLst>
            <pc:docMk/>
            <pc:sldMk cId="1658750802" sldId="265"/>
            <ac:spMk id="4" creationId="{C35A7E1C-9AFE-445E-83D1-B1933D914C0D}"/>
          </ac:spMkLst>
        </pc:spChg>
      </pc:sldChg>
      <pc:sldChg chg="modSp add">
        <pc:chgData name="Joshua Gross" userId="7bb6a70e-9d37-46e4-96de-748557707bd0" providerId="ADAL" clId="{DB3FC2DE-83E0-460A-8AF5-2956BCBFAFCB}" dt="2023-09-22T20:44:02.524" v="2526" actId="113"/>
        <pc:sldMkLst>
          <pc:docMk/>
          <pc:sldMk cId="1832585704" sldId="266"/>
        </pc:sldMkLst>
        <pc:spChg chg="mod">
          <ac:chgData name="Joshua Gross" userId="7bb6a70e-9d37-46e4-96de-748557707bd0" providerId="ADAL" clId="{DB3FC2DE-83E0-460A-8AF5-2956BCBFAFCB}" dt="2023-09-22T20:44:02.524" v="2526" actId="113"/>
          <ac:spMkLst>
            <pc:docMk/>
            <pc:sldMk cId="1832585704" sldId="266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0:43:56.107" v="2517" actId="113"/>
          <ac:spMkLst>
            <pc:docMk/>
            <pc:sldMk cId="1832585704" sldId="266"/>
            <ac:spMk id="4" creationId="{C35A7E1C-9AFE-445E-83D1-B1933D914C0D}"/>
          </ac:spMkLst>
        </pc:spChg>
      </pc:sldChg>
      <pc:sldChg chg="modSp add">
        <pc:chgData name="Joshua Gross" userId="7bb6a70e-9d37-46e4-96de-748557707bd0" providerId="ADAL" clId="{DB3FC2DE-83E0-460A-8AF5-2956BCBFAFCB}" dt="2023-09-22T20:44:17.268" v="2536" actId="113"/>
        <pc:sldMkLst>
          <pc:docMk/>
          <pc:sldMk cId="653499195" sldId="267"/>
        </pc:sldMkLst>
        <pc:spChg chg="mod">
          <ac:chgData name="Joshua Gross" userId="7bb6a70e-9d37-46e4-96de-748557707bd0" providerId="ADAL" clId="{DB3FC2DE-83E0-460A-8AF5-2956BCBFAFCB}" dt="2023-09-22T20:44:17.268" v="2536" actId="113"/>
          <ac:spMkLst>
            <pc:docMk/>
            <pc:sldMk cId="653499195" sldId="267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0:44:12.470" v="2530" actId="113"/>
          <ac:spMkLst>
            <pc:docMk/>
            <pc:sldMk cId="653499195" sldId="267"/>
            <ac:spMk id="4" creationId="{C35A7E1C-9AFE-445E-83D1-B1933D914C0D}"/>
          </ac:spMkLst>
        </pc:spChg>
      </pc:sldChg>
      <pc:sldChg chg="modSp add">
        <pc:chgData name="Joshua Gross" userId="7bb6a70e-9d37-46e4-96de-748557707bd0" providerId="ADAL" clId="{DB3FC2DE-83E0-460A-8AF5-2956BCBFAFCB}" dt="2023-09-22T20:46:11.179" v="2655" actId="113"/>
        <pc:sldMkLst>
          <pc:docMk/>
          <pc:sldMk cId="857944538" sldId="268"/>
        </pc:sldMkLst>
        <pc:spChg chg="mod">
          <ac:chgData name="Joshua Gross" userId="7bb6a70e-9d37-46e4-96de-748557707bd0" providerId="ADAL" clId="{DB3FC2DE-83E0-460A-8AF5-2956BCBFAFCB}" dt="2023-09-22T20:46:11.179" v="2655" actId="113"/>
          <ac:spMkLst>
            <pc:docMk/>
            <pc:sldMk cId="857944538" sldId="268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0:44:30.387" v="2540" actId="113"/>
          <ac:spMkLst>
            <pc:docMk/>
            <pc:sldMk cId="857944538" sldId="268"/>
            <ac:spMk id="4" creationId="{C35A7E1C-9AFE-445E-83D1-B1933D914C0D}"/>
          </ac:spMkLst>
        </pc:spChg>
      </pc:sldChg>
      <pc:sldChg chg="modSp add">
        <pc:chgData name="Joshua Gross" userId="7bb6a70e-9d37-46e4-96de-748557707bd0" providerId="ADAL" clId="{DB3FC2DE-83E0-460A-8AF5-2956BCBFAFCB}" dt="2023-09-22T20:46:06.491" v="2654" actId="113"/>
        <pc:sldMkLst>
          <pc:docMk/>
          <pc:sldMk cId="4074162439" sldId="269"/>
        </pc:sldMkLst>
        <pc:spChg chg="mod">
          <ac:chgData name="Joshua Gross" userId="7bb6a70e-9d37-46e4-96de-748557707bd0" providerId="ADAL" clId="{DB3FC2DE-83E0-460A-8AF5-2956BCBFAFCB}" dt="2023-09-22T20:46:06.491" v="2654" actId="113"/>
          <ac:spMkLst>
            <pc:docMk/>
            <pc:sldMk cId="4074162439" sldId="269"/>
            <ac:spMk id="3" creationId="{152179A7-4050-4EAD-AD3F-98CE047362D9}"/>
          </ac:spMkLst>
        </pc:spChg>
      </pc:sldChg>
      <pc:sldChg chg="modSp add">
        <pc:chgData name="Joshua Gross" userId="7bb6a70e-9d37-46e4-96de-748557707bd0" providerId="ADAL" clId="{DB3FC2DE-83E0-460A-8AF5-2956BCBFAFCB}" dt="2023-09-22T20:46:04.059" v="2653" actId="113"/>
        <pc:sldMkLst>
          <pc:docMk/>
          <pc:sldMk cId="2340300675" sldId="270"/>
        </pc:sldMkLst>
        <pc:spChg chg="mod">
          <ac:chgData name="Joshua Gross" userId="7bb6a70e-9d37-46e4-96de-748557707bd0" providerId="ADAL" clId="{DB3FC2DE-83E0-460A-8AF5-2956BCBFAFCB}" dt="2023-09-22T20:46:04.059" v="2653" actId="113"/>
          <ac:spMkLst>
            <pc:docMk/>
            <pc:sldMk cId="2340300675" sldId="270"/>
            <ac:spMk id="3" creationId="{152179A7-4050-4EAD-AD3F-98CE047362D9}"/>
          </ac:spMkLst>
        </pc:spChg>
      </pc:sldChg>
      <pc:sldChg chg="modSp add">
        <pc:chgData name="Joshua Gross" userId="7bb6a70e-9d37-46e4-96de-748557707bd0" providerId="ADAL" clId="{DB3FC2DE-83E0-460A-8AF5-2956BCBFAFCB}" dt="2023-09-22T20:46:01.107" v="2652" actId="113"/>
        <pc:sldMkLst>
          <pc:docMk/>
          <pc:sldMk cId="2807020944" sldId="271"/>
        </pc:sldMkLst>
        <pc:spChg chg="mod">
          <ac:chgData name="Joshua Gross" userId="7bb6a70e-9d37-46e4-96de-748557707bd0" providerId="ADAL" clId="{DB3FC2DE-83E0-460A-8AF5-2956BCBFAFCB}" dt="2023-09-22T20:46:01.107" v="2652" actId="113"/>
          <ac:spMkLst>
            <pc:docMk/>
            <pc:sldMk cId="2807020944" sldId="271"/>
            <ac:spMk id="3" creationId="{152179A7-4050-4EAD-AD3F-98CE047362D9}"/>
          </ac:spMkLst>
        </pc:spChg>
      </pc:sldChg>
      <pc:sldChg chg="modSp add">
        <pc:chgData name="Joshua Gross" userId="7bb6a70e-9d37-46e4-96de-748557707bd0" providerId="ADAL" clId="{DB3FC2DE-83E0-460A-8AF5-2956BCBFAFCB}" dt="2023-09-22T20:45:58.402" v="2651" actId="113"/>
        <pc:sldMkLst>
          <pc:docMk/>
          <pc:sldMk cId="3548082188" sldId="272"/>
        </pc:sldMkLst>
        <pc:spChg chg="mod">
          <ac:chgData name="Joshua Gross" userId="7bb6a70e-9d37-46e4-96de-748557707bd0" providerId="ADAL" clId="{DB3FC2DE-83E0-460A-8AF5-2956BCBFAFCB}" dt="2023-09-22T20:45:58.402" v="2651" actId="113"/>
          <ac:spMkLst>
            <pc:docMk/>
            <pc:sldMk cId="3548082188" sldId="272"/>
            <ac:spMk id="3" creationId="{152179A7-4050-4EAD-AD3F-98CE047362D9}"/>
          </ac:spMkLst>
        </pc:spChg>
      </pc:sldChg>
      <pc:sldChg chg="modSp add">
        <pc:chgData name="Joshua Gross" userId="7bb6a70e-9d37-46e4-96de-748557707bd0" providerId="ADAL" clId="{DB3FC2DE-83E0-460A-8AF5-2956BCBFAFCB}" dt="2023-09-22T20:45:54.611" v="2650" actId="113"/>
        <pc:sldMkLst>
          <pc:docMk/>
          <pc:sldMk cId="1393020048" sldId="273"/>
        </pc:sldMkLst>
        <pc:spChg chg="mod">
          <ac:chgData name="Joshua Gross" userId="7bb6a70e-9d37-46e4-96de-748557707bd0" providerId="ADAL" clId="{DB3FC2DE-83E0-460A-8AF5-2956BCBFAFCB}" dt="2023-09-22T20:45:54.611" v="2650" actId="113"/>
          <ac:spMkLst>
            <pc:docMk/>
            <pc:sldMk cId="1393020048" sldId="273"/>
            <ac:spMk id="3" creationId="{152179A7-4050-4EAD-AD3F-98CE047362D9}"/>
          </ac:spMkLst>
        </pc:spChg>
      </pc:sldChg>
      <pc:sldChg chg="modSp add">
        <pc:chgData name="Joshua Gross" userId="7bb6a70e-9d37-46e4-96de-748557707bd0" providerId="ADAL" clId="{DB3FC2DE-83E0-460A-8AF5-2956BCBFAFCB}" dt="2023-09-22T20:45:51.908" v="2649" actId="113"/>
        <pc:sldMkLst>
          <pc:docMk/>
          <pc:sldMk cId="3966435136" sldId="274"/>
        </pc:sldMkLst>
        <pc:spChg chg="mod">
          <ac:chgData name="Joshua Gross" userId="7bb6a70e-9d37-46e4-96de-748557707bd0" providerId="ADAL" clId="{DB3FC2DE-83E0-460A-8AF5-2956BCBFAFCB}" dt="2023-09-22T20:45:51.908" v="2649" actId="113"/>
          <ac:spMkLst>
            <pc:docMk/>
            <pc:sldMk cId="3966435136" sldId="274"/>
            <ac:spMk id="3" creationId="{152179A7-4050-4EAD-AD3F-98CE047362D9}"/>
          </ac:spMkLst>
        </pc:spChg>
      </pc:sldChg>
      <pc:sldChg chg="modSp add">
        <pc:chgData name="Joshua Gross" userId="7bb6a70e-9d37-46e4-96de-748557707bd0" providerId="ADAL" clId="{DB3FC2DE-83E0-460A-8AF5-2956BCBFAFCB}" dt="2023-09-22T20:45:49.539" v="2648" actId="113"/>
        <pc:sldMkLst>
          <pc:docMk/>
          <pc:sldMk cId="3896836817" sldId="275"/>
        </pc:sldMkLst>
        <pc:spChg chg="mod">
          <ac:chgData name="Joshua Gross" userId="7bb6a70e-9d37-46e4-96de-748557707bd0" providerId="ADAL" clId="{DB3FC2DE-83E0-460A-8AF5-2956BCBFAFCB}" dt="2023-09-22T20:45:49.539" v="2648" actId="113"/>
          <ac:spMkLst>
            <pc:docMk/>
            <pc:sldMk cId="3896836817" sldId="275"/>
            <ac:spMk id="3" creationId="{152179A7-4050-4EAD-AD3F-98CE047362D9}"/>
          </ac:spMkLst>
        </pc:spChg>
      </pc:sldChg>
      <pc:sldChg chg="modSp add">
        <pc:chgData name="Joshua Gross" userId="7bb6a70e-9d37-46e4-96de-748557707bd0" providerId="ADAL" clId="{DB3FC2DE-83E0-460A-8AF5-2956BCBFAFCB}" dt="2023-09-22T20:45:46.987" v="2647" actId="113"/>
        <pc:sldMkLst>
          <pc:docMk/>
          <pc:sldMk cId="2669672105" sldId="276"/>
        </pc:sldMkLst>
        <pc:spChg chg="mod">
          <ac:chgData name="Joshua Gross" userId="7bb6a70e-9d37-46e4-96de-748557707bd0" providerId="ADAL" clId="{DB3FC2DE-83E0-460A-8AF5-2956BCBFAFCB}" dt="2023-09-22T20:45:46.987" v="2647" actId="113"/>
          <ac:spMkLst>
            <pc:docMk/>
            <pc:sldMk cId="2669672105" sldId="276"/>
            <ac:spMk id="3" creationId="{152179A7-4050-4EAD-AD3F-98CE047362D9}"/>
          </ac:spMkLst>
        </pc:spChg>
      </pc:sldChg>
      <pc:sldChg chg="modSp add">
        <pc:chgData name="Joshua Gross" userId="7bb6a70e-9d37-46e4-96de-748557707bd0" providerId="ADAL" clId="{DB3FC2DE-83E0-460A-8AF5-2956BCBFAFCB}" dt="2023-09-22T20:45:43.611" v="2646" actId="113"/>
        <pc:sldMkLst>
          <pc:docMk/>
          <pc:sldMk cId="707292279" sldId="277"/>
        </pc:sldMkLst>
        <pc:spChg chg="mod">
          <ac:chgData name="Joshua Gross" userId="7bb6a70e-9d37-46e4-96de-748557707bd0" providerId="ADAL" clId="{DB3FC2DE-83E0-460A-8AF5-2956BCBFAFCB}" dt="2023-09-22T20:45:43.611" v="2646" actId="113"/>
          <ac:spMkLst>
            <pc:docMk/>
            <pc:sldMk cId="707292279" sldId="277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0:45:40.269" v="2645" actId="113"/>
          <ac:spMkLst>
            <pc:docMk/>
            <pc:sldMk cId="707292279" sldId="277"/>
            <ac:spMk id="4" creationId="{C35A7E1C-9AFE-445E-83D1-B1933D914C0D}"/>
          </ac:spMkLst>
        </pc:spChg>
      </pc:sldChg>
      <pc:sldChg chg="modSp add">
        <pc:chgData name="Joshua Gross" userId="7bb6a70e-9d37-46e4-96de-748557707bd0" providerId="ADAL" clId="{DB3FC2DE-83E0-460A-8AF5-2956BCBFAFCB}" dt="2023-09-22T20:48:03.468" v="2805" actId="113"/>
        <pc:sldMkLst>
          <pc:docMk/>
          <pc:sldMk cId="540938304" sldId="278"/>
        </pc:sldMkLst>
        <pc:spChg chg="mod">
          <ac:chgData name="Joshua Gross" userId="7bb6a70e-9d37-46e4-96de-748557707bd0" providerId="ADAL" clId="{DB3FC2DE-83E0-460A-8AF5-2956BCBFAFCB}" dt="2023-09-22T20:47:55.028" v="2802" actId="20577"/>
          <ac:spMkLst>
            <pc:docMk/>
            <pc:sldMk cId="540938304" sldId="278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0:48:03.468" v="2805" actId="113"/>
          <ac:spMkLst>
            <pc:docMk/>
            <pc:sldMk cId="540938304" sldId="278"/>
            <ac:spMk id="4" creationId="{C35A7E1C-9AFE-445E-83D1-B1933D914C0D}"/>
          </ac:spMkLst>
        </pc:spChg>
      </pc:sldChg>
      <pc:sldChg chg="modSp add">
        <pc:chgData name="Joshua Gross" userId="7bb6a70e-9d37-46e4-96de-748557707bd0" providerId="ADAL" clId="{DB3FC2DE-83E0-460A-8AF5-2956BCBFAFCB}" dt="2023-09-22T20:53:27.387" v="3132" actId="20577"/>
        <pc:sldMkLst>
          <pc:docMk/>
          <pc:sldMk cId="2506927166" sldId="279"/>
        </pc:sldMkLst>
        <pc:spChg chg="mod">
          <ac:chgData name="Joshua Gross" userId="7bb6a70e-9d37-46e4-96de-748557707bd0" providerId="ADAL" clId="{DB3FC2DE-83E0-460A-8AF5-2956BCBFAFCB}" dt="2023-09-22T20:53:27.387" v="3132" actId="20577"/>
          <ac:spMkLst>
            <pc:docMk/>
            <pc:sldMk cId="2506927166" sldId="279"/>
            <ac:spMk id="3" creationId="{152179A7-4050-4EAD-AD3F-98CE047362D9}"/>
          </ac:spMkLst>
        </pc:spChg>
      </pc:sldChg>
      <pc:sldChg chg="add del">
        <pc:chgData name="Joshua Gross" userId="7bb6a70e-9d37-46e4-96de-748557707bd0" providerId="ADAL" clId="{DB3FC2DE-83E0-460A-8AF5-2956BCBFAFCB}" dt="2023-09-22T20:47:59.902" v="2804" actId="2696"/>
        <pc:sldMkLst>
          <pc:docMk/>
          <pc:sldMk cId="4235835582" sldId="279"/>
        </pc:sldMkLst>
      </pc:sldChg>
      <pc:sldChg chg="addSp modSp add">
        <pc:chgData name="Joshua Gross" userId="7bb6a70e-9d37-46e4-96de-748557707bd0" providerId="ADAL" clId="{DB3FC2DE-83E0-460A-8AF5-2956BCBFAFCB}" dt="2023-09-22T20:56:00.300" v="3339" actId="1076"/>
        <pc:sldMkLst>
          <pc:docMk/>
          <pc:sldMk cId="2140312015" sldId="280"/>
        </pc:sldMkLst>
        <pc:spChg chg="mod">
          <ac:chgData name="Joshua Gross" userId="7bb6a70e-9d37-46e4-96de-748557707bd0" providerId="ADAL" clId="{DB3FC2DE-83E0-460A-8AF5-2956BCBFAFCB}" dt="2023-09-22T20:55:40.298" v="3331" actId="20577"/>
          <ac:spMkLst>
            <pc:docMk/>
            <pc:sldMk cId="2140312015" sldId="280"/>
            <ac:spMk id="3" creationId="{152179A7-4050-4EAD-AD3F-98CE047362D9}"/>
          </ac:spMkLst>
        </pc:spChg>
        <pc:spChg chg="add mod">
          <ac:chgData name="Joshua Gross" userId="7bb6a70e-9d37-46e4-96de-748557707bd0" providerId="ADAL" clId="{DB3FC2DE-83E0-460A-8AF5-2956BCBFAFCB}" dt="2023-09-22T20:55:45.971" v="3333" actId="1076"/>
          <ac:spMkLst>
            <pc:docMk/>
            <pc:sldMk cId="2140312015" sldId="280"/>
            <ac:spMk id="5" creationId="{182C9BEC-64AA-4832-951C-AB509D6FBDEB}"/>
          </ac:spMkLst>
        </pc:spChg>
        <pc:spChg chg="add mod">
          <ac:chgData name="Joshua Gross" userId="7bb6a70e-9d37-46e4-96de-748557707bd0" providerId="ADAL" clId="{DB3FC2DE-83E0-460A-8AF5-2956BCBFAFCB}" dt="2023-09-22T20:55:52.227" v="3335" actId="1076"/>
          <ac:spMkLst>
            <pc:docMk/>
            <pc:sldMk cId="2140312015" sldId="280"/>
            <ac:spMk id="6" creationId="{5BA2F4D5-5029-4C41-BC08-344E7DFF33F7}"/>
          </ac:spMkLst>
        </pc:spChg>
        <pc:spChg chg="add mod">
          <ac:chgData name="Joshua Gross" userId="7bb6a70e-9d37-46e4-96de-748557707bd0" providerId="ADAL" clId="{DB3FC2DE-83E0-460A-8AF5-2956BCBFAFCB}" dt="2023-09-22T20:55:56.538" v="3337" actId="1076"/>
          <ac:spMkLst>
            <pc:docMk/>
            <pc:sldMk cId="2140312015" sldId="280"/>
            <ac:spMk id="7" creationId="{FFEDDE9C-4D21-4AD0-AB19-881C52173E37}"/>
          </ac:spMkLst>
        </pc:spChg>
        <pc:spChg chg="add mod">
          <ac:chgData name="Joshua Gross" userId="7bb6a70e-9d37-46e4-96de-748557707bd0" providerId="ADAL" clId="{DB3FC2DE-83E0-460A-8AF5-2956BCBFAFCB}" dt="2023-09-22T20:56:00.300" v="3339" actId="1076"/>
          <ac:spMkLst>
            <pc:docMk/>
            <pc:sldMk cId="2140312015" sldId="280"/>
            <ac:spMk id="8" creationId="{92A807EF-B4C0-4D23-AB59-4914F30D2920}"/>
          </ac:spMkLst>
        </pc:spChg>
      </pc:sldChg>
      <pc:sldChg chg="modSp add">
        <pc:chgData name="Joshua Gross" userId="7bb6a70e-9d37-46e4-96de-748557707bd0" providerId="ADAL" clId="{DB3FC2DE-83E0-460A-8AF5-2956BCBFAFCB}" dt="2023-09-22T20:57:36.781" v="3518" actId="20577"/>
        <pc:sldMkLst>
          <pc:docMk/>
          <pc:sldMk cId="1648713365" sldId="281"/>
        </pc:sldMkLst>
        <pc:spChg chg="mod">
          <ac:chgData name="Joshua Gross" userId="7bb6a70e-9d37-46e4-96de-748557707bd0" providerId="ADAL" clId="{DB3FC2DE-83E0-460A-8AF5-2956BCBFAFCB}" dt="2023-09-22T20:57:36.781" v="3518" actId="20577"/>
          <ac:spMkLst>
            <pc:docMk/>
            <pc:sldMk cId="1648713365" sldId="281"/>
            <ac:spMk id="3" creationId="{152179A7-4050-4EAD-AD3F-98CE047362D9}"/>
          </ac:spMkLst>
        </pc:spChg>
      </pc:sldChg>
      <pc:sldChg chg="delSp modSp add">
        <pc:chgData name="Joshua Gross" userId="7bb6a70e-9d37-46e4-96de-748557707bd0" providerId="ADAL" clId="{DB3FC2DE-83E0-460A-8AF5-2956BCBFAFCB}" dt="2023-09-22T21:05:08.034" v="4257" actId="20577"/>
        <pc:sldMkLst>
          <pc:docMk/>
          <pc:sldMk cId="3520003180" sldId="282"/>
        </pc:sldMkLst>
        <pc:spChg chg="mod">
          <ac:chgData name="Joshua Gross" userId="7bb6a70e-9d37-46e4-96de-748557707bd0" providerId="ADAL" clId="{DB3FC2DE-83E0-460A-8AF5-2956BCBFAFCB}" dt="2023-09-22T20:58:58.718" v="3526" actId="20577"/>
          <ac:spMkLst>
            <pc:docMk/>
            <pc:sldMk cId="3520003180" sldId="282"/>
            <ac:spMk id="2" creationId="{6487FC3F-9D30-48C7-92EA-2A5E5FD3A4A8}"/>
          </ac:spMkLst>
        </pc:spChg>
        <pc:spChg chg="mod">
          <ac:chgData name="Joshua Gross" userId="7bb6a70e-9d37-46e4-96de-748557707bd0" providerId="ADAL" clId="{DB3FC2DE-83E0-460A-8AF5-2956BCBFAFCB}" dt="2023-09-22T21:05:08.034" v="4257" actId="20577"/>
          <ac:spMkLst>
            <pc:docMk/>
            <pc:sldMk cId="3520003180" sldId="282"/>
            <ac:spMk id="3" creationId="{152179A7-4050-4EAD-AD3F-98CE047362D9}"/>
          </ac:spMkLst>
        </pc:spChg>
        <pc:spChg chg="del">
          <ac:chgData name="Joshua Gross" userId="7bb6a70e-9d37-46e4-96de-748557707bd0" providerId="ADAL" clId="{DB3FC2DE-83E0-460A-8AF5-2956BCBFAFCB}" dt="2023-09-22T20:58:56.352" v="3520" actId="478"/>
          <ac:spMkLst>
            <pc:docMk/>
            <pc:sldMk cId="3520003180" sldId="282"/>
            <ac:spMk id="4" creationId="{C35A7E1C-9AFE-445E-83D1-B1933D914C0D}"/>
          </ac:spMkLst>
        </pc:spChg>
      </pc:sldChg>
      <pc:sldChg chg="add del">
        <pc:chgData name="Joshua Gross" userId="7bb6a70e-9d37-46e4-96de-748557707bd0" providerId="ADAL" clId="{DB3FC2DE-83E0-460A-8AF5-2956BCBFAFCB}" dt="2023-09-22T22:01:11.393" v="6942" actId="2696"/>
        <pc:sldMkLst>
          <pc:docMk/>
          <pc:sldMk cId="3572891081" sldId="283"/>
        </pc:sldMkLst>
      </pc:sldChg>
      <pc:sldChg chg="add">
        <pc:chgData name="Joshua Gross" userId="7bb6a70e-9d37-46e4-96de-748557707bd0" providerId="ADAL" clId="{DB3FC2DE-83E0-460A-8AF5-2956BCBFAFCB}" dt="2023-09-22T21:05:02.119" v="4254"/>
        <pc:sldMkLst>
          <pc:docMk/>
          <pc:sldMk cId="1717441491" sldId="284"/>
        </pc:sldMkLst>
      </pc:sldChg>
      <pc:sldChg chg="add">
        <pc:chgData name="Joshua Gross" userId="7bb6a70e-9d37-46e4-96de-748557707bd0" providerId="ADAL" clId="{DB3FC2DE-83E0-460A-8AF5-2956BCBFAFCB}" dt="2023-09-22T21:05:06.014" v="4256"/>
        <pc:sldMkLst>
          <pc:docMk/>
          <pc:sldMk cId="1559722825" sldId="285"/>
        </pc:sldMkLst>
      </pc:sldChg>
      <pc:sldChg chg="modSp add ord">
        <pc:chgData name="Joshua Gross" userId="7bb6a70e-9d37-46e4-96de-748557707bd0" providerId="ADAL" clId="{DB3FC2DE-83E0-460A-8AF5-2956BCBFAFCB}" dt="2023-09-22T21:05:17.994" v="4260"/>
        <pc:sldMkLst>
          <pc:docMk/>
          <pc:sldMk cId="1386805770" sldId="286"/>
        </pc:sldMkLst>
        <pc:spChg chg="mod">
          <ac:chgData name="Joshua Gross" userId="7bb6a70e-9d37-46e4-96de-748557707bd0" providerId="ADAL" clId="{DB3FC2DE-83E0-460A-8AF5-2956BCBFAFCB}" dt="2023-09-22T21:05:12.517" v="4259" actId="20577"/>
          <ac:spMkLst>
            <pc:docMk/>
            <pc:sldMk cId="1386805770" sldId="286"/>
            <ac:spMk id="3" creationId="{152179A7-4050-4EAD-AD3F-98CE047362D9}"/>
          </ac:spMkLst>
        </pc:spChg>
      </pc:sldChg>
      <pc:sldChg chg="addSp modSp add">
        <pc:chgData name="Joshua Gross" userId="7bb6a70e-9d37-46e4-96de-748557707bd0" providerId="ADAL" clId="{DB3FC2DE-83E0-460A-8AF5-2956BCBFAFCB}" dt="2023-09-22T21:25:31.651" v="5870" actId="12385"/>
        <pc:sldMkLst>
          <pc:docMk/>
          <pc:sldMk cId="3654595987" sldId="287"/>
        </pc:sldMkLst>
        <pc:spChg chg="mod">
          <ac:chgData name="Joshua Gross" userId="7bb6a70e-9d37-46e4-96de-748557707bd0" providerId="ADAL" clId="{DB3FC2DE-83E0-460A-8AF5-2956BCBFAFCB}" dt="2023-09-22T21:11:18.578" v="4697" actId="20577"/>
          <ac:spMkLst>
            <pc:docMk/>
            <pc:sldMk cId="3654595987" sldId="287"/>
            <ac:spMk id="3" creationId="{152179A7-4050-4EAD-AD3F-98CE047362D9}"/>
          </ac:spMkLst>
        </pc:spChg>
        <pc:graphicFrameChg chg="add mod modGraphic">
          <ac:chgData name="Joshua Gross" userId="7bb6a70e-9d37-46e4-96de-748557707bd0" providerId="ADAL" clId="{DB3FC2DE-83E0-460A-8AF5-2956BCBFAFCB}" dt="2023-09-22T21:25:31.651" v="5870" actId="12385"/>
          <ac:graphicFrameMkLst>
            <pc:docMk/>
            <pc:sldMk cId="3654595987" sldId="287"/>
            <ac:graphicFrameMk id="4" creationId="{B5C434A9-6159-47A1-B102-58295A6EEB5C}"/>
          </ac:graphicFrameMkLst>
        </pc:graphicFrameChg>
      </pc:sldChg>
      <pc:sldChg chg="delSp modSp add">
        <pc:chgData name="Joshua Gross" userId="7bb6a70e-9d37-46e4-96de-748557707bd0" providerId="ADAL" clId="{DB3FC2DE-83E0-460A-8AF5-2956BCBFAFCB}" dt="2023-09-22T21:20:36.369" v="5606" actId="20577"/>
        <pc:sldMkLst>
          <pc:docMk/>
          <pc:sldMk cId="1195290020" sldId="288"/>
        </pc:sldMkLst>
        <pc:spChg chg="mod">
          <ac:chgData name="Joshua Gross" userId="7bb6a70e-9d37-46e4-96de-748557707bd0" providerId="ADAL" clId="{DB3FC2DE-83E0-460A-8AF5-2956BCBFAFCB}" dt="2023-09-22T21:20:36.369" v="5606" actId="20577"/>
          <ac:spMkLst>
            <pc:docMk/>
            <pc:sldMk cId="1195290020" sldId="288"/>
            <ac:spMk id="3" creationId="{152179A7-4050-4EAD-AD3F-98CE047362D9}"/>
          </ac:spMkLst>
        </pc:spChg>
        <pc:graphicFrameChg chg="del">
          <ac:chgData name="Joshua Gross" userId="7bb6a70e-9d37-46e4-96de-748557707bd0" providerId="ADAL" clId="{DB3FC2DE-83E0-460A-8AF5-2956BCBFAFCB}" dt="2023-09-22T21:12:28.074" v="4707" actId="478"/>
          <ac:graphicFrameMkLst>
            <pc:docMk/>
            <pc:sldMk cId="1195290020" sldId="288"/>
            <ac:graphicFrameMk id="4" creationId="{B5C434A9-6159-47A1-B102-58295A6EEB5C}"/>
          </ac:graphicFrameMkLst>
        </pc:graphicFrameChg>
      </pc:sldChg>
      <pc:sldChg chg="addSp modSp add">
        <pc:chgData name="Joshua Gross" userId="7bb6a70e-9d37-46e4-96de-748557707bd0" providerId="ADAL" clId="{DB3FC2DE-83E0-460A-8AF5-2956BCBFAFCB}" dt="2023-09-22T21:43:10.911" v="6557"/>
        <pc:sldMkLst>
          <pc:docMk/>
          <pc:sldMk cId="1233744570" sldId="289"/>
        </pc:sldMkLst>
        <pc:spChg chg="mod">
          <ac:chgData name="Joshua Gross" userId="7bb6a70e-9d37-46e4-96de-748557707bd0" providerId="ADAL" clId="{DB3FC2DE-83E0-460A-8AF5-2956BCBFAFCB}" dt="2023-09-22T21:22:39.676" v="5756" actId="403"/>
          <ac:spMkLst>
            <pc:docMk/>
            <pc:sldMk cId="1233744570" sldId="289"/>
            <ac:spMk id="3" creationId="{152179A7-4050-4EAD-AD3F-98CE047362D9}"/>
          </ac:spMkLst>
        </pc:spChg>
        <pc:spChg chg="add mod">
          <ac:chgData name="Joshua Gross" userId="7bb6a70e-9d37-46e4-96de-748557707bd0" providerId="ADAL" clId="{DB3FC2DE-83E0-460A-8AF5-2956BCBFAFCB}" dt="2023-09-22T21:21:48.911" v="5639" actId="27636"/>
          <ac:spMkLst>
            <pc:docMk/>
            <pc:sldMk cId="1233744570" sldId="289"/>
            <ac:spMk id="4" creationId="{4DA1329E-8B07-45F9-BD18-F06303E90127}"/>
          </ac:spMkLst>
        </pc:spChg>
        <pc:graphicFrameChg chg="add mod modGraphic">
          <ac:chgData name="Joshua Gross" userId="7bb6a70e-9d37-46e4-96de-748557707bd0" providerId="ADAL" clId="{DB3FC2DE-83E0-460A-8AF5-2956BCBFAFCB}" dt="2023-09-22T21:43:10.911" v="6557"/>
          <ac:graphicFrameMkLst>
            <pc:docMk/>
            <pc:sldMk cId="1233744570" sldId="289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6:36.708" v="6619" actId="404"/>
        <pc:sldMkLst>
          <pc:docMk/>
          <pc:sldMk cId="2362411333" sldId="290"/>
        </pc:sldMkLst>
        <pc:spChg chg="mod">
          <ac:chgData name="Joshua Gross" userId="7bb6a70e-9d37-46e4-96de-748557707bd0" providerId="ADAL" clId="{DB3FC2DE-83E0-460A-8AF5-2956BCBFAFCB}" dt="2023-09-22T21:46:36.708" v="6619" actId="404"/>
          <ac:spMkLst>
            <pc:docMk/>
            <pc:sldMk cId="2362411333" sldId="290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26:25.193" v="5895" actId="113"/>
          <ac:spMkLst>
            <pc:docMk/>
            <pc:sldMk cId="2362411333" sldId="290"/>
            <ac:spMk id="4" creationId="{4DA1329E-8B07-45F9-BD18-F06303E90127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2362411333" sldId="290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6:31.364" v="6618" actId="404"/>
        <pc:sldMkLst>
          <pc:docMk/>
          <pc:sldMk cId="439220594" sldId="291"/>
        </pc:sldMkLst>
        <pc:spChg chg="mod">
          <ac:chgData name="Joshua Gross" userId="7bb6a70e-9d37-46e4-96de-748557707bd0" providerId="ADAL" clId="{DB3FC2DE-83E0-460A-8AF5-2956BCBFAFCB}" dt="2023-09-22T21:46:31.364" v="6618" actId="404"/>
          <ac:spMkLst>
            <pc:docMk/>
            <pc:sldMk cId="439220594" sldId="291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26:41.853" v="5906" actId="113"/>
          <ac:spMkLst>
            <pc:docMk/>
            <pc:sldMk cId="439220594" sldId="291"/>
            <ac:spMk id="4" creationId="{4DA1329E-8B07-45F9-BD18-F06303E90127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439220594" sldId="291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6:25.973" v="6617" actId="404"/>
        <pc:sldMkLst>
          <pc:docMk/>
          <pc:sldMk cId="1918789055" sldId="292"/>
        </pc:sldMkLst>
        <pc:spChg chg="mod">
          <ac:chgData name="Joshua Gross" userId="7bb6a70e-9d37-46e4-96de-748557707bd0" providerId="ADAL" clId="{DB3FC2DE-83E0-460A-8AF5-2956BCBFAFCB}" dt="2023-09-22T21:46:25.973" v="6617" actId="404"/>
          <ac:spMkLst>
            <pc:docMk/>
            <pc:sldMk cId="1918789055" sldId="292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27:03.105" v="5917" actId="113"/>
          <ac:spMkLst>
            <pc:docMk/>
            <pc:sldMk cId="1918789055" sldId="292"/>
            <ac:spMk id="4" creationId="{4DA1329E-8B07-45F9-BD18-F06303E90127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1918789055" sldId="292"/>
            <ac:graphicFrameMk id="5" creationId="{211143C8-DE7C-4883-A027-F0323CA5BE49}"/>
          </ac:graphicFrameMkLst>
        </pc:graphicFrameChg>
      </pc:sldChg>
      <pc:sldChg chg="addSp delSp modSp add">
        <pc:chgData name="Joshua Gross" userId="7bb6a70e-9d37-46e4-96de-748557707bd0" providerId="ADAL" clId="{DB3FC2DE-83E0-460A-8AF5-2956BCBFAFCB}" dt="2023-09-22T21:49:28.353" v="6628" actId="14734"/>
        <pc:sldMkLst>
          <pc:docMk/>
          <pc:sldMk cId="1268321846" sldId="293"/>
        </pc:sldMkLst>
        <pc:spChg chg="mod">
          <ac:chgData name="Joshua Gross" userId="7bb6a70e-9d37-46e4-96de-748557707bd0" providerId="ADAL" clId="{DB3FC2DE-83E0-460A-8AF5-2956BCBFAFCB}" dt="2023-09-22T21:46:21.277" v="6616" actId="404"/>
          <ac:spMkLst>
            <pc:docMk/>
            <pc:sldMk cId="1268321846" sldId="293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27:13.681" v="5922" actId="113"/>
          <ac:spMkLst>
            <pc:docMk/>
            <pc:sldMk cId="1268321846" sldId="293"/>
            <ac:spMk id="4" creationId="{4DA1329E-8B07-45F9-BD18-F06303E90127}"/>
          </ac:spMkLst>
        </pc:spChg>
        <pc:graphicFrameChg chg="del mod modGraphic">
          <ac:chgData name="Joshua Gross" userId="7bb6a70e-9d37-46e4-96de-748557707bd0" providerId="ADAL" clId="{DB3FC2DE-83E0-460A-8AF5-2956BCBFAFCB}" dt="2023-09-22T21:49:17.164" v="6624" actId="478"/>
          <ac:graphicFrameMkLst>
            <pc:docMk/>
            <pc:sldMk cId="1268321846" sldId="293"/>
            <ac:graphicFrameMk id="5" creationId="{211143C8-DE7C-4883-A027-F0323CA5BE49}"/>
          </ac:graphicFrameMkLst>
        </pc:graphicFrameChg>
        <pc:graphicFrameChg chg="add mod modGraphic">
          <ac:chgData name="Joshua Gross" userId="7bb6a70e-9d37-46e4-96de-748557707bd0" providerId="ADAL" clId="{DB3FC2DE-83E0-460A-8AF5-2956BCBFAFCB}" dt="2023-09-22T21:49:28.353" v="6628" actId="14734"/>
          <ac:graphicFrameMkLst>
            <pc:docMk/>
            <pc:sldMk cId="1268321846" sldId="293"/>
            <ac:graphicFrameMk id="6" creationId="{9CA4ED07-9BE3-4812-8739-2900B024D52D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6:18.236" v="6615" actId="404"/>
        <pc:sldMkLst>
          <pc:docMk/>
          <pc:sldMk cId="3776751471" sldId="294"/>
        </pc:sldMkLst>
        <pc:spChg chg="mod">
          <ac:chgData name="Joshua Gross" userId="7bb6a70e-9d37-46e4-96de-748557707bd0" providerId="ADAL" clId="{DB3FC2DE-83E0-460A-8AF5-2956BCBFAFCB}" dt="2023-09-22T21:46:18.236" v="6615" actId="404"/>
          <ac:spMkLst>
            <pc:docMk/>
            <pc:sldMk cId="3776751471" sldId="294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27:58.082" v="5940" actId="113"/>
          <ac:spMkLst>
            <pc:docMk/>
            <pc:sldMk cId="3776751471" sldId="294"/>
            <ac:spMk id="4" creationId="{4DA1329E-8B07-45F9-BD18-F06303E90127}"/>
          </ac:spMkLst>
        </pc:spChg>
        <pc:graphicFrameChg chg="mod modGraphic">
          <ac:chgData name="Joshua Gross" userId="7bb6a70e-9d37-46e4-96de-748557707bd0" providerId="ADAL" clId="{DB3FC2DE-83E0-460A-8AF5-2956BCBFAFCB}" dt="2023-09-22T21:43:10.911" v="6557"/>
          <ac:graphicFrameMkLst>
            <pc:docMk/>
            <pc:sldMk cId="3776751471" sldId="294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6:15.157" v="6614" actId="404"/>
        <pc:sldMkLst>
          <pc:docMk/>
          <pc:sldMk cId="1475033469" sldId="295"/>
        </pc:sldMkLst>
        <pc:spChg chg="mod">
          <ac:chgData name="Joshua Gross" userId="7bb6a70e-9d37-46e4-96de-748557707bd0" providerId="ADAL" clId="{DB3FC2DE-83E0-460A-8AF5-2956BCBFAFCB}" dt="2023-09-22T21:46:15.157" v="6614" actId="404"/>
          <ac:spMkLst>
            <pc:docMk/>
            <pc:sldMk cId="1475033469" sldId="295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28:44.899" v="5950" actId="113"/>
          <ac:spMkLst>
            <pc:docMk/>
            <pc:sldMk cId="1475033469" sldId="295"/>
            <ac:spMk id="4" creationId="{4DA1329E-8B07-45F9-BD18-F06303E90127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1475033469" sldId="295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8:54.920" v="6623" actId="2711"/>
        <pc:sldMkLst>
          <pc:docMk/>
          <pc:sldMk cId="408694647" sldId="296"/>
        </pc:sldMkLst>
        <pc:spChg chg="mod">
          <ac:chgData name="Joshua Gross" userId="7bb6a70e-9d37-46e4-96de-748557707bd0" providerId="ADAL" clId="{DB3FC2DE-83E0-460A-8AF5-2956BCBFAFCB}" dt="2023-09-22T21:46:11.661" v="6613" actId="404"/>
          <ac:spMkLst>
            <pc:docMk/>
            <pc:sldMk cId="408694647" sldId="296"/>
            <ac:spMk id="3" creationId="{152179A7-4050-4EAD-AD3F-98CE047362D9}"/>
          </ac:spMkLst>
        </pc:spChg>
        <pc:graphicFrameChg chg="mod modGraphic">
          <ac:chgData name="Joshua Gross" userId="7bb6a70e-9d37-46e4-96de-748557707bd0" providerId="ADAL" clId="{DB3FC2DE-83E0-460A-8AF5-2956BCBFAFCB}" dt="2023-09-22T21:48:54.920" v="6623" actId="2711"/>
          <ac:graphicFrameMkLst>
            <pc:docMk/>
            <pc:sldMk cId="408694647" sldId="296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6:07.676" v="6612" actId="404"/>
        <pc:sldMkLst>
          <pc:docMk/>
          <pc:sldMk cId="383199706" sldId="297"/>
        </pc:sldMkLst>
        <pc:spChg chg="mod">
          <ac:chgData name="Joshua Gross" userId="7bb6a70e-9d37-46e4-96de-748557707bd0" providerId="ADAL" clId="{DB3FC2DE-83E0-460A-8AF5-2956BCBFAFCB}" dt="2023-09-22T21:46:07.676" v="6612" actId="404"/>
          <ac:spMkLst>
            <pc:docMk/>
            <pc:sldMk cId="383199706" sldId="297"/>
            <ac:spMk id="3" creationId="{152179A7-4050-4EAD-AD3F-98CE047362D9}"/>
          </ac:spMkLst>
        </pc:spChg>
        <pc:graphicFrameChg chg="mod modGraphic">
          <ac:chgData name="Joshua Gross" userId="7bb6a70e-9d37-46e4-96de-748557707bd0" providerId="ADAL" clId="{DB3FC2DE-83E0-460A-8AF5-2956BCBFAFCB}" dt="2023-09-22T21:43:10.911" v="6557"/>
          <ac:graphicFrameMkLst>
            <pc:docMk/>
            <pc:sldMk cId="383199706" sldId="297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6:03.613" v="6611" actId="404"/>
        <pc:sldMkLst>
          <pc:docMk/>
          <pc:sldMk cId="540420292" sldId="298"/>
        </pc:sldMkLst>
        <pc:spChg chg="mod">
          <ac:chgData name="Joshua Gross" userId="7bb6a70e-9d37-46e4-96de-748557707bd0" providerId="ADAL" clId="{DB3FC2DE-83E0-460A-8AF5-2956BCBFAFCB}" dt="2023-09-22T21:46:03.613" v="6611" actId="404"/>
          <ac:spMkLst>
            <pc:docMk/>
            <pc:sldMk cId="540420292" sldId="298"/>
            <ac:spMk id="3" creationId="{152179A7-4050-4EAD-AD3F-98CE047362D9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540420292" sldId="298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9:50.322" v="6633" actId="14100"/>
        <pc:sldMkLst>
          <pc:docMk/>
          <pc:sldMk cId="2402403813" sldId="299"/>
        </pc:sldMkLst>
        <pc:spChg chg="mod">
          <ac:chgData name="Joshua Gross" userId="7bb6a70e-9d37-46e4-96de-748557707bd0" providerId="ADAL" clId="{DB3FC2DE-83E0-460A-8AF5-2956BCBFAFCB}" dt="2023-09-22T21:45:52.213" v="6610" actId="404"/>
          <ac:spMkLst>
            <pc:docMk/>
            <pc:sldMk cId="2402403813" sldId="299"/>
            <ac:spMk id="3" creationId="{152179A7-4050-4EAD-AD3F-98CE047362D9}"/>
          </ac:spMkLst>
        </pc:spChg>
        <pc:graphicFrameChg chg="mod modGraphic">
          <ac:chgData name="Joshua Gross" userId="7bb6a70e-9d37-46e4-96de-748557707bd0" providerId="ADAL" clId="{DB3FC2DE-83E0-460A-8AF5-2956BCBFAFCB}" dt="2023-09-22T21:49:50.322" v="6633" actId="14100"/>
          <ac:graphicFrameMkLst>
            <pc:docMk/>
            <pc:sldMk cId="2402403813" sldId="299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5:48.637" v="6609" actId="404"/>
        <pc:sldMkLst>
          <pc:docMk/>
          <pc:sldMk cId="2095318671" sldId="300"/>
        </pc:sldMkLst>
        <pc:spChg chg="mod">
          <ac:chgData name="Joshua Gross" userId="7bb6a70e-9d37-46e4-96de-748557707bd0" providerId="ADAL" clId="{DB3FC2DE-83E0-460A-8AF5-2956BCBFAFCB}" dt="2023-09-22T21:45:48.637" v="6609" actId="404"/>
          <ac:spMkLst>
            <pc:docMk/>
            <pc:sldMk cId="2095318671" sldId="300"/>
            <ac:spMk id="3" creationId="{152179A7-4050-4EAD-AD3F-98CE047362D9}"/>
          </ac:spMkLst>
        </pc:spChg>
        <pc:graphicFrameChg chg="mod modGraphic">
          <ac:chgData name="Joshua Gross" userId="7bb6a70e-9d37-46e4-96de-748557707bd0" providerId="ADAL" clId="{DB3FC2DE-83E0-460A-8AF5-2956BCBFAFCB}" dt="2023-09-22T21:43:10.911" v="6557"/>
          <ac:graphicFrameMkLst>
            <pc:docMk/>
            <pc:sldMk cId="2095318671" sldId="300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5:44.725" v="6608" actId="404"/>
        <pc:sldMkLst>
          <pc:docMk/>
          <pc:sldMk cId="3686508728" sldId="301"/>
        </pc:sldMkLst>
        <pc:spChg chg="mod">
          <ac:chgData name="Joshua Gross" userId="7bb6a70e-9d37-46e4-96de-748557707bd0" providerId="ADAL" clId="{DB3FC2DE-83E0-460A-8AF5-2956BCBFAFCB}" dt="2023-09-22T21:45:44.725" v="6608" actId="404"/>
          <ac:spMkLst>
            <pc:docMk/>
            <pc:sldMk cId="3686508728" sldId="301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30:42.289" v="6023" actId="113"/>
          <ac:spMkLst>
            <pc:docMk/>
            <pc:sldMk cId="3686508728" sldId="301"/>
            <ac:spMk id="4" creationId="{4DA1329E-8B07-45F9-BD18-F06303E90127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3686508728" sldId="301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5:39.614" v="6607" actId="404"/>
        <pc:sldMkLst>
          <pc:docMk/>
          <pc:sldMk cId="632700100" sldId="302"/>
        </pc:sldMkLst>
        <pc:spChg chg="mod">
          <ac:chgData name="Joshua Gross" userId="7bb6a70e-9d37-46e4-96de-748557707bd0" providerId="ADAL" clId="{DB3FC2DE-83E0-460A-8AF5-2956BCBFAFCB}" dt="2023-09-22T21:45:39.614" v="6607" actId="404"/>
          <ac:spMkLst>
            <pc:docMk/>
            <pc:sldMk cId="632700100" sldId="302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34:58.565" v="6224" actId="113"/>
          <ac:spMkLst>
            <pc:docMk/>
            <pc:sldMk cId="632700100" sldId="302"/>
            <ac:spMk id="4" creationId="{4DA1329E-8B07-45F9-BD18-F06303E90127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632700100" sldId="302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5:34.662" v="6606" actId="404"/>
        <pc:sldMkLst>
          <pc:docMk/>
          <pc:sldMk cId="2622702289" sldId="303"/>
        </pc:sldMkLst>
        <pc:spChg chg="mod">
          <ac:chgData name="Joshua Gross" userId="7bb6a70e-9d37-46e4-96de-748557707bd0" providerId="ADAL" clId="{DB3FC2DE-83E0-460A-8AF5-2956BCBFAFCB}" dt="2023-09-22T21:45:34.662" v="6606" actId="404"/>
          <ac:spMkLst>
            <pc:docMk/>
            <pc:sldMk cId="2622702289" sldId="303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35:13.714" v="6240" actId="113"/>
          <ac:spMkLst>
            <pc:docMk/>
            <pc:sldMk cId="2622702289" sldId="303"/>
            <ac:spMk id="4" creationId="{4DA1329E-8B07-45F9-BD18-F06303E90127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2622702289" sldId="303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50:06.575" v="6634" actId="2711"/>
        <pc:sldMkLst>
          <pc:docMk/>
          <pc:sldMk cId="1316607386" sldId="304"/>
        </pc:sldMkLst>
        <pc:spChg chg="mod">
          <ac:chgData name="Joshua Gross" userId="7bb6a70e-9d37-46e4-96de-748557707bd0" providerId="ADAL" clId="{DB3FC2DE-83E0-460A-8AF5-2956BCBFAFCB}" dt="2023-09-22T21:45:29.752" v="6605" actId="404"/>
          <ac:spMkLst>
            <pc:docMk/>
            <pc:sldMk cId="1316607386" sldId="304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35:36.395" v="6278" actId="113"/>
          <ac:spMkLst>
            <pc:docMk/>
            <pc:sldMk cId="1316607386" sldId="304"/>
            <ac:spMk id="4" creationId="{4DA1329E-8B07-45F9-BD18-F06303E90127}"/>
          </ac:spMkLst>
        </pc:spChg>
        <pc:graphicFrameChg chg="mod modGraphic">
          <ac:chgData name="Joshua Gross" userId="7bb6a70e-9d37-46e4-96de-748557707bd0" providerId="ADAL" clId="{DB3FC2DE-83E0-460A-8AF5-2956BCBFAFCB}" dt="2023-09-22T21:50:06.575" v="6634" actId="2711"/>
          <ac:graphicFrameMkLst>
            <pc:docMk/>
            <pc:sldMk cId="1316607386" sldId="304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5:25.437" v="6604" actId="404"/>
        <pc:sldMkLst>
          <pc:docMk/>
          <pc:sldMk cId="1417940548" sldId="305"/>
        </pc:sldMkLst>
        <pc:spChg chg="mod">
          <ac:chgData name="Joshua Gross" userId="7bb6a70e-9d37-46e4-96de-748557707bd0" providerId="ADAL" clId="{DB3FC2DE-83E0-460A-8AF5-2956BCBFAFCB}" dt="2023-09-22T21:45:25.437" v="6604" actId="404"/>
          <ac:spMkLst>
            <pc:docMk/>
            <pc:sldMk cId="1417940548" sldId="305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35:55.633" v="6293" actId="113"/>
          <ac:spMkLst>
            <pc:docMk/>
            <pc:sldMk cId="1417940548" sldId="305"/>
            <ac:spMk id="4" creationId="{4DA1329E-8B07-45F9-BD18-F06303E90127}"/>
          </ac:spMkLst>
        </pc:spChg>
        <pc:graphicFrameChg chg="mod modGraphic">
          <ac:chgData name="Joshua Gross" userId="7bb6a70e-9d37-46e4-96de-748557707bd0" providerId="ADAL" clId="{DB3FC2DE-83E0-460A-8AF5-2956BCBFAFCB}" dt="2023-09-22T21:43:10.911" v="6557"/>
          <ac:graphicFrameMkLst>
            <pc:docMk/>
            <pc:sldMk cId="1417940548" sldId="305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5:19.846" v="6603" actId="404"/>
        <pc:sldMkLst>
          <pc:docMk/>
          <pc:sldMk cId="931498549" sldId="306"/>
        </pc:sldMkLst>
        <pc:spChg chg="mod">
          <ac:chgData name="Joshua Gross" userId="7bb6a70e-9d37-46e4-96de-748557707bd0" providerId="ADAL" clId="{DB3FC2DE-83E0-460A-8AF5-2956BCBFAFCB}" dt="2023-09-22T21:45:19.846" v="6603" actId="404"/>
          <ac:spMkLst>
            <pc:docMk/>
            <pc:sldMk cId="931498549" sldId="306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36:12.978" v="6300" actId="113"/>
          <ac:spMkLst>
            <pc:docMk/>
            <pc:sldMk cId="931498549" sldId="306"/>
            <ac:spMk id="4" creationId="{4DA1329E-8B07-45F9-BD18-F06303E90127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931498549" sldId="306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50:12.263" v="6635" actId="2711"/>
        <pc:sldMkLst>
          <pc:docMk/>
          <pc:sldMk cId="3264001099" sldId="307"/>
        </pc:sldMkLst>
        <pc:spChg chg="mod">
          <ac:chgData name="Joshua Gross" userId="7bb6a70e-9d37-46e4-96de-748557707bd0" providerId="ADAL" clId="{DB3FC2DE-83E0-460A-8AF5-2956BCBFAFCB}" dt="2023-09-22T21:45:12.341" v="6602" actId="404"/>
          <ac:spMkLst>
            <pc:docMk/>
            <pc:sldMk cId="3264001099" sldId="307"/>
            <ac:spMk id="3" creationId="{152179A7-4050-4EAD-AD3F-98CE047362D9}"/>
          </ac:spMkLst>
        </pc:spChg>
        <pc:graphicFrameChg chg="mod modGraphic">
          <ac:chgData name="Joshua Gross" userId="7bb6a70e-9d37-46e4-96de-748557707bd0" providerId="ADAL" clId="{DB3FC2DE-83E0-460A-8AF5-2956BCBFAFCB}" dt="2023-09-22T21:50:12.263" v="6635" actId="2711"/>
          <ac:graphicFrameMkLst>
            <pc:docMk/>
            <pc:sldMk cId="3264001099" sldId="307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5:06.859" v="6601" actId="404"/>
        <pc:sldMkLst>
          <pc:docMk/>
          <pc:sldMk cId="1793802614" sldId="308"/>
        </pc:sldMkLst>
        <pc:spChg chg="mod">
          <ac:chgData name="Joshua Gross" userId="7bb6a70e-9d37-46e4-96de-748557707bd0" providerId="ADAL" clId="{DB3FC2DE-83E0-460A-8AF5-2956BCBFAFCB}" dt="2023-09-22T21:45:06.859" v="6601" actId="404"/>
          <ac:spMkLst>
            <pc:docMk/>
            <pc:sldMk cId="1793802614" sldId="308"/>
            <ac:spMk id="3" creationId="{152179A7-4050-4EAD-AD3F-98CE047362D9}"/>
          </ac:spMkLst>
        </pc:spChg>
        <pc:graphicFrameChg chg="mod modGraphic">
          <ac:chgData name="Joshua Gross" userId="7bb6a70e-9d37-46e4-96de-748557707bd0" providerId="ADAL" clId="{DB3FC2DE-83E0-460A-8AF5-2956BCBFAFCB}" dt="2023-09-22T21:43:10.911" v="6557"/>
          <ac:graphicFrameMkLst>
            <pc:docMk/>
            <pc:sldMk cId="1793802614" sldId="308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5:02.411" v="6600" actId="404"/>
        <pc:sldMkLst>
          <pc:docMk/>
          <pc:sldMk cId="3864984564" sldId="309"/>
        </pc:sldMkLst>
        <pc:spChg chg="mod">
          <ac:chgData name="Joshua Gross" userId="7bb6a70e-9d37-46e4-96de-748557707bd0" providerId="ADAL" clId="{DB3FC2DE-83E0-460A-8AF5-2956BCBFAFCB}" dt="2023-09-22T21:45:02.411" v="6600" actId="404"/>
          <ac:spMkLst>
            <pc:docMk/>
            <pc:sldMk cId="3864984564" sldId="309"/>
            <ac:spMk id="3" creationId="{152179A7-4050-4EAD-AD3F-98CE047362D9}"/>
          </ac:spMkLst>
        </pc:spChg>
        <pc:graphicFrameChg chg="mod modGraphic">
          <ac:chgData name="Joshua Gross" userId="7bb6a70e-9d37-46e4-96de-748557707bd0" providerId="ADAL" clId="{DB3FC2DE-83E0-460A-8AF5-2956BCBFAFCB}" dt="2023-09-22T21:43:10.911" v="6557"/>
          <ac:graphicFrameMkLst>
            <pc:docMk/>
            <pc:sldMk cId="3864984564" sldId="309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50:29.434" v="6641" actId="14100"/>
        <pc:sldMkLst>
          <pc:docMk/>
          <pc:sldMk cId="3148970527" sldId="310"/>
        </pc:sldMkLst>
        <pc:spChg chg="mod">
          <ac:chgData name="Joshua Gross" userId="7bb6a70e-9d37-46e4-96de-748557707bd0" providerId="ADAL" clId="{DB3FC2DE-83E0-460A-8AF5-2956BCBFAFCB}" dt="2023-09-22T21:44:58.431" v="6599" actId="404"/>
          <ac:spMkLst>
            <pc:docMk/>
            <pc:sldMk cId="3148970527" sldId="310"/>
            <ac:spMk id="3" creationId="{152179A7-4050-4EAD-AD3F-98CE047362D9}"/>
          </ac:spMkLst>
        </pc:spChg>
        <pc:graphicFrameChg chg="mod modGraphic">
          <ac:chgData name="Joshua Gross" userId="7bb6a70e-9d37-46e4-96de-748557707bd0" providerId="ADAL" clId="{DB3FC2DE-83E0-460A-8AF5-2956BCBFAFCB}" dt="2023-09-22T21:50:29.434" v="6641" actId="14100"/>
          <ac:graphicFrameMkLst>
            <pc:docMk/>
            <pc:sldMk cId="3148970527" sldId="310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4:54.390" v="6598" actId="404"/>
        <pc:sldMkLst>
          <pc:docMk/>
          <pc:sldMk cId="1869479811" sldId="311"/>
        </pc:sldMkLst>
        <pc:spChg chg="mod">
          <ac:chgData name="Joshua Gross" userId="7bb6a70e-9d37-46e4-96de-748557707bd0" providerId="ADAL" clId="{DB3FC2DE-83E0-460A-8AF5-2956BCBFAFCB}" dt="2023-09-22T21:44:54.390" v="6598" actId="404"/>
          <ac:spMkLst>
            <pc:docMk/>
            <pc:sldMk cId="1869479811" sldId="311"/>
            <ac:spMk id="3" creationId="{152179A7-4050-4EAD-AD3F-98CE047362D9}"/>
          </ac:spMkLst>
        </pc:spChg>
        <pc:graphicFrameChg chg="mod modGraphic">
          <ac:chgData name="Joshua Gross" userId="7bb6a70e-9d37-46e4-96de-748557707bd0" providerId="ADAL" clId="{DB3FC2DE-83E0-460A-8AF5-2956BCBFAFCB}" dt="2023-09-22T21:43:10.911" v="6557"/>
          <ac:graphicFrameMkLst>
            <pc:docMk/>
            <pc:sldMk cId="1869479811" sldId="311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4:47.758" v="6597" actId="404"/>
        <pc:sldMkLst>
          <pc:docMk/>
          <pc:sldMk cId="1243649583" sldId="312"/>
        </pc:sldMkLst>
        <pc:spChg chg="mod">
          <ac:chgData name="Joshua Gross" userId="7bb6a70e-9d37-46e4-96de-748557707bd0" providerId="ADAL" clId="{DB3FC2DE-83E0-460A-8AF5-2956BCBFAFCB}" dt="2023-09-22T21:44:47.758" v="6597" actId="404"/>
          <ac:spMkLst>
            <pc:docMk/>
            <pc:sldMk cId="1243649583" sldId="312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41:16.881" v="6455" actId="113"/>
          <ac:spMkLst>
            <pc:docMk/>
            <pc:sldMk cId="1243649583" sldId="312"/>
            <ac:spMk id="4" creationId="{4DA1329E-8B07-45F9-BD18-F06303E90127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1243649583" sldId="312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4:37.509" v="6596" actId="404"/>
        <pc:sldMkLst>
          <pc:docMk/>
          <pc:sldMk cId="2740998371" sldId="313"/>
        </pc:sldMkLst>
        <pc:spChg chg="mod">
          <ac:chgData name="Joshua Gross" userId="7bb6a70e-9d37-46e4-96de-748557707bd0" providerId="ADAL" clId="{DB3FC2DE-83E0-460A-8AF5-2956BCBFAFCB}" dt="2023-09-22T21:44:37.509" v="6596" actId="404"/>
          <ac:spMkLst>
            <pc:docMk/>
            <pc:sldMk cId="2740998371" sldId="313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41:51.596" v="6476" actId="113"/>
          <ac:spMkLst>
            <pc:docMk/>
            <pc:sldMk cId="2740998371" sldId="313"/>
            <ac:spMk id="4" creationId="{4DA1329E-8B07-45F9-BD18-F06303E90127}"/>
          </ac:spMkLst>
        </pc:spChg>
        <pc:graphicFrameChg chg="mod">
          <ac:chgData name="Joshua Gross" userId="7bb6a70e-9d37-46e4-96de-748557707bd0" providerId="ADAL" clId="{DB3FC2DE-83E0-460A-8AF5-2956BCBFAFCB}" dt="2023-09-22T21:43:10.911" v="6557"/>
          <ac:graphicFrameMkLst>
            <pc:docMk/>
            <pc:sldMk cId="2740998371" sldId="313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50:51.763" v="6645" actId="14734"/>
        <pc:sldMkLst>
          <pc:docMk/>
          <pc:sldMk cId="3235770151" sldId="314"/>
        </pc:sldMkLst>
        <pc:spChg chg="mod">
          <ac:chgData name="Joshua Gross" userId="7bb6a70e-9d37-46e4-96de-748557707bd0" providerId="ADAL" clId="{DB3FC2DE-83E0-460A-8AF5-2956BCBFAFCB}" dt="2023-09-22T21:44:32.151" v="6595" actId="404"/>
          <ac:spMkLst>
            <pc:docMk/>
            <pc:sldMk cId="3235770151" sldId="314"/>
            <ac:spMk id="3" creationId="{152179A7-4050-4EAD-AD3F-98CE047362D9}"/>
          </ac:spMkLst>
        </pc:spChg>
        <pc:graphicFrameChg chg="mod modGraphic">
          <ac:chgData name="Joshua Gross" userId="7bb6a70e-9d37-46e4-96de-748557707bd0" providerId="ADAL" clId="{DB3FC2DE-83E0-460A-8AF5-2956BCBFAFCB}" dt="2023-09-22T21:50:51.763" v="6645" actId="14734"/>
          <ac:graphicFrameMkLst>
            <pc:docMk/>
            <pc:sldMk cId="3235770151" sldId="314"/>
            <ac:graphicFrameMk id="5" creationId="{211143C8-DE7C-4883-A027-F0323CA5BE49}"/>
          </ac:graphicFrameMkLst>
        </pc:graphicFrameChg>
      </pc:sldChg>
      <pc:sldChg chg="modSp add">
        <pc:chgData name="Joshua Gross" userId="7bb6a70e-9d37-46e4-96de-748557707bd0" providerId="ADAL" clId="{DB3FC2DE-83E0-460A-8AF5-2956BCBFAFCB}" dt="2023-09-22T21:44:22.685" v="6594" actId="27636"/>
        <pc:sldMkLst>
          <pc:docMk/>
          <pc:sldMk cId="4117057752" sldId="315"/>
        </pc:sldMkLst>
        <pc:spChg chg="mod">
          <ac:chgData name="Joshua Gross" userId="7bb6a70e-9d37-46e4-96de-748557707bd0" providerId="ADAL" clId="{DB3FC2DE-83E0-460A-8AF5-2956BCBFAFCB}" dt="2023-09-22T21:44:22.685" v="6594" actId="27636"/>
          <ac:spMkLst>
            <pc:docMk/>
            <pc:sldMk cId="4117057752" sldId="315"/>
            <ac:spMk id="3" creationId="{152179A7-4050-4EAD-AD3F-98CE047362D9}"/>
          </ac:spMkLst>
        </pc:spChg>
      </pc:sldChg>
      <pc:sldChg chg="modSp add">
        <pc:chgData name="Joshua Gross" userId="7bb6a70e-9d37-46e4-96de-748557707bd0" providerId="ADAL" clId="{DB3FC2DE-83E0-460A-8AF5-2956BCBFAFCB}" dt="2023-09-22T21:44:16.684" v="6592" actId="27636"/>
        <pc:sldMkLst>
          <pc:docMk/>
          <pc:sldMk cId="1262150003" sldId="316"/>
        </pc:sldMkLst>
        <pc:spChg chg="mod">
          <ac:chgData name="Joshua Gross" userId="7bb6a70e-9d37-46e4-96de-748557707bd0" providerId="ADAL" clId="{DB3FC2DE-83E0-460A-8AF5-2956BCBFAFCB}" dt="2023-09-22T21:44:16.684" v="6592" actId="27636"/>
          <ac:spMkLst>
            <pc:docMk/>
            <pc:sldMk cId="1262150003" sldId="316"/>
            <ac:spMk id="3" creationId="{152179A7-4050-4EAD-AD3F-98CE047362D9}"/>
          </ac:spMkLst>
        </pc:spChg>
        <pc:spChg chg="mod">
          <ac:chgData name="Joshua Gross" userId="7bb6a70e-9d37-46e4-96de-748557707bd0" providerId="ADAL" clId="{DB3FC2DE-83E0-460A-8AF5-2956BCBFAFCB}" dt="2023-09-22T21:43:52.690" v="6587" actId="113"/>
          <ac:spMkLst>
            <pc:docMk/>
            <pc:sldMk cId="1262150003" sldId="316"/>
            <ac:spMk id="4" creationId="{4DA1329E-8B07-45F9-BD18-F06303E90127}"/>
          </ac:spMkLst>
        </pc:spChg>
      </pc:sldChg>
      <pc:sldChg chg="addSp delSp modSp add">
        <pc:chgData name="Joshua Gross" userId="7bb6a70e-9d37-46e4-96de-748557707bd0" providerId="ADAL" clId="{DB3FC2DE-83E0-460A-8AF5-2956BCBFAFCB}" dt="2023-09-22T21:58:07.282" v="6725" actId="207"/>
        <pc:sldMkLst>
          <pc:docMk/>
          <pc:sldMk cId="1757649793" sldId="317"/>
        </pc:sldMkLst>
        <pc:spChg chg="mod">
          <ac:chgData name="Joshua Gross" userId="7bb6a70e-9d37-46e4-96de-748557707bd0" providerId="ADAL" clId="{DB3FC2DE-83E0-460A-8AF5-2956BCBFAFCB}" dt="2023-09-22T21:58:07.282" v="6725" actId="207"/>
          <ac:spMkLst>
            <pc:docMk/>
            <pc:sldMk cId="1757649793" sldId="317"/>
            <ac:spMk id="3" creationId="{152179A7-4050-4EAD-AD3F-98CE047362D9}"/>
          </ac:spMkLst>
        </pc:spChg>
        <pc:spChg chg="add del mod ord">
          <ac:chgData name="Joshua Gross" userId="7bb6a70e-9d37-46e4-96de-748557707bd0" providerId="ADAL" clId="{DB3FC2DE-83E0-460A-8AF5-2956BCBFAFCB}" dt="2023-09-22T21:57:36.156" v="6722" actId="478"/>
          <ac:spMkLst>
            <pc:docMk/>
            <pc:sldMk cId="1757649793" sldId="317"/>
            <ac:spMk id="7" creationId="{167546FD-793A-4E1E-B6D9-AC3310A0CB80}"/>
          </ac:spMkLst>
        </pc:spChg>
        <pc:spChg chg="add del mod ord">
          <ac:chgData name="Joshua Gross" userId="7bb6a70e-9d37-46e4-96de-748557707bd0" providerId="ADAL" clId="{DB3FC2DE-83E0-460A-8AF5-2956BCBFAFCB}" dt="2023-09-22T21:57:30.548" v="6720" actId="478"/>
          <ac:spMkLst>
            <pc:docMk/>
            <pc:sldMk cId="1757649793" sldId="317"/>
            <ac:spMk id="8" creationId="{E3C5C478-1A15-416B-A0FD-50EDC95D3B07}"/>
          </ac:spMkLst>
        </pc:spChg>
        <pc:spChg chg="add del mod ord">
          <ac:chgData name="Joshua Gross" userId="7bb6a70e-9d37-46e4-96de-748557707bd0" providerId="ADAL" clId="{DB3FC2DE-83E0-460A-8AF5-2956BCBFAFCB}" dt="2023-09-22T21:57:35.332" v="6721" actId="478"/>
          <ac:spMkLst>
            <pc:docMk/>
            <pc:sldMk cId="1757649793" sldId="317"/>
            <ac:spMk id="9" creationId="{6A00B47C-88D9-41EC-A17F-21910F180A26}"/>
          </ac:spMkLst>
        </pc:spChg>
        <pc:graphicFrameChg chg="add del mod modGraphic">
          <ac:chgData name="Joshua Gross" userId="7bb6a70e-9d37-46e4-96de-748557707bd0" providerId="ADAL" clId="{DB3FC2DE-83E0-460A-8AF5-2956BCBFAFCB}" dt="2023-09-22T21:58:02.069" v="6724" actId="478"/>
          <ac:graphicFrameMkLst>
            <pc:docMk/>
            <pc:sldMk cId="1757649793" sldId="317"/>
            <ac:graphicFrameMk id="4" creationId="{D838CFE7-7D58-4192-B8D0-2476108EE81B}"/>
          </ac:graphicFrameMkLst>
        </pc:graphicFrameChg>
        <pc:graphicFrameChg chg="add del mod">
          <ac:chgData name="Joshua Gross" userId="7bb6a70e-9d37-46e4-96de-748557707bd0" providerId="ADAL" clId="{DB3FC2DE-83E0-460A-8AF5-2956BCBFAFCB}" dt="2023-09-22T21:54:03.893" v="6670" actId="478"/>
          <ac:graphicFrameMkLst>
            <pc:docMk/>
            <pc:sldMk cId="1757649793" sldId="317"/>
            <ac:graphicFrameMk id="5" creationId="{F7938B24-1A1C-4B34-A855-7AF9A3476DAF}"/>
          </ac:graphicFrameMkLst>
        </pc:graphicFrameChg>
        <pc:graphicFrameChg chg="add del mod">
          <ac:chgData name="Joshua Gross" userId="7bb6a70e-9d37-46e4-96de-748557707bd0" providerId="ADAL" clId="{DB3FC2DE-83E0-460A-8AF5-2956BCBFAFCB}" dt="2023-09-22T21:56:06.782" v="6696"/>
          <ac:graphicFrameMkLst>
            <pc:docMk/>
            <pc:sldMk cId="1757649793" sldId="317"/>
            <ac:graphicFrameMk id="6" creationId="{F24F1FAB-0623-48E7-8151-59067A3DCAD1}"/>
          </ac:graphicFrameMkLst>
        </pc:graphicFrameChg>
      </pc:sldChg>
      <pc:sldChg chg="addSp modSp add">
        <pc:chgData name="Joshua Gross" userId="7bb6a70e-9d37-46e4-96de-748557707bd0" providerId="ADAL" clId="{DB3FC2DE-83E0-460A-8AF5-2956BCBFAFCB}" dt="2023-09-22T22:01:06.659" v="6941" actId="1076"/>
        <pc:sldMkLst>
          <pc:docMk/>
          <pc:sldMk cId="1329207669" sldId="318"/>
        </pc:sldMkLst>
        <pc:spChg chg="mod">
          <ac:chgData name="Joshua Gross" userId="7bb6a70e-9d37-46e4-96de-748557707bd0" providerId="ADAL" clId="{DB3FC2DE-83E0-460A-8AF5-2956BCBFAFCB}" dt="2023-09-22T21:59:59.308" v="6915" actId="1076"/>
          <ac:spMkLst>
            <pc:docMk/>
            <pc:sldMk cId="1329207669" sldId="318"/>
            <ac:spMk id="3" creationId="{152179A7-4050-4EAD-AD3F-98CE047362D9}"/>
          </ac:spMkLst>
        </pc:spChg>
        <pc:spChg chg="add mod">
          <ac:chgData name="Joshua Gross" userId="7bb6a70e-9d37-46e4-96de-748557707bd0" providerId="ADAL" clId="{DB3FC2DE-83E0-460A-8AF5-2956BCBFAFCB}" dt="2023-09-22T22:01:06.659" v="6941" actId="1076"/>
          <ac:spMkLst>
            <pc:docMk/>
            <pc:sldMk cId="1329207669" sldId="318"/>
            <ac:spMk id="5" creationId="{F8CB6FCE-CE78-4A82-9D01-D39EF9FC7877}"/>
          </ac:spMkLst>
        </pc:spChg>
        <pc:graphicFrameChg chg="add mod modGraphic">
          <ac:chgData name="Joshua Gross" userId="7bb6a70e-9d37-46e4-96de-748557707bd0" providerId="ADAL" clId="{DB3FC2DE-83E0-460A-8AF5-2956BCBFAFCB}" dt="2023-09-22T22:00:28.647" v="6923" actId="113"/>
          <ac:graphicFrameMkLst>
            <pc:docMk/>
            <pc:sldMk cId="1329207669" sldId="318"/>
            <ac:graphicFrameMk id="4" creationId="{E77C47E5-7AF4-4176-9D48-77CBB1B45E4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7BB5-E0FE-4407-B771-E41DFBA47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9F06-1320-4943-8D9A-80852BCC4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6D08-B6B9-4946-A44E-7048C159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E434-F8A1-4219-AF5E-36D6F1A6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757C-7471-4982-A15B-F14E079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2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5F4D-06B5-4017-B7A3-531CDCF2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9CE9A-4AAE-4EA5-B627-A4FCB1BB1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AB97-2B96-48E4-9EAC-1AE2AF6A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94D8-DE36-46D5-9410-B82CF31D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528A-A5D5-4406-A837-3DF6AE64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D3E00-3C39-4268-B978-DC2CB3363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49B67-5295-46E5-9B02-60280F2C2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AF20-2125-4AA2-ABE1-07D09433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4102-F4AA-4EC9-B16B-37E8273C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2E6D-9A8C-474A-AD83-609B5FCA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ED9-6C1F-4C75-A13F-B9826DEC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741B-5957-4C0B-BB91-5C55224F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43C5-6374-48E4-8B7A-1D8CE7D4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D95F-41A1-4EAB-8063-9FDA47DA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76D9-FDE2-45F8-90D7-7840A616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20CC-C278-4AD5-BA02-EEBA6370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36911-6EB2-4AD1-8FBD-5E1823CD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4FB3-D97C-41B8-9578-2F9DE72A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B40A-F0B1-4333-8732-17572FDA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0BB9-7195-481F-8249-5C92FE9D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5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9B74-EB77-405A-BAA4-26417B2A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6EC1-9B39-45D5-9F3F-A57538978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0F856-B286-4733-AD6A-924AAD23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83176-6A67-4D64-BA86-7C85EE14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5E5FA-3421-45C6-A9AF-2EE2AB66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12503-0DD1-49BA-9079-6EC77462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253B-E009-465B-8893-9A200056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AD52-DE08-4EDE-924C-3500E66F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5EDB7-EA20-4380-A83C-7B41BC9A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85717-0B27-4FDC-B339-BCE64F61F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7775A-0659-4393-ABE2-503675BCE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D02FB-1CFA-41CB-A221-B7F5F800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AE2A-58BC-42AD-A5BF-4C7B43B2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69021-20D7-4096-9C94-5ED675F6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F206-9F3A-4D9A-99A1-92AF5800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FB2A3-5B5A-47FE-9DFE-0192BF81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CE519-7B66-44A7-95AF-3F29C424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577A5-655C-4B69-BA5A-B7C34A4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5F758-0316-4100-AFD3-2EEC6DC2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F940F-4BDD-4B3B-B489-7EFA7E2F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EEE96-E416-45BC-955B-00B4DAF7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6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6E3E-6B9D-4FBE-84AC-02260E68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A785-8CC1-43D1-88B6-1A572C93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B074C-F28A-4687-800D-C4DCA467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A7FF8-185D-4788-BABA-51F1629D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0BD4-9CA8-400A-9F66-0A9FCCC2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156E-1ABC-4348-95B8-9FB85F03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E67A-6DC0-4E4B-AC95-24BC86FE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B4231-5CCB-420B-8A07-B34C8D7AE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312D-8907-48BE-81CC-6A1AE04B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370F7-3D41-45ED-B226-E15DABBE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1EDC-56BE-49E6-9B21-5B780255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2FCD-3086-4215-821D-78197EDC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47A51-0294-4B0A-80E5-BB2954E1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89ACA-ECD1-4501-88D2-861A04460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250E-1776-40C0-AE84-B689C0117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0CB2-32FC-46E1-8A61-505EDF5E4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DB124-3AAD-4144-B467-06E78A0FA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C006-8468-411B-B283-37CBE7730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A4E24-6F19-4893-B4BA-0A2C75C58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HTML Tags</a:t>
            </a:r>
          </a:p>
        </p:txBody>
      </p:sp>
    </p:spTree>
    <p:extLst>
      <p:ext uri="{BB962C8B-B14F-4D97-AF65-F5344CB8AC3E}">
        <p14:creationId xmlns:p14="http://schemas.microsoft.com/office/powerpoint/2010/main" val="2939648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165875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Duma Key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183258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65349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85794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The Long Walk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407416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234030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280702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Desperation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354808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139302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b="1" dirty="0"/>
              <a:t>	&lt;li&gt;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396643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3EE7-E04E-41D9-9036-FC5FEA2E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1A66-41D7-4050-B9BC-CE7E807B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Hyperlinks</a:t>
            </a:r>
          </a:p>
        </p:txBody>
      </p:sp>
    </p:spTree>
    <p:extLst>
      <p:ext uri="{BB962C8B-B14F-4D97-AF65-F5344CB8AC3E}">
        <p14:creationId xmlns:p14="http://schemas.microsoft.com/office/powerpoint/2010/main" val="16370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Maximum Overdrive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389683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2669672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Overdrive&lt;/li&gt;</a:t>
            </a:r>
          </a:p>
          <a:p>
            <a:pPr marL="0" indent="0"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70729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Result: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Code				Result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		1. Duma Key</a:t>
            </a:r>
          </a:p>
          <a:p>
            <a:pPr marL="0" indent="0">
              <a:buNone/>
            </a:pPr>
            <a:r>
              <a:rPr lang="en-US" sz="2000" dirty="0"/>
              <a:t>	&lt;li&gt;The Long Walk&lt;/li&gt;		2. The Long Walk</a:t>
            </a:r>
          </a:p>
          <a:p>
            <a:pPr marL="0" indent="0">
              <a:buNone/>
            </a:pPr>
            <a:r>
              <a:rPr lang="en-US" sz="2000" dirty="0"/>
              <a:t>	&lt;li&gt;Desperation&lt;/li&gt;		3. Desperation</a:t>
            </a:r>
          </a:p>
          <a:p>
            <a:pPr marL="0" indent="0">
              <a:buNone/>
            </a:pPr>
            <a:r>
              <a:rPr lang="en-US" sz="2000" dirty="0"/>
              <a:t>	&lt;li&gt;Maximum Overdrive&lt;/li&gt;	4. Maximum Overdrive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54093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250692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&lt;ul&gt;				</a:t>
            </a:r>
          </a:p>
          <a:p>
            <a:pPr marL="457200" lvl="1" indent="0">
              <a:buNone/>
            </a:pPr>
            <a:r>
              <a:rPr lang="en-US" sz="1800" dirty="0"/>
              <a:t>	 &lt;li&gt;Rodney Mullen&lt;/li&gt;		Rodney Mullen</a:t>
            </a:r>
          </a:p>
          <a:p>
            <a:pPr marL="457200" lvl="1" indent="0">
              <a:buNone/>
            </a:pPr>
            <a:r>
              <a:rPr lang="en-US" sz="1800" dirty="0"/>
              <a:t>	&lt;li&gt;Daewon Song&lt;/li&gt;		Daewon Song</a:t>
            </a:r>
          </a:p>
          <a:p>
            <a:pPr marL="457200" lvl="1" indent="0">
              <a:buNone/>
            </a:pPr>
            <a:r>
              <a:rPr lang="en-US" sz="1800" dirty="0"/>
              <a:t>	&lt;li&gt;Eric </a:t>
            </a:r>
            <a:r>
              <a:rPr lang="en-US" sz="1800" dirty="0" err="1"/>
              <a:t>Koston</a:t>
            </a:r>
            <a:r>
              <a:rPr lang="en-US" sz="1800" dirty="0"/>
              <a:t>&lt;/li&gt;			Eric </a:t>
            </a:r>
            <a:r>
              <a:rPr lang="en-US" sz="1800" dirty="0" err="1"/>
              <a:t>Koston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&lt;li&gt;</a:t>
            </a:r>
            <a:r>
              <a:rPr lang="en-US" sz="1800" dirty="0" err="1"/>
              <a:t>Nyjah</a:t>
            </a:r>
            <a:r>
              <a:rPr lang="en-US" sz="1800" dirty="0"/>
              <a:t> Huston&lt;/li&gt;		</a:t>
            </a:r>
            <a:r>
              <a:rPr lang="en-US" sz="1800" dirty="0" err="1"/>
              <a:t>Nyjah</a:t>
            </a:r>
            <a:r>
              <a:rPr lang="en-US" sz="1800" dirty="0"/>
              <a:t> Huston</a:t>
            </a:r>
          </a:p>
          <a:p>
            <a:pPr marL="457200" lvl="1" indent="0">
              <a:buNone/>
            </a:pPr>
            <a:r>
              <a:rPr lang="en-US" sz="1800" dirty="0"/>
              <a:t>&lt;/ul&gt;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2C9BEC-64AA-4832-951C-AB509D6FBDEB}"/>
              </a:ext>
            </a:extLst>
          </p:cNvPr>
          <p:cNvSpPr/>
          <p:nvPr/>
        </p:nvSpPr>
        <p:spPr>
          <a:xfrm flipV="1">
            <a:off x="5369775" y="406749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A2F4D5-5029-4C41-BC08-344E7DFF33F7}"/>
              </a:ext>
            </a:extLst>
          </p:cNvPr>
          <p:cNvSpPr/>
          <p:nvPr/>
        </p:nvSpPr>
        <p:spPr>
          <a:xfrm flipV="1">
            <a:off x="5369775" y="439134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EDDE9C-4D21-4AD0-AB19-881C52173E37}"/>
              </a:ext>
            </a:extLst>
          </p:cNvPr>
          <p:cNvSpPr/>
          <p:nvPr/>
        </p:nvSpPr>
        <p:spPr>
          <a:xfrm flipV="1">
            <a:off x="5369775" y="469233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807EF-B4C0-4D23-AB59-4914F30D2920}"/>
              </a:ext>
            </a:extLst>
          </p:cNvPr>
          <p:cNvSpPr/>
          <p:nvPr/>
        </p:nvSpPr>
        <p:spPr>
          <a:xfrm flipV="1">
            <a:off x="5369775" y="499332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marL="457200" lvl="1" indent="0">
              <a:buNone/>
            </a:pPr>
            <a:r>
              <a:rPr lang="en-US" sz="1800" dirty="0"/>
              <a:t>	 &lt;li&gt;</a:t>
            </a:r>
            <a:r>
              <a:rPr lang="en-US" sz="1800" dirty="0" err="1"/>
              <a:t>Dragonfruit</a:t>
            </a:r>
            <a:r>
              <a:rPr lang="en-US" sz="1800" dirty="0"/>
              <a:t>&lt;/li&gt;		1. </a:t>
            </a:r>
            <a:r>
              <a:rPr lang="en-US" sz="1800" dirty="0" err="1"/>
              <a:t>Dragonfruit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&lt;li&gt;Grape&lt;/li&gt;			2. Grape</a:t>
            </a:r>
          </a:p>
          <a:p>
            <a:pPr marL="457200" lvl="1" indent="0">
              <a:buNone/>
            </a:pPr>
            <a:r>
              <a:rPr lang="en-US" sz="1800" dirty="0"/>
              <a:t>	 &lt;li&gt;Orange&lt;/li&gt;			3. Orange</a:t>
            </a:r>
          </a:p>
          <a:p>
            <a:pPr marL="457200" lvl="1" indent="0">
              <a:buNone/>
            </a:pPr>
            <a:r>
              <a:rPr lang="en-US" sz="1800" dirty="0"/>
              <a:t>	 &lt;li&gt;Apple&lt;/li&gt;			4. Apple</a:t>
            </a:r>
          </a:p>
          <a:p>
            <a:pPr marL="457200" lvl="1" indent="0">
              <a:buNone/>
            </a:pPr>
            <a:r>
              <a:rPr lang="en-US" sz="1800" dirty="0"/>
              <a:t>	 &lt;li&gt;Grapefruit&lt;/li&gt;			5. Grapefruit</a:t>
            </a:r>
          </a:p>
          <a:p>
            <a:pPr marL="457200" lvl="1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164871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</p:txBody>
      </p:sp>
    </p:spTree>
    <p:extLst>
      <p:ext uri="{BB962C8B-B14F-4D97-AF65-F5344CB8AC3E}">
        <p14:creationId xmlns:p14="http://schemas.microsoft.com/office/powerpoint/2010/main" val="1386805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520003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</p:txBody>
      </p:sp>
    </p:spTree>
    <p:extLst>
      <p:ext uri="{BB962C8B-B14F-4D97-AF65-F5344CB8AC3E}">
        <p14:creationId xmlns:p14="http://schemas.microsoft.com/office/powerpoint/2010/main" val="15597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lists in HTML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Unordered</a:t>
            </a:r>
          </a:p>
          <a:p>
            <a:r>
              <a:rPr lang="en-US" dirty="0"/>
              <a:t>Two tags together make up an HTML list: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parent tag, which defines the type of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list item tag, which defines an item in a tag</a:t>
            </a:r>
          </a:p>
          <a:p>
            <a:r>
              <a:rPr lang="en-US" dirty="0"/>
              <a:t>For both types of lists:</a:t>
            </a:r>
          </a:p>
          <a:p>
            <a:pPr lvl="1"/>
            <a:r>
              <a:rPr lang="en-US" dirty="0"/>
              <a:t>The opening list item tag is &lt;li&gt;</a:t>
            </a:r>
          </a:p>
          <a:p>
            <a:pPr lvl="1"/>
            <a:r>
              <a:rPr lang="en-US" dirty="0"/>
              <a:t>The closing list item tag is &lt;/li&gt;</a:t>
            </a:r>
          </a:p>
        </p:txBody>
      </p:sp>
    </p:spTree>
    <p:extLst>
      <p:ext uri="{BB962C8B-B14F-4D97-AF65-F5344CB8AC3E}">
        <p14:creationId xmlns:p14="http://schemas.microsoft.com/office/powerpoint/2010/main" val="4098923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/>
              <a:t>T</a:t>
            </a:r>
            <a:r>
              <a:rPr lang="en-US"/>
              <a:t>able </a:t>
            </a:r>
            <a:r>
              <a:rPr lang="en-US" b="1"/>
              <a:t>R</a:t>
            </a:r>
            <a:r>
              <a:rPr lang="en-US"/>
              <a:t>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4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</p:spTree>
    <p:extLst>
      <p:ext uri="{BB962C8B-B14F-4D97-AF65-F5344CB8AC3E}">
        <p14:creationId xmlns:p14="http://schemas.microsoft.com/office/powerpoint/2010/main" val="1757649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092" y="365125"/>
            <a:ext cx="4214769" cy="4575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7C47E5-7AF4-4176-9D48-77CBB1B45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1190"/>
              </p:ext>
            </p:extLst>
          </p:nvPr>
        </p:nvGraphicFramePr>
        <p:xfrm>
          <a:off x="499844" y="1941784"/>
          <a:ext cx="7215230" cy="3527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046">
                  <a:extLst>
                    <a:ext uri="{9D8B030D-6E8A-4147-A177-3AD203B41FA5}">
                      <a16:colId xmlns:a16="http://schemas.microsoft.com/office/drawing/2014/main" val="3437192855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464497601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92906911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3939004333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377039403"/>
                    </a:ext>
                  </a:extLst>
                </a:gridCol>
              </a:tblGrid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766808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615477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611537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352202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910623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175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CB6FCE-CE78-4A82-9D01-D39EF9FC7877}"/>
              </a:ext>
            </a:extLst>
          </p:cNvPr>
          <p:cNvSpPr txBox="1"/>
          <p:nvPr/>
        </p:nvSpPr>
        <p:spPr>
          <a:xfrm>
            <a:off x="3320955" y="1295453"/>
            <a:ext cx="15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Table 1</a:t>
            </a:r>
          </a:p>
        </p:txBody>
      </p:sp>
    </p:spTree>
    <p:extLst>
      <p:ext uri="{BB962C8B-B14F-4D97-AF65-F5344CB8AC3E}">
        <p14:creationId xmlns:p14="http://schemas.microsoft.com/office/powerpoint/2010/main" val="1329207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sz="2000" b="1" dirty="0"/>
              <a:t>		Code								Result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&lt;table&gt;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Last Name &lt;/</a:t>
            </a:r>
            <a:r>
              <a:rPr lang="en-US" sz="2000" dirty="0" err="1"/>
              <a:t>th</a:t>
            </a:r>
            <a:r>
              <a:rPr lang="en-US" sz="2000" dirty="0"/>
              <a:t>&gt; 	&lt;</a:t>
            </a:r>
            <a:r>
              <a:rPr lang="en-US" sz="2000" dirty="0" err="1"/>
              <a:t>th</a:t>
            </a:r>
            <a:r>
              <a:rPr lang="en-US" sz="2000" dirty="0"/>
              <a:t>&gt; First Name 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Jackson &lt;/td&gt;	&lt;td&gt; Samuel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Hopkins &lt;/td&gt;	&lt;td&gt; Anthony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C434A9-6159-47A1-B102-58295A6E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12671"/>
              </p:ext>
            </p:extLst>
          </p:nvPr>
        </p:nvGraphicFramePr>
        <p:xfrm>
          <a:off x="9172574" y="2777490"/>
          <a:ext cx="26384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6">
                  <a:extLst>
                    <a:ext uri="{9D8B030D-6E8A-4147-A177-3AD203B41FA5}">
                      <a16:colId xmlns:a16="http://schemas.microsoft.com/office/drawing/2014/main" val="428601267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27756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3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1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3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595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closing tag</a:t>
            </a:r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5290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31214"/>
              </p:ext>
            </p:extLst>
          </p:nvPr>
        </p:nvGraphicFramePr>
        <p:xfrm>
          <a:off x="1895475" y="2805271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74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&lt;table&gt;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2835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411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b="1" dirty="0"/>
              <a:t>    &lt;tr&gt;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220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789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Artist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A4ED07-9BE3-4812-8739-2900B024D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96562"/>
              </p:ext>
            </p:extLst>
          </p:nvPr>
        </p:nvGraphicFramePr>
        <p:xfrm>
          <a:off x="2533650" y="471646"/>
          <a:ext cx="40259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17500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69875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2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Ordered List </a:t>
            </a:r>
          </a:p>
          <a:p>
            <a:pPr lvl="1"/>
            <a:r>
              <a:rPr lang="en-US" dirty="0"/>
              <a:t>The opening tag for an ordered list is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closing tag for an ordered list is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					</a:t>
            </a:r>
          </a:p>
          <a:p>
            <a:pPr marL="457200" lvl="1" indent="0">
              <a:buNone/>
            </a:pPr>
            <a:r>
              <a:rPr lang="en-US" dirty="0"/>
              <a:t>	&lt;li&gt;First Item &lt;/li&gt;			1. First Item</a:t>
            </a:r>
          </a:p>
          <a:p>
            <a:pPr marL="457200" lvl="1" indent="0">
              <a:buNone/>
            </a:pPr>
            <a:r>
              <a:rPr lang="en-US" dirty="0"/>
              <a:t>	&lt;li&gt;Second Item &lt;/li&gt;			2. Second Item</a:t>
            </a:r>
          </a:p>
          <a:p>
            <a:pPr marL="457200" lvl="1" indent="0">
              <a:buNone/>
            </a:pPr>
            <a:r>
              <a:rPr lang="en-US" dirty="0"/>
              <a:t>	&lt;li&gt;Third Item &lt;/li&gt;			3. Third Item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50073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87810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751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33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Album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12249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4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43343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99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20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Release Date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41177"/>
              </p:ext>
            </p:extLst>
          </p:nvPr>
        </p:nvGraphicFramePr>
        <p:xfrm>
          <a:off x="2857498" y="471646"/>
          <a:ext cx="36766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187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914597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843868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03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39467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318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&lt;/tr&gt;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508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&lt;tr&gt;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00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70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Unordered List </a:t>
            </a:r>
          </a:p>
          <a:p>
            <a:pPr lvl="1"/>
            <a:r>
              <a:rPr lang="en-US" dirty="0"/>
              <a:t>The opening tag for an unordered list is &lt;ul&gt;</a:t>
            </a:r>
          </a:p>
          <a:p>
            <a:pPr lvl="1"/>
            <a:r>
              <a:rPr lang="en-US" dirty="0"/>
              <a:t>The closing tag for an unordered list is &lt;/ul&gt;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&lt;ul&gt;					</a:t>
            </a:r>
          </a:p>
          <a:p>
            <a:pPr marL="457200" lvl="1" indent="0">
              <a:buNone/>
            </a:pPr>
            <a:r>
              <a:rPr lang="en-US" dirty="0"/>
              <a:t>	&lt;li&gt;Big Bang&lt;/li&gt;			 Big Bang</a:t>
            </a:r>
          </a:p>
          <a:p>
            <a:pPr marL="457200" lvl="1" indent="0">
              <a:buNone/>
            </a:pPr>
            <a:r>
              <a:rPr lang="en-US" dirty="0"/>
              <a:t>	&lt;li&gt;Skyscraper &lt;/li&gt;			 Skyscraper</a:t>
            </a:r>
          </a:p>
          <a:p>
            <a:pPr marL="457200" lvl="1" indent="0">
              <a:buNone/>
            </a:pPr>
            <a:r>
              <a:rPr lang="en-US" dirty="0"/>
              <a:t>	&lt;li&gt;Them And Us &lt;/li&gt;			 Them And Us</a:t>
            </a:r>
          </a:p>
          <a:p>
            <a:pPr marL="457200" lvl="1" indent="0">
              <a:buNone/>
            </a:pPr>
            <a:r>
              <a:rPr lang="en-US" dirty="0"/>
              <a:t>&lt;/ul&gt;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7BCA0D-3E41-428A-BC53-4B9D4699BCC4}"/>
              </a:ext>
            </a:extLst>
          </p:cNvPr>
          <p:cNvSpPr/>
          <p:nvPr/>
        </p:nvSpPr>
        <p:spPr>
          <a:xfrm flipV="1">
            <a:off x="6331800" y="493083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08AA1B-31B8-431D-8C86-C45CC28EA7E9}"/>
              </a:ext>
            </a:extLst>
          </p:cNvPr>
          <p:cNvSpPr/>
          <p:nvPr/>
        </p:nvSpPr>
        <p:spPr>
          <a:xfrm flipV="1">
            <a:off x="6331800" y="529278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F56BE1-7C89-4C8F-B5EE-6514BDD3E3CE}"/>
              </a:ext>
            </a:extLst>
          </p:cNvPr>
          <p:cNvSpPr/>
          <p:nvPr/>
        </p:nvSpPr>
        <p:spPr>
          <a:xfrm flipV="1">
            <a:off x="6331800" y="565245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7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b="1" dirty="0"/>
              <a:t>Yes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26714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607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</a:t>
            </a:r>
            <a:r>
              <a:rPr lang="en-US" sz="1800" b="1" dirty="0"/>
              <a:t>&lt;/td&gt;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43557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40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98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</a:t>
            </a:r>
            <a:r>
              <a:rPr lang="en-US" sz="1800" b="1" dirty="0"/>
              <a:t>90125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77986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01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</a:t>
            </a:r>
            <a:r>
              <a:rPr lang="en-US" sz="1800" b="1" dirty="0"/>
              <a:t>&lt;/td&gt;	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47214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802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61956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9845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</a:t>
            </a:r>
            <a:r>
              <a:rPr lang="en-US" sz="1800" b="1" dirty="0"/>
              <a:t>11 NOV 1983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26900"/>
              </p:ext>
            </p:extLst>
          </p:nvPr>
        </p:nvGraphicFramePr>
        <p:xfrm>
          <a:off x="2857498" y="471646"/>
          <a:ext cx="37719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480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951814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882608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970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</a:t>
            </a:r>
            <a:r>
              <a:rPr lang="en-US" sz="1800" b="1" dirty="0"/>
              <a:t>&lt;/td</a:t>
            </a:r>
            <a:r>
              <a:rPr lang="en-US" sz="2000" b="1" dirty="0"/>
              <a:t>&gt;	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47425"/>
              </p:ext>
            </p:extLst>
          </p:nvPr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479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6495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&lt;tr&gt;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99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4289078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&lt;td&gt;No&lt;/td&gt;&lt;td&gt;</a:t>
            </a:r>
            <a:r>
              <a:rPr lang="en-US" sz="1800" b="1" dirty="0" err="1"/>
              <a:t>CtoE</a:t>
            </a:r>
            <a:r>
              <a:rPr lang="en-US" sz="1800" b="1" dirty="0"/>
              <a:t>&lt;/td&gt;&lt;13 Feb 1981&lt;/td&gt;	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40782"/>
              </p:ext>
            </p:extLst>
          </p:nvPr>
        </p:nvGraphicFramePr>
        <p:xfrm>
          <a:off x="2857500" y="471646"/>
          <a:ext cx="35049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553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979623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78774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 Black" panose="020B0A04020102020204" pitchFamily="34" charset="0"/>
                        </a:rPr>
                        <a:t>CtoE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7701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&lt;/td&gt;&lt;13 Feb 1981&lt;/td&gt;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057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&lt;/table&gt;	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A1329E-8B07-45F9-BD18-F06303E90127}"/>
              </a:ext>
            </a:extLst>
          </p:cNvPr>
          <p:cNvSpPr txBox="1">
            <a:spLocks/>
          </p:cNvSpPr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closing tag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143C8-DE7C-4883-A027-F0323CA5BE49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4831598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3863034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3647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5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parent close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2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b="1" dirty="0"/>
              <a:t>List type = ordered; list items = [“Duma Key”, “The Long Walk”, “Desperation”, “Maximum Overdrive”]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45964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FC3F-9D30-48C7-92EA-2A5E5FD3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79A7-4050-4EAD-AD3F-98CE0473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A7E1C-9AFE-445E-83D1-B1933D914C0D}"/>
              </a:ext>
            </a:extLst>
          </p:cNvPr>
          <p:cNvSpPr txBox="1">
            <a:spLocks/>
          </p:cNvSpPr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  <p:extLst>
      <p:ext uri="{BB962C8B-B14F-4D97-AF65-F5344CB8AC3E}">
        <p14:creationId xmlns:p14="http://schemas.microsoft.com/office/powerpoint/2010/main" val="364623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EBF9CA-45EC-471D-B983-16B33DE4F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C6A28A-FF99-45E2-BD81-1294F49365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71DD71-ACA1-4082-BE4D-7CA95D1E0DD4}">
  <ds:schemaRefs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9981</Words>
  <Application>Microsoft Office PowerPoint</Application>
  <PresentationFormat>Widescreen</PresentationFormat>
  <Paragraphs>1408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Office Theme</vt:lpstr>
      <vt:lpstr>Lecture 9</vt:lpstr>
      <vt:lpstr>Tags to Cover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Joshua Gross</dc:creator>
  <cp:lastModifiedBy>Joshua Gross</cp:lastModifiedBy>
  <cp:revision>11</cp:revision>
  <dcterms:created xsi:type="dcterms:W3CDTF">2023-09-22T20:20:39Z</dcterms:created>
  <dcterms:modified xsi:type="dcterms:W3CDTF">2023-09-22T22:02:16Z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