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Lista de Verificación del Proyecto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4: Crea la "Nueva" Página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719443" y="2021746"/>
            <a:ext cx="10391164" cy="1823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2732626" y="3994328"/>
            <a:ext cx="715251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id=“tienda"&gt;</a:t>
            </a:r>
          </a:p>
          <a:p>
            <a:r>
              <a:rPr lang="en-US" sz="2400" dirty="0"/>
              <a:t>    &lt;!-- </a:t>
            </a:r>
            <a:r>
              <a:rPr lang="es-ES" sz="2400" dirty="0"/>
              <a:t>contenedor de artículos de sombrero azul</a:t>
            </a:r>
            <a:r>
              <a:rPr lang="en-US" sz="2400" dirty="0"/>
              <a:t>--&gt;</a:t>
            </a:r>
          </a:p>
          <a:p>
            <a:r>
              <a:rPr lang="en-US" sz="2400" dirty="0"/>
              <a:t>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almohada</a:t>
            </a:r>
            <a:r>
              <a:rPr lang="en-US" sz="2400" dirty="0"/>
              <a:t> </a:t>
            </a:r>
            <a:r>
              <a:rPr lang="en-US" sz="2400" dirty="0" err="1"/>
              <a:t>azul</a:t>
            </a:r>
            <a:r>
              <a:rPr lang="en-US" sz="2400" dirty="0"/>
              <a:t> --&gt;
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pantalones</a:t>
            </a:r>
            <a:r>
              <a:rPr lang="en-US" sz="2400" dirty="0"/>
              <a:t> </a:t>
            </a:r>
            <a:r>
              <a:rPr lang="en-US" sz="2400" dirty="0" err="1"/>
              <a:t>azules</a:t>
            </a:r>
            <a:r>
              <a:rPr lang="en-US" sz="2400" dirty="0"/>
              <a:t>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4: Crea la Página de "Venta"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2409050" y="3994328"/>
            <a:ext cx="7373900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id=“tienda"&gt;</a:t>
            </a:r>
          </a:p>
          <a:p>
            <a:r>
              <a:rPr lang="en-US" sz="2400" dirty="0"/>
              <a:t>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sombrero </a:t>
            </a:r>
            <a:r>
              <a:rPr lang="en-US" sz="2400" dirty="0" err="1"/>
              <a:t>naranja</a:t>
            </a:r>
            <a:r>
              <a:rPr lang="en-US" sz="2400" dirty="0"/>
              <a:t> --&gt;
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almohada</a:t>
            </a:r>
            <a:r>
              <a:rPr lang="en-US" sz="2400" dirty="0"/>
              <a:t> </a:t>
            </a:r>
            <a:r>
              <a:rPr lang="en-US" sz="2400" dirty="0" err="1"/>
              <a:t>naranja</a:t>
            </a:r>
            <a:r>
              <a:rPr lang="en-US" sz="2400" dirty="0"/>
              <a:t> --&gt;
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pantalones</a:t>
            </a:r>
            <a:r>
              <a:rPr lang="en-US" sz="2400" dirty="0"/>
              <a:t> </a:t>
            </a:r>
            <a:r>
              <a:rPr lang="en-US" sz="2400" dirty="0" err="1"/>
              <a:t>naranjas</a:t>
            </a:r>
            <a:r>
              <a:rPr lang="en-US" sz="2400" dirty="0"/>
              <a:t>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900418" y="1979802"/>
            <a:ext cx="10391164" cy="1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4: Crear el Encabezado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pestaña para cada página que navega a esa página al hacer clic 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s-ES" dirty="0"/>
              <a:t>Día 4: Crear el Encabezado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5000728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</a:t>
            </a:r>
            <a:r>
              <a:rPr lang="en-US" sz="2800" b="1" dirty="0" err="1"/>
              <a:t>Todos</a:t>
            </a:r>
            <a:r>
              <a:rPr lang="en-US" sz="2800" b="1" dirty="0"/>
              <a:t> los </a:t>
            </a:r>
            <a:r>
              <a:rPr lang="en-US" sz="2800" b="1" dirty="0" err="1"/>
              <a:t>archivos</a:t>
            </a:r>
            <a:r>
              <a:rPr lang="en-US" sz="2800" b="1" dirty="0"/>
              <a:t> HTML)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5: Crear el Formulario de Contacto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>
            <a:normAutofit/>
          </a:bodyPr>
          <a:lstStyle/>
          <a:p>
            <a:r>
              <a:rPr lang="es-ES" sz="3700" b="1" dirty="0"/>
              <a:t>Día 5: Crear el Formulario de Contacto</a:t>
            </a:r>
            <a:endParaRPr lang="en-US" sz="3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370970" y="13493"/>
            <a:ext cx="4821030" cy="2754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6: Puesta al día / Bonificación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Agregue una página de producto que contenga información para cada producto que esté vinculada a la imagen del producto en la(s) página(s) de productos
Crear un contenedor de artículos para artículos agotados
Crear un formulario para que los usuarios creen cuentas e inicien sesión
Crear un formulario para que los propietarios de las tiendas agreguen nuevos productos
Revise el código para asegurarse de que sea fácil de leer y esté bien organizado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General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1: Crear Imágenes para Productos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858136" y="36723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Almohada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189442" y="361974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Pantalón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1: Crear Imágenes para Productos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086348" y="266566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Almohada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796410" y="273757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Pantalón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2: Crear un Contenedor de Artículos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5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Artículo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8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Oferta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6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Artículo</a:t>
            </a:r>
            <a:r>
              <a:rPr lang="en-US" dirty="0"/>
              <a:t> Regular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7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Día 2: Crear un Contenedor de Artículos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3: Crear la Pantalla "Todos los Elementos"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78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Combina artículos nuevos, en oferta y regulares de manera organizada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s-ES" dirty="0"/>
              <a:t>Día 3: Crear la Pantalla "Todos los Elementos"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607892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HTML (home.html)</a:t>
            </a:r>
            <a:endParaRPr lang="en-US" sz="2000" b="1" dirty="0"/>
          </a:p>
          <a:p>
            <a:r>
              <a:rPr lang="en-US" sz="2000" dirty="0"/>
              <a:t>&lt;div id="tienda"&gt;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sombrero azul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artículos</a:t>
            </a:r>
            <a:r>
              <a:rPr lang="en-US" sz="2000" dirty="0"/>
              <a:t> de </a:t>
            </a:r>
            <a:r>
              <a:rPr lang="en-US" sz="2000" dirty="0" err="1"/>
              <a:t>almohada</a:t>
            </a:r>
            <a:r>
              <a:rPr lang="en-US" sz="2000" dirty="0"/>
              <a:t> </a:t>
            </a:r>
            <a:r>
              <a:rPr lang="en-US" sz="2000" dirty="0" err="1"/>
              <a:t>azul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pantalones azules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objetos</a:t>
            </a:r>
            <a:r>
              <a:rPr lang="en-US" sz="2000" dirty="0"/>
              <a:t> de sombrero </a:t>
            </a:r>
            <a:r>
              <a:rPr lang="en-US" sz="2000" dirty="0" err="1"/>
              <a:t>naranja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artículos</a:t>
            </a:r>
            <a:r>
              <a:rPr lang="en-US" sz="2000" dirty="0"/>
              <a:t> de </a:t>
            </a:r>
            <a:r>
              <a:rPr lang="en-US" sz="2000" dirty="0" err="1"/>
              <a:t>almohada</a:t>
            </a:r>
            <a:r>
              <a:rPr lang="en-US" sz="2000" dirty="0"/>
              <a:t> </a:t>
            </a:r>
            <a:r>
              <a:rPr lang="en-US" sz="2000" dirty="0" err="1"/>
              <a:t>naranja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pantalones naranjas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sombrero blanco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artículos</a:t>
            </a:r>
            <a:r>
              <a:rPr lang="en-US" sz="2000" dirty="0"/>
              <a:t> de </a:t>
            </a:r>
            <a:r>
              <a:rPr lang="en-US" sz="2000" dirty="0" err="1"/>
              <a:t>almohada</a:t>
            </a:r>
            <a:r>
              <a:rPr lang="en-US" sz="2000" dirty="0"/>
              <a:t> </a:t>
            </a:r>
            <a:r>
              <a:rPr lang="en-US" sz="2000" dirty="0" err="1"/>
              <a:t>blanca</a:t>
            </a:r>
            <a:r>
              <a:rPr lang="en-US" sz="2000" dirty="0"/>
              <a:t>--&gt;</a:t>
            </a:r>
          </a:p>
          <a:p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lang="es-ES" dirty="0"/>
              <a:t>Día 4: Crear Páginas y Encabezados Individuales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5"/>
          <a:stretch/>
        </p:blipFill>
        <p:spPr>
          <a:xfrm>
            <a:off x="900418" y="1459684"/>
            <a:ext cx="10391164" cy="2470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"/>
          <a:stretch/>
        </p:blipFill>
        <p:spPr>
          <a:xfrm>
            <a:off x="900418" y="4018328"/>
            <a:ext cx="10391164" cy="25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71C48-42D6-46C3-9B5F-6F3B89F20340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43806-55A8-4985-A79A-2A8AEF237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1359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Lista de Verificación del Proyecto 3</vt:lpstr>
      <vt:lpstr>Descripción General del Proyecto</vt:lpstr>
      <vt:lpstr>Día 1: Crear Imágenes para Productos</vt:lpstr>
      <vt:lpstr>Día 1: Crear Imágenes para Productos</vt:lpstr>
      <vt:lpstr>Día 2: Crear un Contenedor de Artículos</vt:lpstr>
      <vt:lpstr>Día 2: Crear un Contenedor de Artículos</vt:lpstr>
      <vt:lpstr>Día 3: Crear la Pantalla "Todos los Elementos"</vt:lpstr>
      <vt:lpstr>Día 3: Crear la Pantalla "Todos los Elementos"</vt:lpstr>
      <vt:lpstr>Día 4: Crear Páginas y Encabezados Individuales</vt:lpstr>
      <vt:lpstr>Día 4: Crea la "Nueva" Página</vt:lpstr>
      <vt:lpstr>Día 4: Crea la Página de "Venta"</vt:lpstr>
      <vt:lpstr>Día 4: Crear el Encabezado</vt:lpstr>
      <vt:lpstr>Día 4: Crear el Encabezado</vt:lpstr>
      <vt:lpstr>Día 5: Crear el Formulario de Contacto</vt:lpstr>
      <vt:lpstr>Día 5: Crear el Formulario de Contacto</vt:lpstr>
      <vt:lpstr>Día 6: Puesta al día / Bonificación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6</cp:revision>
  <dcterms:created xsi:type="dcterms:W3CDTF">2023-09-25T20:55:13Z</dcterms:created>
  <dcterms:modified xsi:type="dcterms:W3CDTF">2023-10-05T12:54:18Z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