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10/5/2023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Proyecto 3</a:t>
            </a:r>
          </a:p>
        </p:txBody>
      </p:sp>
      <p:sp>
        <p:nvSpPr>
          <p:cNvPr id="3" name="Subtitle 2"/>
          <p:cNvSpPr>
            <a:spLocks noGrp="1"/>
          </p:cNvSpPr>
          <p:nvPr>
            <p:ph type="subTitle" idx="1"/>
          </p:nvPr>
        </p:nvSpPr>
        <p:spPr/>
        <p:txBody>
          <a:bodyPr/>
          <a:lstStyle/>
          <a:p>
            <a:r>
              <a:rPr lang="es-ES" dirty="0"/>
              <a:t>Diseño de un Sitio Web de Tienda Escolar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ES" dirty="0"/>
              <a:t>Diseño de un Sitio Web de Tienda Escolar</a:t>
            </a:r>
            <a:endParaRPr lang="en-US" dirty="0"/>
          </a:p>
        </p:txBody>
      </p:sp>
      <p:sp>
        <p:nvSpPr>
          <p:cNvPr id="5" name="Content Placeholder 4"/>
          <p:cNvSpPr>
            <a:spLocks noGrp="1"/>
          </p:cNvSpPr>
          <p:nvPr>
            <p:ph idx="1"/>
          </p:nvPr>
        </p:nvSpPr>
        <p:spPr/>
        <p:txBody>
          <a:bodyPr>
            <a:normAutofit fontScale="90000" lnSpcReduction="10000"/>
          </a:bodyPr>
          <a:lstStyle/>
          <a:p>
            <a:r>
              <a:rPr lang="en-US" dirty="0"/>
              <a:t>You and two others will design the visual layout for a website for the school store. </a:t>
            </a:r>
          </a:p>
          <a:p>
            <a:r>
              <a:rPr lang="es-ES" dirty="0"/>
              <a:t>De acuerdo con los requisitos del usuario, su diseño debe incluir </a:t>
            </a:r>
            <a:r>
              <a:rPr lang="es-ES" b="1" dirty="0"/>
              <a:t>como mínimo </a:t>
            </a:r>
            <a:r>
              <a:rPr lang="es-ES" dirty="0"/>
              <a:t>los siguientes componentes</a:t>
            </a:r>
            <a:r>
              <a:rPr lang="en-US" dirty="0"/>
              <a:t>:</a:t>
            </a:r>
          </a:p>
          <a:p>
            <a:pPr lvl="1"/>
            <a:r>
              <a:rPr lang="es-ES" dirty="0"/>
              <a:t>Una página que muestra todos los elementos 
Una página que muestra los nuevos elementos
Una página que contiene artículos en oferta
Una página donde los usuarios pueden enviar comentarios, ideas, solicitudes e inquietudes al propietario de la tienda</a:t>
            </a:r>
          </a:p>
          <a:p>
            <a:r>
              <a:rPr lang="es-ES" dirty="0"/>
              <a:t>Su sitio web mostrará esta información en cualquier formato e idioma que elija su grupo</a:t>
            </a:r>
          </a:p>
          <a:p>
            <a:r>
              <a:rPr lang="es-ES" dirty="0"/>
              <a:t>Diseñarás y presentarás tu sitio web a la clase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0B5B77A830FC46B2AE00BAF7D52A54" ma:contentTypeVersion="8" ma:contentTypeDescription="Create a new document." ma:contentTypeScope="" ma:versionID="c49ab60c24c5404d00352c7897dfe60e">
  <xsd:schema xmlns:xsd="http://www.w3.org/2001/XMLSchema" xmlns:xs="http://www.w3.org/2001/XMLSchema" xmlns:p="http://schemas.microsoft.com/office/2006/metadata/properties" xmlns:ns3="8c07c512-1ff3-44bd-87df-82ef976e112f" targetNamespace="http://schemas.microsoft.com/office/2006/metadata/properties" ma:root="true" ma:fieldsID="55738ef3edeacc6a5b0aa7ce2a2926d8" ns3:_="">
    <xsd:import namespace="8c07c512-1ff3-44bd-87df-82ef976e112f"/>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07c512-1ff3-44bd-87df-82ef976e11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FC8879-6DD0-46A6-B1BA-E8306DBC83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07c512-1ff3-44bd-87df-82ef976e11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9EF076-6B3C-40FD-A8B1-A15B0B6C4712}">
  <ds:schemaRefs>
    <ds:schemaRef ds:uri="http://schemas.microsoft.com/sharepoint/v3/contenttype/forms"/>
  </ds:schemaRefs>
</ds:datastoreItem>
</file>

<file path=customXml/itemProps3.xml><?xml version="1.0" encoding="utf-8"?>
<ds:datastoreItem xmlns:ds="http://schemas.openxmlformats.org/officeDocument/2006/customXml" ds:itemID="{A26138A3-3AF9-4E9D-825E-723987B27270}">
  <ds:schemaRefs>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purl.org/dc/dcmitype/"/>
    <ds:schemaRef ds:uri="8c07c512-1ff3-44bd-87df-82ef976e112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TotalTime>
  <Words>120</Words>
  <Application>Microsoft Office PowerPoint</Application>
  <PresentationFormat>Widescreen</PresentationFormat>
  <Paragraphs>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Proyecto 3</vt:lpstr>
      <vt:lpstr>Diseño de un Sitio Web de Tienda Escolar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Mr. Gross</dc:creator>
  <cp:lastModifiedBy>Joshua Gross</cp:lastModifiedBy>
  <cp:revision>9</cp:revision>
  <dcterms:created xsi:type="dcterms:W3CDTF">2023-09-09T01:10:00Z</dcterms:created>
  <dcterms:modified xsi:type="dcterms:W3CDTF">2023-10-05T12:45:12Z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7471C8C5663546D6A466B511425916DB_13</vt:lpwstr>
  </property>
  <property fmtid="{D5CDD505-2E9C-101B-9397-08002B2CF9AE}" pid="3" name="KSOProductBuildVer">
    <vt:lpwstr>1033-12.2.0.13215</vt:lpwstr>
  </property>
  <property fmtid="{D5CDD505-2E9C-101B-9397-08002B2CF9AE}" pid="4" name="ContentTypeId">
    <vt:lpwstr>0x010100560B5B77A830FC46B2AE00BAF7D52A54</vt:lpwstr>
  </property>
</Properties>
</file>