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607FDEE8-456F-4244-B85A-3F4ABCF8138A}"/>
    <pc:docChg chg="undo custSel modSld">
      <pc:chgData name="Joshua Gross" userId="7bb6a70e-9d37-46e4-96de-748557707bd0" providerId="ADAL" clId="{607FDEE8-456F-4244-B85A-3F4ABCF8138A}" dt="2023-10-26T19:52:00.468" v="319" actId="20577"/>
      <pc:docMkLst>
        <pc:docMk/>
      </pc:docMkLst>
      <pc:sldChg chg="modSp">
        <pc:chgData name="Joshua Gross" userId="7bb6a70e-9d37-46e4-96de-748557707bd0" providerId="ADAL" clId="{607FDEE8-456F-4244-B85A-3F4ABCF8138A}" dt="2023-10-26T19:33:15.879" v="19" actId="20577"/>
        <pc:sldMkLst>
          <pc:docMk/>
          <pc:sldMk cId="0" sldId="259"/>
        </pc:sldMkLst>
        <pc:spChg chg="mod">
          <ac:chgData name="Joshua Gross" userId="7bb6a70e-9d37-46e4-96de-748557707bd0" providerId="ADAL" clId="{607FDEE8-456F-4244-B85A-3F4ABCF8138A}" dt="2023-10-26T19:33:15.879" v="19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3:12.789" v="17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4:01.254" v="21"/>
        <pc:sldMkLst>
          <pc:docMk/>
          <pc:sldMk cId="0" sldId="260"/>
        </pc:sldMkLst>
        <pc:spChg chg="mod">
          <ac:chgData name="Joshua Gross" userId="7bb6a70e-9d37-46e4-96de-748557707bd0" providerId="ADAL" clId="{607FDEE8-456F-4244-B85A-3F4ABCF8138A}" dt="2023-10-26T19:33:35.156" v="20"/>
          <ac:spMkLst>
            <pc:docMk/>
            <pc:sldMk cId="0" sldId="260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4:01.254" v="21"/>
          <ac:spMkLst>
            <pc:docMk/>
            <pc:sldMk cId="0" sldId="260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4:47.373" v="23"/>
        <pc:sldMkLst>
          <pc:docMk/>
          <pc:sldMk cId="0" sldId="261"/>
        </pc:sldMkLst>
        <pc:spChg chg="mod">
          <ac:chgData name="Joshua Gross" userId="7bb6a70e-9d37-46e4-96de-748557707bd0" providerId="ADAL" clId="{607FDEE8-456F-4244-B85A-3F4ABCF8138A}" dt="2023-10-26T19:33:35.156" v="20"/>
          <ac:spMkLst>
            <pc:docMk/>
            <pc:sldMk cId="0" sldId="261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4:47.373" v="23"/>
          <ac:spMkLst>
            <pc:docMk/>
            <pc:sldMk cId="0" sldId="261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4:59.508" v="24"/>
        <pc:sldMkLst>
          <pc:docMk/>
          <pc:sldMk cId="0" sldId="262"/>
        </pc:sldMkLst>
        <pc:spChg chg="mod">
          <ac:chgData name="Joshua Gross" userId="7bb6a70e-9d37-46e4-96de-748557707bd0" providerId="ADAL" clId="{607FDEE8-456F-4244-B85A-3F4ABCF8138A}" dt="2023-10-26T19:33:35.156" v="20"/>
          <ac:spMkLst>
            <pc:docMk/>
            <pc:sldMk cId="0" sldId="262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4:59.508" v="24"/>
          <ac:spMkLst>
            <pc:docMk/>
            <pc:sldMk cId="0" sldId="262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5:13.158" v="25"/>
        <pc:sldMkLst>
          <pc:docMk/>
          <pc:sldMk cId="0" sldId="263"/>
        </pc:sldMkLst>
        <pc:spChg chg="mod">
          <ac:chgData name="Joshua Gross" userId="7bb6a70e-9d37-46e4-96de-748557707bd0" providerId="ADAL" clId="{607FDEE8-456F-4244-B85A-3F4ABCF8138A}" dt="2023-10-26T19:33:35.156" v="20"/>
          <ac:spMkLst>
            <pc:docMk/>
            <pc:sldMk cId="0" sldId="263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5:13.158" v="25"/>
          <ac:spMkLst>
            <pc:docMk/>
            <pc:sldMk cId="0" sldId="263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6:12.292" v="34"/>
        <pc:sldMkLst>
          <pc:docMk/>
          <pc:sldMk cId="0" sldId="264"/>
        </pc:sldMkLst>
        <pc:spChg chg="mod">
          <ac:chgData name="Joshua Gross" userId="7bb6a70e-9d37-46e4-96de-748557707bd0" providerId="ADAL" clId="{607FDEE8-456F-4244-B85A-3F4ABCF8138A}" dt="2023-10-26T19:35:41.166" v="26"/>
          <ac:spMkLst>
            <pc:docMk/>
            <pc:sldMk cId="0" sldId="264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6:12.292" v="34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6:26.333" v="35"/>
        <pc:sldMkLst>
          <pc:docMk/>
          <pc:sldMk cId="0" sldId="265"/>
        </pc:sldMkLst>
        <pc:spChg chg="mod">
          <ac:chgData name="Joshua Gross" userId="7bb6a70e-9d37-46e4-96de-748557707bd0" providerId="ADAL" clId="{607FDEE8-456F-4244-B85A-3F4ABCF8138A}" dt="2023-10-26T19:35:41.166" v="26"/>
          <ac:spMkLst>
            <pc:docMk/>
            <pc:sldMk cId="0" sldId="265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6:26.333" v="35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7:01.801" v="38" actId="20577"/>
        <pc:sldMkLst>
          <pc:docMk/>
          <pc:sldMk cId="0" sldId="266"/>
        </pc:sldMkLst>
        <pc:spChg chg="mod">
          <ac:chgData name="Joshua Gross" userId="7bb6a70e-9d37-46e4-96de-748557707bd0" providerId="ADAL" clId="{607FDEE8-456F-4244-B85A-3F4ABCF8138A}" dt="2023-10-26T19:35:41.166" v="26"/>
          <ac:spMkLst>
            <pc:docMk/>
            <pc:sldMk cId="0" sldId="266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7:01.801" v="38" actId="20577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7:16.326" v="39"/>
        <pc:sldMkLst>
          <pc:docMk/>
          <pc:sldMk cId="0" sldId="267"/>
        </pc:sldMkLst>
        <pc:spChg chg="mod">
          <ac:chgData name="Joshua Gross" userId="7bb6a70e-9d37-46e4-96de-748557707bd0" providerId="ADAL" clId="{607FDEE8-456F-4244-B85A-3F4ABCF8138A}" dt="2023-10-26T19:35:41.166" v="26"/>
          <ac:spMkLst>
            <pc:docMk/>
            <pc:sldMk cId="0" sldId="267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7:16.326" v="39"/>
          <ac:spMkLst>
            <pc:docMk/>
            <pc:sldMk cId="0" sldId="267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7:16.326" v="39"/>
        <pc:sldMkLst>
          <pc:docMk/>
          <pc:sldMk cId="0" sldId="268"/>
        </pc:sldMkLst>
        <pc:spChg chg="mod">
          <ac:chgData name="Joshua Gross" userId="7bb6a70e-9d37-46e4-96de-748557707bd0" providerId="ADAL" clId="{607FDEE8-456F-4244-B85A-3F4ABCF8138A}" dt="2023-10-26T19:35:41.166" v="26"/>
          <ac:spMkLst>
            <pc:docMk/>
            <pc:sldMk cId="0" sldId="268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7:16.326" v="39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7:43.071" v="47"/>
        <pc:sldMkLst>
          <pc:docMk/>
          <pc:sldMk cId="0" sldId="269"/>
        </pc:sldMkLst>
        <pc:spChg chg="mod">
          <ac:chgData name="Joshua Gross" userId="7bb6a70e-9d37-46e4-96de-748557707bd0" providerId="ADAL" clId="{607FDEE8-456F-4244-B85A-3F4ABCF8138A}" dt="2023-10-26T19:37:43.071" v="47"/>
          <ac:spMkLst>
            <pc:docMk/>
            <pc:sldMk cId="0" sldId="269"/>
            <ac:spMk id="3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5:41.166" v="26"/>
          <ac:spMkLst>
            <pc:docMk/>
            <pc:sldMk cId="0" sldId="269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7:16.326" v="39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9:27.407" v="66" actId="14100"/>
        <pc:sldMkLst>
          <pc:docMk/>
          <pc:sldMk cId="0" sldId="270"/>
        </pc:sldMkLst>
        <pc:spChg chg="mod">
          <ac:chgData name="Joshua Gross" userId="7bb6a70e-9d37-46e4-96de-748557707bd0" providerId="ADAL" clId="{607FDEE8-456F-4244-B85A-3F4ABCF8138A}" dt="2023-10-26T19:37:57.740" v="48"/>
          <ac:spMkLst>
            <pc:docMk/>
            <pc:sldMk cId="0" sldId="270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8:20.115" v="52" actId="404"/>
          <ac:spMkLst>
            <pc:docMk/>
            <pc:sldMk cId="0" sldId="270"/>
            <ac:spMk id="8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8:36.221" v="53"/>
          <ac:spMkLst>
            <pc:docMk/>
            <pc:sldMk cId="0" sldId="270"/>
            <ac:spMk id="9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9:27.407" v="66" actId="14100"/>
          <ac:spMkLst>
            <pc:docMk/>
            <pc:sldMk cId="0" sldId="270"/>
            <ac:spMk id="10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39:58.388" v="71" actId="20577"/>
        <pc:sldMkLst>
          <pc:docMk/>
          <pc:sldMk cId="0" sldId="271"/>
        </pc:sldMkLst>
        <pc:spChg chg="mod">
          <ac:chgData name="Joshua Gross" userId="7bb6a70e-9d37-46e4-96de-748557707bd0" providerId="ADAL" clId="{607FDEE8-456F-4244-B85A-3F4ABCF8138A}" dt="2023-10-26T19:39:58.388" v="71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7:57.740" v="48"/>
          <ac:spMkLst>
            <pc:docMk/>
            <pc:sldMk cId="0" sldId="271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9:35.134" v="67" actId="404"/>
          <ac:spMkLst>
            <pc:docMk/>
            <pc:sldMk cId="0" sldId="271"/>
            <ac:spMk id="8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8:36.221" v="53"/>
          <ac:spMkLst>
            <pc:docMk/>
            <pc:sldMk cId="0" sldId="271"/>
            <ac:spMk id="9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9:45.550" v="69" actId="14100"/>
          <ac:spMkLst>
            <pc:docMk/>
            <pc:sldMk cId="0" sldId="271"/>
            <ac:spMk id="10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0:36.251" v="85" actId="14100"/>
        <pc:sldMkLst>
          <pc:docMk/>
          <pc:sldMk cId="0" sldId="272"/>
        </pc:sldMkLst>
        <pc:spChg chg="mod">
          <ac:chgData name="Joshua Gross" userId="7bb6a70e-9d37-46e4-96de-748557707bd0" providerId="ADAL" clId="{607FDEE8-456F-4244-B85A-3F4ABCF8138A}" dt="2023-10-26T19:40:21.166" v="83" actId="20577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7:57.740" v="48"/>
          <ac:spMkLst>
            <pc:docMk/>
            <pc:sldMk cId="0" sldId="272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0:32.351" v="84" actId="404"/>
          <ac:spMkLst>
            <pc:docMk/>
            <pc:sldMk cId="0" sldId="272"/>
            <ac:spMk id="8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8:36.221" v="53"/>
          <ac:spMkLst>
            <pc:docMk/>
            <pc:sldMk cId="0" sldId="272"/>
            <ac:spMk id="9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0:36.251" v="85" actId="14100"/>
          <ac:spMkLst>
            <pc:docMk/>
            <pc:sldMk cId="0" sldId="272"/>
            <ac:spMk id="10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1:07.170" v="94" actId="14100"/>
        <pc:sldMkLst>
          <pc:docMk/>
          <pc:sldMk cId="0" sldId="273"/>
        </pc:sldMkLst>
        <pc:spChg chg="mod">
          <ac:chgData name="Joshua Gross" userId="7bb6a70e-9d37-46e4-96de-748557707bd0" providerId="ADAL" clId="{607FDEE8-456F-4244-B85A-3F4ABCF8138A}" dt="2023-10-26T19:37:57.740" v="48"/>
          <ac:spMkLst>
            <pc:docMk/>
            <pc:sldMk cId="0" sldId="273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0:48.507" v="89" actId="20577"/>
          <ac:spMkLst>
            <pc:docMk/>
            <pc:sldMk cId="0" sldId="273"/>
            <ac:spMk id="6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0:52.347" v="90" actId="404"/>
          <ac:spMkLst>
            <pc:docMk/>
            <pc:sldMk cId="0" sldId="273"/>
            <ac:spMk id="8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8:36.221" v="53"/>
          <ac:spMkLst>
            <pc:docMk/>
            <pc:sldMk cId="0" sldId="273"/>
            <ac:spMk id="9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07.170" v="94" actId="14100"/>
          <ac:spMkLst>
            <pc:docMk/>
            <pc:sldMk cId="0" sldId="273"/>
            <ac:spMk id="10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1:27.119" v="95"/>
        <pc:sldMkLst>
          <pc:docMk/>
          <pc:sldMk cId="0" sldId="274"/>
        </pc:sldMkLst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1:27.119" v="95"/>
        <pc:sldMkLst>
          <pc:docMk/>
          <pc:sldMk cId="0" sldId="275"/>
        </pc:sldMkLst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2:24.281" v="98" actId="20577"/>
        <pc:sldMkLst>
          <pc:docMk/>
          <pc:sldMk cId="0" sldId="276"/>
        </pc:sldMkLst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76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2:24.281" v="98" actId="20577"/>
          <ac:spMkLst>
            <pc:docMk/>
            <pc:sldMk cId="0" sldId="276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3:59.569" v="123"/>
        <pc:sldMkLst>
          <pc:docMk/>
          <pc:sldMk cId="0" sldId="277"/>
        </pc:sldMkLst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77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3:59.569" v="123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1:27.119" v="95"/>
        <pc:sldMkLst>
          <pc:docMk/>
          <pc:sldMk cId="0" sldId="278"/>
        </pc:sldMkLst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78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2:58.822" v="16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81"/>
        </pc:sldMkLst>
        <pc:spChg chg="mod">
          <ac:chgData name="Joshua Gross" userId="7bb6a70e-9d37-46e4-96de-748557707bd0" providerId="ADAL" clId="{607FDEE8-456F-4244-B85A-3F4ABCF8138A}" dt="2023-10-26T19:43:59.608" v="124" actId="27636"/>
          <ac:spMkLst>
            <pc:docMk/>
            <pc:sldMk cId="0" sldId="281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81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81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83"/>
        </pc:sldMkLst>
        <pc:spChg chg="mod">
          <ac:chgData name="Joshua Gross" userId="7bb6a70e-9d37-46e4-96de-748557707bd0" providerId="ADAL" clId="{607FDEE8-456F-4244-B85A-3F4ABCF8138A}" dt="2023-10-26T19:43:59.618" v="125" actId="27636"/>
          <ac:spMkLst>
            <pc:docMk/>
            <pc:sldMk cId="0" sldId="283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83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83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84"/>
        </pc:sldMkLst>
        <pc:spChg chg="mod">
          <ac:chgData name="Joshua Gross" userId="7bb6a70e-9d37-46e4-96de-748557707bd0" providerId="ADAL" clId="{607FDEE8-456F-4244-B85A-3F4ABCF8138A}" dt="2023-10-26T19:43:59.633" v="126" actId="27636"/>
          <ac:spMkLst>
            <pc:docMk/>
            <pc:sldMk cId="0" sldId="284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84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84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85"/>
        </pc:sldMkLst>
        <pc:spChg chg="mod">
          <ac:chgData name="Joshua Gross" userId="7bb6a70e-9d37-46e4-96de-748557707bd0" providerId="ADAL" clId="{607FDEE8-456F-4244-B85A-3F4ABCF8138A}" dt="2023-10-26T19:43:59.647" v="127" actId="27636"/>
          <ac:spMkLst>
            <pc:docMk/>
            <pc:sldMk cId="0" sldId="285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85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85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86"/>
        </pc:sldMkLst>
        <pc:spChg chg="mod">
          <ac:chgData name="Joshua Gross" userId="7bb6a70e-9d37-46e4-96de-748557707bd0" providerId="ADAL" clId="{607FDEE8-456F-4244-B85A-3F4ABCF8138A}" dt="2023-10-26T19:43:59.662" v="128" actId="27636"/>
          <ac:spMkLst>
            <pc:docMk/>
            <pc:sldMk cId="0" sldId="286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86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86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87"/>
        </pc:sldMkLst>
        <pc:spChg chg="mod">
          <ac:chgData name="Joshua Gross" userId="7bb6a70e-9d37-46e4-96de-748557707bd0" providerId="ADAL" clId="{607FDEE8-456F-4244-B85A-3F4ABCF8138A}" dt="2023-10-26T19:43:59.677" v="129" actId="27636"/>
          <ac:spMkLst>
            <pc:docMk/>
            <pc:sldMk cId="0" sldId="287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87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87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88"/>
        </pc:sldMkLst>
        <pc:spChg chg="mod">
          <ac:chgData name="Joshua Gross" userId="7bb6a70e-9d37-46e4-96de-748557707bd0" providerId="ADAL" clId="{607FDEE8-456F-4244-B85A-3F4ABCF8138A}" dt="2023-10-26T19:43:59.692" v="130" actId="27636"/>
          <ac:spMkLst>
            <pc:docMk/>
            <pc:sldMk cId="0" sldId="288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88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88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89"/>
        </pc:sldMkLst>
        <pc:spChg chg="mod">
          <ac:chgData name="Joshua Gross" userId="7bb6a70e-9d37-46e4-96de-748557707bd0" providerId="ADAL" clId="{607FDEE8-456F-4244-B85A-3F4ABCF8138A}" dt="2023-10-26T19:43:59.703" v="131" actId="27636"/>
          <ac:spMkLst>
            <pc:docMk/>
            <pc:sldMk cId="0" sldId="289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89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89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90"/>
        </pc:sldMkLst>
        <pc:spChg chg="mod">
          <ac:chgData name="Joshua Gross" userId="7bb6a70e-9d37-46e4-96de-748557707bd0" providerId="ADAL" clId="{607FDEE8-456F-4244-B85A-3F4ABCF8138A}" dt="2023-10-26T19:43:59.719" v="132" actId="27636"/>
          <ac:spMkLst>
            <pc:docMk/>
            <pc:sldMk cId="0" sldId="290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90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90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91"/>
        </pc:sldMkLst>
        <pc:spChg chg="mod">
          <ac:chgData name="Joshua Gross" userId="7bb6a70e-9d37-46e4-96de-748557707bd0" providerId="ADAL" clId="{607FDEE8-456F-4244-B85A-3F4ABCF8138A}" dt="2023-10-26T19:43:59.733" v="133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91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91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92"/>
        </pc:sldMkLst>
        <pc:spChg chg="mod">
          <ac:chgData name="Joshua Gross" userId="7bb6a70e-9d37-46e4-96de-748557707bd0" providerId="ADAL" clId="{607FDEE8-456F-4244-B85A-3F4ABCF8138A}" dt="2023-10-26T19:43:59.751" v="134" actId="27636"/>
          <ac:spMkLst>
            <pc:docMk/>
            <pc:sldMk cId="0" sldId="292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92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93"/>
        </pc:sldMkLst>
        <pc:spChg chg="mod">
          <ac:chgData name="Joshua Gross" userId="7bb6a70e-9d37-46e4-96de-748557707bd0" providerId="ADAL" clId="{607FDEE8-456F-4244-B85A-3F4ABCF8138A}" dt="2023-10-26T19:43:59.767" v="135" actId="27636"/>
          <ac:spMkLst>
            <pc:docMk/>
            <pc:sldMk cId="0" sldId="293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93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93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94"/>
        </pc:sldMkLst>
        <pc:spChg chg="mod">
          <ac:chgData name="Joshua Gross" userId="7bb6a70e-9d37-46e4-96de-748557707bd0" providerId="ADAL" clId="{607FDEE8-456F-4244-B85A-3F4ABCF8138A}" dt="2023-10-26T19:43:59.782" v="136" actId="27636"/>
          <ac:spMkLst>
            <pc:docMk/>
            <pc:sldMk cId="0" sldId="294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94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95"/>
        </pc:sldMkLst>
        <pc:spChg chg="mod">
          <ac:chgData name="Joshua Gross" userId="7bb6a70e-9d37-46e4-96de-748557707bd0" providerId="ADAL" clId="{607FDEE8-456F-4244-B85A-3F4ABCF8138A}" dt="2023-10-26T19:43:59.797" v="137" actId="27636"/>
          <ac:spMkLst>
            <pc:docMk/>
            <pc:sldMk cId="0" sldId="295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95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95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4:13.713" v="143"/>
        <pc:sldMkLst>
          <pc:docMk/>
          <pc:sldMk cId="0" sldId="296"/>
        </pc:sldMkLst>
        <pc:spChg chg="mod">
          <ac:chgData name="Joshua Gross" userId="7bb6a70e-9d37-46e4-96de-748557707bd0" providerId="ADAL" clId="{607FDEE8-456F-4244-B85A-3F4ABCF8138A}" dt="2023-10-26T19:43:59.814" v="138" actId="27636"/>
          <ac:spMkLst>
            <pc:docMk/>
            <pc:sldMk cId="0" sldId="296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96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4:13.713" v="143"/>
          <ac:spMkLst>
            <pc:docMk/>
            <pc:sldMk cId="0" sldId="296"/>
            <ac:spMk id="5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33:35.156" v="20"/>
          <ac:spMkLst>
            <pc:docMk/>
            <pc:sldMk cId="0" sldId="296"/>
            <ac:spMk id="6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52:00.468" v="319" actId="20577"/>
        <pc:sldMkLst>
          <pc:docMk/>
          <pc:sldMk cId="0" sldId="297"/>
        </pc:sldMkLst>
        <pc:spChg chg="mod">
          <ac:chgData name="Joshua Gross" userId="7bb6a70e-9d37-46e4-96de-748557707bd0" providerId="ADAL" clId="{607FDEE8-456F-4244-B85A-3F4ABCF8138A}" dt="2023-10-26T19:43:59.831" v="139" actId="27636"/>
          <ac:spMkLst>
            <pc:docMk/>
            <pc:sldMk cId="0" sldId="297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97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52:00.468" v="319" actId="20577"/>
          <ac:spMkLst>
            <pc:docMk/>
            <pc:sldMk cId="0" sldId="297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49:40.794" v="166" actId="20577"/>
        <pc:sldMkLst>
          <pc:docMk/>
          <pc:sldMk cId="0" sldId="299"/>
        </pc:sldMkLst>
        <pc:spChg chg="mod">
          <ac:chgData name="Joshua Gross" userId="7bb6a70e-9d37-46e4-96de-748557707bd0" providerId="ADAL" clId="{607FDEE8-456F-4244-B85A-3F4ABCF8138A}" dt="2023-10-26T19:43:59.846" v="140" actId="27636"/>
          <ac:spMkLst>
            <pc:docMk/>
            <pc:sldMk cId="0" sldId="299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299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9:40.794" v="166" actId="20577"/>
          <ac:spMkLst>
            <pc:docMk/>
            <pc:sldMk cId="0" sldId="299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50:06.194" v="170" actId="20577"/>
        <pc:sldMkLst>
          <pc:docMk/>
          <pc:sldMk cId="0" sldId="301"/>
        </pc:sldMkLst>
        <pc:spChg chg="mod">
          <ac:chgData name="Joshua Gross" userId="7bb6a70e-9d37-46e4-96de-748557707bd0" providerId="ADAL" clId="{607FDEE8-456F-4244-B85A-3F4ABCF8138A}" dt="2023-10-26T19:43:59.879" v="141" actId="27636"/>
          <ac:spMkLst>
            <pc:docMk/>
            <pc:sldMk cId="0" sldId="301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301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50:06.194" v="170" actId="20577"/>
          <ac:spMkLst>
            <pc:docMk/>
            <pc:sldMk cId="0" sldId="301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26T19:51:19.801" v="246" actId="20577"/>
        <pc:sldMkLst>
          <pc:docMk/>
          <pc:sldMk cId="0" sldId="302"/>
        </pc:sldMkLst>
        <pc:spChg chg="mod">
          <ac:chgData name="Joshua Gross" userId="7bb6a70e-9d37-46e4-96de-748557707bd0" providerId="ADAL" clId="{607FDEE8-456F-4244-B85A-3F4ABCF8138A}" dt="2023-10-26T19:43:59.888" v="142" actId="27636"/>
          <ac:spMkLst>
            <pc:docMk/>
            <pc:sldMk cId="0" sldId="302"/>
            <ac:spMk id="2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41:27.119" v="95"/>
          <ac:spMkLst>
            <pc:docMk/>
            <pc:sldMk cId="0" sldId="302"/>
            <ac:spMk id="4" creationId="{00000000-0000-0000-0000-000000000000}"/>
          </ac:spMkLst>
        </pc:spChg>
        <pc:spChg chg="mod">
          <ac:chgData name="Joshua Gross" userId="7bb6a70e-9d37-46e4-96de-748557707bd0" providerId="ADAL" clId="{607FDEE8-456F-4244-B85A-3F4ABCF8138A}" dt="2023-10-26T19:51:19.801" v="246" actId="20577"/>
          <ac:spMkLst>
            <pc:docMk/>
            <pc:sldMk cId="0" sldId="302"/>
            <ac:spMk id="5" creationId="{00000000-0000-0000-0000-000000000000}"/>
          </ac:spMkLst>
        </pc:spChg>
        <pc:picChg chg="mod">
          <ac:chgData name="Joshua Gross" userId="7bb6a70e-9d37-46e4-96de-748557707bd0" providerId="ADAL" clId="{607FDEE8-456F-4244-B85A-3F4ABCF8138A}" dt="2023-10-26T19:50:37.562" v="173" actId="14100"/>
          <ac:picMkLst>
            <pc:docMk/>
            <pc:sldMk cId="0" sldId="302"/>
            <ac:picMk id="3" creationId="{14C3599D-E546-486D-B242-2C8717E5D9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Lección</a:t>
            </a:r>
            <a:r>
              <a:rPr lang="en-US" dirty="0"/>
              <a:t>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ym typeface="+mn-ea"/>
              </a:rPr>
              <a:t>Introducción</a:t>
            </a:r>
            <a:r>
              <a:rPr lang="en-US" dirty="0">
                <a:sym typeface="+mn-ea"/>
              </a:rPr>
              <a:t> a JavaScript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JS en un Navegador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ejecutar JS en un navegador, debe incluirse en un archivo HTML</a:t>
            </a:r>
            <a:r>
              <a:rPr lang="en-US" dirty="0"/>
              <a:t>.</a:t>
            </a:r>
          </a:p>
          <a:p>
            <a:pPr lvl="1"/>
            <a:r>
              <a:rPr lang="es-ES" dirty="0"/>
              <a:t>Ya sea en línea, externo o interno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.HTML):</a:t>
            </a:r>
          </a:p>
          <a:p>
            <a:pPr marL="457200" lvl="1" indent="0">
              <a:buNone/>
            </a:pPr>
            <a:r>
              <a:rPr lang="en-US" dirty="0"/>
              <a:t>&lt;script&gt;</a:t>
            </a:r>
          </a:p>
          <a:p>
            <a:pPr marL="457200" lvl="1" indent="457200">
              <a:buNone/>
            </a:pPr>
            <a:r>
              <a:rPr lang="en-US" dirty="0"/>
              <a:t>console.log(“Hola, Mundo!”);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JS en un Navegador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Después de escribir la instrucción de la consola en un .</a:t>
            </a:r>
            <a:r>
              <a:rPr lang="es-ES" dirty="0" err="1"/>
              <a:t>html</a:t>
            </a:r>
            <a:r>
              <a:rPr lang="es-ES" dirty="0"/>
              <a:t> en blanco y abrirlo, vemos: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310" y="2576830"/>
            <a:ext cx="63912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JS en un Navegador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Después de escribir la instrucción de la consola en un .</a:t>
            </a:r>
            <a:r>
              <a:rPr lang="es-ES" dirty="0" err="1"/>
              <a:t>html</a:t>
            </a:r>
            <a:r>
              <a:rPr lang="es-ES" dirty="0"/>
              <a:t> en blanco y abrirlo, vemos: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5" y="2673350"/>
            <a:ext cx="6391275" cy="3600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25715" y="3805555"/>
            <a:ext cx="4064000" cy="1463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JS en un Navegador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Después de escribir la instrucción de la consola en un .</a:t>
            </a:r>
            <a:r>
              <a:rPr lang="es-ES" dirty="0" err="1"/>
              <a:t>html</a:t>
            </a:r>
            <a:r>
              <a:rPr lang="es-ES" dirty="0"/>
              <a:t> en blanco y abrirlo, vemos: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5" y="2673350"/>
            <a:ext cx="6391275" cy="3600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25715" y="3805555"/>
            <a:ext cx="4064000" cy="1463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?</a:t>
            </a:r>
          </a:p>
          <a:p>
            <a:r>
              <a:rPr lang="en-US" dirty="0"/>
              <a:t>    - </a:t>
            </a:r>
            <a:r>
              <a:rPr lang="es-ES" dirty="0"/>
              <a:t>El mensaje se muestra en la consola, pero lo que vemos por defecto es el documento/cuerpo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Anatomía de un Navegador Web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07820"/>
            <a:ext cx="641985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Título</a:t>
            </a:r>
            <a:r>
              <a:rPr lang="en-US" sz="1600" dirty="0">
                <a:solidFill>
                  <a:schemeClr val="tx1"/>
                </a:solidFill>
              </a:rPr>
              <a:t> de la </a:t>
            </a:r>
            <a:r>
              <a:rPr lang="en-US" sz="1600" dirty="0" err="1">
                <a:solidFill>
                  <a:schemeClr val="tx1"/>
                </a:solidFill>
              </a:rPr>
              <a:t>Página</a:t>
            </a:r>
            <a:r>
              <a:rPr lang="en-US" sz="1600" dirty="0">
                <a:solidFill>
                  <a:schemeClr val="tx1"/>
                </a:solidFill>
              </a:rPr>
              <a:t> Web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8940800" y="1892300"/>
            <a:ext cx="264414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URL de la Página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5265" y="3540760"/>
            <a:ext cx="4799498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Cuerpo de la Página Web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(también conocido como documento de página web)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Anatomía de un Navegador Web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07820"/>
            <a:ext cx="641985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Título</a:t>
            </a:r>
            <a:r>
              <a:rPr lang="en-US" sz="1600" dirty="0">
                <a:solidFill>
                  <a:schemeClr val="tx1"/>
                </a:solidFill>
              </a:rPr>
              <a:t> de la </a:t>
            </a:r>
            <a:r>
              <a:rPr lang="en-US" sz="1600" dirty="0" err="1">
                <a:solidFill>
                  <a:schemeClr val="tx1"/>
                </a:solidFill>
              </a:rPr>
              <a:t>Página</a:t>
            </a:r>
            <a:r>
              <a:rPr lang="en-US" sz="1600" dirty="0">
                <a:solidFill>
                  <a:schemeClr val="tx1"/>
                </a:solidFill>
              </a:rPr>
              <a:t> Web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8940800" y="1892300"/>
            <a:ext cx="264414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URL de la Página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5265" y="3540760"/>
            <a:ext cx="5348138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Cuerpo de la Página Web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(también conocido como documento de página web)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40800" y="3980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la </a:t>
            </a:r>
            <a:r>
              <a:rPr lang="en-US" dirty="0" err="1"/>
              <a:t>consola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Anatomía de un Navegador Web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07820"/>
            <a:ext cx="641985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Título</a:t>
            </a:r>
            <a:r>
              <a:rPr lang="en-US" sz="1600" dirty="0">
                <a:solidFill>
                  <a:schemeClr val="tx1"/>
                </a:solidFill>
              </a:rPr>
              <a:t> de la </a:t>
            </a:r>
            <a:r>
              <a:rPr lang="en-US" sz="1600" dirty="0" err="1">
                <a:solidFill>
                  <a:schemeClr val="tx1"/>
                </a:solidFill>
              </a:rPr>
              <a:t>Página</a:t>
            </a:r>
            <a:r>
              <a:rPr lang="en-US" sz="1600" dirty="0">
                <a:solidFill>
                  <a:schemeClr val="tx1"/>
                </a:solidFill>
              </a:rPr>
              <a:t> Web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8940800" y="1892300"/>
            <a:ext cx="264414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URL de la Página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5264" y="3540760"/>
            <a:ext cx="5454015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Cuerpo de la Página Web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(también conocido como documento de página web)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40800" y="3980815"/>
            <a:ext cx="3065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la </a:t>
            </a:r>
            <a:r>
              <a:rPr lang="en-US" dirty="0" err="1"/>
              <a:t>consola</a:t>
            </a:r>
            <a:r>
              <a:rPr lang="en-US" dirty="0"/>
              <a:t>?</a:t>
            </a:r>
          </a:p>
          <a:p>
            <a:r>
              <a:rPr lang="en-US" dirty="0"/>
              <a:t>    - </a:t>
            </a:r>
            <a:r>
              <a:rPr lang="es-ES" dirty="0"/>
              <a:t>La consola está oculta de forma predeterminada, pero se puede ver pulsando el botón F12, o </a:t>
            </a:r>
            <a:r>
              <a:rPr lang="en-US" dirty="0"/>
              <a:t>CTRL + SHIFT + I 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Anatomía de un Navegador Web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15" y="1542415"/>
            <a:ext cx="6267450" cy="36271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Título</a:t>
            </a:r>
            <a:r>
              <a:rPr lang="en-US" sz="1600" dirty="0">
                <a:solidFill>
                  <a:schemeClr val="tx1"/>
                </a:solidFill>
              </a:rPr>
              <a:t> de la </a:t>
            </a:r>
            <a:r>
              <a:rPr lang="en-US" sz="1600" dirty="0" err="1">
                <a:solidFill>
                  <a:schemeClr val="tx1"/>
                </a:solidFill>
              </a:rPr>
              <a:t>Página</a:t>
            </a:r>
            <a:r>
              <a:rPr lang="en-US" sz="1600" dirty="0">
                <a:solidFill>
                  <a:schemeClr val="tx1"/>
                </a:solidFill>
              </a:rPr>
              <a:t> Web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8670290" y="1998345"/>
            <a:ext cx="291465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URL de la Página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5264" y="3540760"/>
            <a:ext cx="4818381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Cuerpo de la Página Web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(también conocido como documento de página web)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7853680" y="3793490"/>
            <a:ext cx="3924300" cy="5632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Consola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Página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Escribir en la consola es bueno para solucionar problemas, pero no es bueno cuando se intenta mostrar información a un usuario normal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Escribir en la consola es bueno para solucionar problemas, pero no es bueno cuando se intenta mostrar información a un usuario normal</a:t>
            </a:r>
            <a:r>
              <a:rPr lang="en-US"/>
              <a:t> </a:t>
            </a:r>
            <a:endParaRPr lang="en-US" dirty="0"/>
          </a:p>
          <a:p>
            <a:r>
              <a:rPr lang="es-ES"/>
              <a:t>Escribir en el cuerpo de un documento es más complicado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¿Qué es?</a:t>
            </a:r>
            <a:r>
              <a:rPr lang="en-US" dirty="0"/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JavaScript (JS) es un lenguaje de programación utilizado en una amplia gama de programas, incluido el diseño web y de juegos</a:t>
            </a:r>
            <a:r>
              <a:rPr lang="en-US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Escribir en la consola es bueno para solucionar problemas, pero no es bueno cuando se intenta mostrar información a un usuario normal</a:t>
            </a:r>
          </a:p>
          <a:p>
            <a:r>
              <a:rPr lang="es-ES" dirty="0"/>
              <a:t>Escribir en el cuerpo de un documento es más complicado</a:t>
            </a:r>
          </a:p>
          <a:p>
            <a:r>
              <a:rPr lang="es-ES" dirty="0"/>
              <a:t>Cosas necesarias para escribir en el cuerpo de un documento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cuerpo</a:t>
            </a:r>
            <a:endParaRPr lang="en-US" dirty="0"/>
          </a:p>
          <a:p>
            <a:pPr lvl="1"/>
            <a:r>
              <a:rPr lang="en-US" dirty="0" err="1"/>
              <a:t>Información</a:t>
            </a:r>
            <a:r>
              <a:rPr lang="en-US" dirty="0"/>
              <a:t> para </a:t>
            </a:r>
            <a:r>
              <a:rPr lang="en-US" dirty="0" err="1"/>
              <a:t>escribir</a:t>
            </a:r>
            <a:r>
              <a:rPr lang="en-US" dirty="0"/>
              <a:t> (“Hola, Mundo”)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elemento</a:t>
            </a:r>
            <a:r>
              <a:rPr lang="en-US" dirty="0"/>
              <a:t> (p, b, div, etc.) con un id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 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dirty="0"/>
              <a:t>let </a:t>
            </a:r>
            <a:r>
              <a:rPr lang="en-US" dirty="0" err="1"/>
              <a:t>pText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writehere</a:t>
            </a:r>
            <a:r>
              <a:rPr lang="en-US" dirty="0"/>
              <a:t>”);</a:t>
            </a:r>
          </a:p>
          <a:p>
            <a:pPr marL="0" indent="457200">
              <a:buNone/>
            </a:pPr>
            <a:r>
              <a:rPr lang="en-US" dirty="0" err="1"/>
              <a:t>pText.innerHTML</a:t>
            </a:r>
            <a:r>
              <a:rPr lang="en-US" dirty="0"/>
              <a:t> = “Hola, Mundo!”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622280" cy="4351655"/>
          </a:xfrm>
        </p:spPr>
        <p:txBody>
          <a:bodyPr/>
          <a:lstStyle/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Crear un nuevo script JS</a:t>
            </a:r>
            <a:r>
              <a:rPr lang="en-US" dirty="0"/>
              <a:t> </a:t>
            </a:r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&lt;p id=”</a:t>
            </a:r>
            <a:r>
              <a:rPr lang="en-US" b="1" dirty="0" err="1"/>
              <a:t>writehere</a:t>
            </a:r>
            <a:r>
              <a:rPr lang="en-US" b="1" dirty="0"/>
              <a:t>”&gt;&lt;/p&gt;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b="1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&lt;p</a:t>
            </a:r>
            <a:r>
              <a:rPr lang="en-US" dirty="0"/>
              <a:t> id=”</a:t>
            </a:r>
            <a:r>
              <a:rPr lang="en-US" dirty="0" err="1"/>
              <a:t>writehere</a:t>
            </a:r>
            <a:r>
              <a:rPr lang="en-US" dirty="0"/>
              <a:t>”</a:t>
            </a:r>
            <a:r>
              <a:rPr lang="en-US" b="1" dirty="0"/>
              <a:t>&gt;&lt;/p&gt;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b="1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id=</a:t>
            </a:r>
            <a:r>
              <a:rPr lang="en-US" dirty="0"/>
              <a:t>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b="1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</a:t>
            </a:r>
            <a:r>
              <a:rPr lang="en-US" b="1" dirty="0"/>
              <a:t>”</a:t>
            </a:r>
            <a:r>
              <a:rPr lang="en-US" b="1" dirty="0" err="1"/>
              <a:t>writehere</a:t>
            </a:r>
            <a:r>
              <a:rPr lang="en-US" b="1" dirty="0"/>
              <a:t>”</a:t>
            </a:r>
            <a:r>
              <a:rPr lang="en-US" dirty="0"/>
              <a:t>&gt;&lt;/p&gt;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b="1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b="1" dirty="0"/>
              <a:t>&lt;script&gt;</a:t>
            </a:r>
          </a:p>
          <a:p>
            <a:pPr marL="0" indent="0">
              <a:buNone/>
            </a:pPr>
            <a:r>
              <a:rPr lang="en-US" b="1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>
                <a:sym typeface="+mn-ea"/>
              </a:rPr>
              <a:t>Crear un nuevo script JS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sz="2000" b="1" dirty="0"/>
              <a:t>let </a:t>
            </a:r>
            <a:r>
              <a:rPr lang="en-US" sz="2000" b="1" dirty="0" err="1"/>
              <a:t>pElement</a:t>
            </a:r>
            <a:r>
              <a:rPr lang="en-US" sz="2000" b="1" dirty="0"/>
              <a:t> = </a:t>
            </a:r>
            <a:r>
              <a:rPr lang="en-US" sz="2000" b="1" dirty="0" err="1"/>
              <a:t>document.getElementById</a:t>
            </a:r>
            <a:r>
              <a:rPr lang="en-US" sz="2000" b="1" dirty="0"/>
              <a:t>(“</a:t>
            </a:r>
            <a:r>
              <a:rPr lang="en-US" sz="2000" b="1" dirty="0" err="1"/>
              <a:t>writehere</a:t>
            </a:r>
            <a:r>
              <a:rPr lang="en-US" sz="2000" b="1" dirty="0"/>
              <a:t>”);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b="1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“Hola, Mundo” </a:t>
            </a:r>
            <a:r>
              <a:rPr lang="en-US" dirty="0" err="1"/>
              <a:t>en</a:t>
            </a:r>
            <a:r>
              <a:rPr lang="en-US" dirty="0"/>
              <a:t>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console.log(“Hola, </a:t>
            </a:r>
            <a:r>
              <a:rPr lang="en-US" dirty="0" err="1"/>
              <a:t>mundo</a:t>
            </a:r>
            <a:r>
              <a:rPr lang="en-US" dirty="0"/>
              <a:t>!”);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pElement</a:t>
            </a:r>
            <a:r>
              <a:rPr lang="en-US" sz="2000" dirty="0"/>
              <a:t> = </a:t>
            </a:r>
            <a:r>
              <a:rPr lang="en-US" sz="2000" b="1" dirty="0" err="1"/>
              <a:t>document.getElementById</a:t>
            </a:r>
            <a:r>
              <a:rPr lang="en-US" sz="2000" b="1" dirty="0"/>
              <a:t>(“</a:t>
            </a:r>
            <a:r>
              <a:rPr lang="en-US" sz="2000" b="1" dirty="0" err="1"/>
              <a:t>writehere</a:t>
            </a:r>
            <a:r>
              <a:rPr lang="en-US" sz="2000" b="1" dirty="0"/>
              <a:t>”);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pElement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</a:t>
            </a:r>
            <a:r>
              <a:rPr lang="en-US" sz="2000" b="1" dirty="0"/>
              <a:t>“</a:t>
            </a:r>
            <a:r>
              <a:rPr lang="en-US" sz="2000" b="1" dirty="0" err="1"/>
              <a:t>writehere</a:t>
            </a:r>
            <a:r>
              <a:rPr lang="en-US" sz="2000" b="1" dirty="0"/>
              <a:t>”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sz="2000" b="1" dirty="0"/>
              <a:t>let </a:t>
            </a:r>
            <a:r>
              <a:rPr lang="en-US" sz="2000" b="1" dirty="0" err="1"/>
              <a:t>pElement</a:t>
            </a:r>
            <a:r>
              <a:rPr lang="en-US" sz="2000" b="1" dirty="0"/>
              <a:t> =</a:t>
            </a:r>
            <a:r>
              <a:rPr lang="en-US" sz="2000" dirty="0"/>
              <a:t> </a:t>
            </a:r>
            <a:r>
              <a:rPr lang="en-US" sz="2000" dirty="0" err="1"/>
              <a:t>document.getElementById</a:t>
            </a:r>
            <a:r>
              <a:rPr lang="en-US" sz="2000" dirty="0"/>
              <a:t>(“</a:t>
            </a:r>
            <a:r>
              <a:rPr lang="en-US" sz="2000" dirty="0" err="1"/>
              <a:t>writehere</a:t>
            </a:r>
            <a:r>
              <a:rPr lang="en-US" sz="2000" dirty="0"/>
              <a:t>”);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pElement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(“</a:t>
            </a:r>
            <a:r>
              <a:rPr lang="en-US" sz="2000" dirty="0" err="1"/>
              <a:t>writehere</a:t>
            </a:r>
            <a:r>
              <a:rPr lang="en-US" sz="2000" dirty="0"/>
              <a:t>”);</a:t>
            </a:r>
          </a:p>
          <a:p>
            <a:pPr marL="0" indent="457200">
              <a:buNone/>
            </a:pPr>
            <a:r>
              <a:rPr lang="en-US" sz="2000" b="1" dirty="0" err="1"/>
              <a:t>pElement.innerHTML</a:t>
            </a:r>
            <a:r>
              <a:rPr lang="en-US" sz="2000" b="1" dirty="0"/>
              <a:t> = “Hola, Mundo!”;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b="1" dirty="0"/>
              <a:t>Establezca la propiedad </a:t>
            </a:r>
            <a:r>
              <a:rPr lang="es-ES" b="1" dirty="0" err="1"/>
              <a:t>innerHTML</a:t>
            </a:r>
            <a:r>
              <a:rPr lang="es-ES" b="1" dirty="0"/>
              <a:t> del elemento en el texto que se va a escribir en la página</a:t>
            </a:r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pElement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(“</a:t>
            </a:r>
            <a:r>
              <a:rPr lang="en-US" sz="2000" dirty="0" err="1"/>
              <a:t>writehere</a:t>
            </a:r>
            <a:r>
              <a:rPr lang="en-US" sz="2000" dirty="0"/>
              <a:t>”);</a:t>
            </a:r>
          </a:p>
          <a:p>
            <a:pPr marL="0" indent="457200">
              <a:buNone/>
            </a:pPr>
            <a:r>
              <a:rPr lang="en-US" sz="2000" dirty="0" err="1"/>
              <a:t>pElement</a:t>
            </a:r>
            <a:r>
              <a:rPr lang="en-US" sz="2000" b="1" dirty="0" err="1"/>
              <a:t>.innerHTML</a:t>
            </a:r>
            <a:r>
              <a:rPr lang="en-US" sz="2000" dirty="0"/>
              <a:t> = “Hola, Mundo!”;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pElement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(“</a:t>
            </a:r>
            <a:r>
              <a:rPr lang="en-US" sz="2000" dirty="0" err="1"/>
              <a:t>writehere</a:t>
            </a:r>
            <a:r>
              <a:rPr lang="en-US" sz="2000" dirty="0"/>
              <a:t>”);</a:t>
            </a:r>
          </a:p>
          <a:p>
            <a:pPr marL="0" indent="457200">
              <a:buNone/>
            </a:pPr>
            <a:r>
              <a:rPr lang="en-US" sz="2000" b="1" dirty="0" err="1"/>
              <a:t>pElement</a:t>
            </a:r>
            <a:r>
              <a:rPr lang="en-US" sz="2000" dirty="0" err="1"/>
              <a:t>.innerHTML</a:t>
            </a:r>
            <a:r>
              <a:rPr lang="en-US" sz="2000" dirty="0"/>
              <a:t> = “Hola, Mundo!”;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pElement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(“</a:t>
            </a:r>
            <a:r>
              <a:rPr lang="en-US" sz="2000" dirty="0" err="1"/>
              <a:t>writehere</a:t>
            </a:r>
            <a:r>
              <a:rPr lang="en-US" sz="2000" dirty="0"/>
              <a:t>”);</a:t>
            </a:r>
          </a:p>
          <a:p>
            <a:pPr marL="0" indent="457200">
              <a:buNone/>
            </a:pPr>
            <a:r>
              <a:rPr lang="en-US" sz="2000" dirty="0" err="1"/>
              <a:t>pElement.innerHTML</a:t>
            </a:r>
            <a:r>
              <a:rPr lang="en-US" sz="2000" dirty="0"/>
              <a:t> </a:t>
            </a:r>
            <a:r>
              <a:rPr lang="en-US" sz="2000" b="1" dirty="0"/>
              <a:t>= “Hola, Mundo!”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b="1" dirty="0"/>
              <a:t>Establezca la propiedad </a:t>
            </a:r>
            <a:r>
              <a:rPr lang="es-ES" b="1" dirty="0" err="1"/>
              <a:t>innerHTML</a:t>
            </a:r>
            <a:r>
              <a:rPr lang="es-ES" b="1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s-ES" dirty="0"/>
              <a:t>Ejemplo: Establezca el contenido de un párrafo con un id de "</a:t>
            </a:r>
            <a:r>
              <a:rPr lang="es-ES" dirty="0" err="1"/>
              <a:t>writehere</a:t>
            </a:r>
            <a:r>
              <a:rPr lang="es-ES" dirty="0"/>
              <a:t>" en</a:t>
            </a:r>
            <a:r>
              <a:rPr lang="en-US" dirty="0"/>
              <a:t>“Hola, Mundo!”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pElement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(“</a:t>
            </a:r>
            <a:r>
              <a:rPr lang="en-US" sz="2000" dirty="0" err="1"/>
              <a:t>writehere</a:t>
            </a:r>
            <a:r>
              <a:rPr lang="en-US" sz="2000" dirty="0"/>
              <a:t>”);</a:t>
            </a:r>
          </a:p>
          <a:p>
            <a:pPr marL="0" indent="457200">
              <a:buNone/>
            </a:pPr>
            <a:r>
              <a:rPr lang="en-US" sz="2000" dirty="0" err="1"/>
              <a:t>pElement.innerHTML</a:t>
            </a:r>
            <a:r>
              <a:rPr lang="en-US" sz="2000" dirty="0"/>
              <a:t> = “Hola, Mundo!”;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25" y="4694555"/>
            <a:ext cx="5400675" cy="2105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4660" y="5696585"/>
            <a:ext cx="276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“Hola, Mundo” </a:t>
            </a:r>
            <a:r>
              <a:rPr lang="es-ES" dirty="0"/>
              <a:t>ahora en el cuerpo del documento, no en la consola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 dirty="0" err="1"/>
              <a:t>Ejercicios</a:t>
            </a:r>
            <a:endParaRPr lang="en-US" dirty="0"/>
          </a:p>
          <a:p>
            <a:pPr lvl="1"/>
            <a:r>
              <a:rPr lang="es-ES" dirty="0"/>
              <a:t>Establezca el contenido de un </a:t>
            </a:r>
            <a:r>
              <a:rPr lang="es-ES" dirty="0" err="1"/>
              <a:t>div</a:t>
            </a:r>
            <a:r>
              <a:rPr lang="es-ES" dirty="0"/>
              <a:t> con un id de "container" en</a:t>
            </a:r>
            <a:r>
              <a:rPr lang="en-US" dirty="0"/>
              <a:t>“You can’t contain me!”</a:t>
            </a:r>
          </a:p>
          <a:p>
            <a:pPr lvl="1"/>
            <a:r>
              <a:rPr lang="es-ES" dirty="0"/>
              <a:t>Establezca el contenido de un intervalo con un id de "</a:t>
            </a:r>
            <a:r>
              <a:rPr lang="es-ES" dirty="0" err="1"/>
              <a:t>name</a:t>
            </a:r>
            <a:r>
              <a:rPr lang="es-ES" dirty="0"/>
              <a:t>" en</a:t>
            </a:r>
            <a:r>
              <a:rPr lang="en-US" dirty="0"/>
              <a:t> “Scott Calvin”</a:t>
            </a:r>
          </a:p>
          <a:p>
            <a:pPr lvl="1"/>
            <a:r>
              <a:rPr lang="es-ES" dirty="0"/>
              <a:t>Establezca el contenido de un párrafo con un id de "part1" en “</a:t>
            </a:r>
            <a:r>
              <a:rPr lang="es-ES" dirty="0" err="1"/>
              <a:t>Wait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half</a:t>
            </a:r>
            <a:r>
              <a:rPr lang="es-ES" dirty="0"/>
              <a:t>…” A continuación, imprime "...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curtain</a:t>
            </a:r>
            <a:r>
              <a:rPr lang="es-ES" dirty="0"/>
              <a:t> </a:t>
            </a:r>
            <a:r>
              <a:rPr lang="es-ES" dirty="0" err="1"/>
              <a:t>falls</a:t>
            </a:r>
            <a:r>
              <a:rPr lang="es-ES" dirty="0"/>
              <a:t>!" a la consola</a:t>
            </a:r>
            <a:endParaRPr lang="en-US" dirty="0"/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 dirty="0" err="1"/>
              <a:t>Ejercicios</a:t>
            </a:r>
            <a:endParaRPr lang="en-US" dirty="0"/>
          </a:p>
          <a:p>
            <a:pPr lvl="1"/>
            <a:r>
              <a:rPr lang="es-ES" dirty="0"/>
              <a:t>Establezca el contenido de un </a:t>
            </a:r>
            <a:r>
              <a:rPr lang="es-ES" dirty="0" err="1"/>
              <a:t>div</a:t>
            </a:r>
            <a:r>
              <a:rPr lang="es-ES" dirty="0"/>
              <a:t> con un id de "container" en</a:t>
            </a:r>
            <a:r>
              <a:rPr lang="en-US" dirty="0"/>
              <a:t>“You can’t contain me!”</a:t>
            </a:r>
          </a:p>
          <a:p>
            <a:pPr marL="457200" lvl="1" indent="0">
              <a:buNone/>
            </a:pPr>
            <a:r>
              <a:rPr lang="en-US" dirty="0"/>
              <a:t>&lt;div id=”container”&gt;&lt;/div&gt;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&lt;script&gt;</a:t>
            </a:r>
          </a:p>
          <a:p>
            <a:pPr marL="457200" lvl="1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divElement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(“container”);</a:t>
            </a:r>
          </a:p>
          <a:p>
            <a:pPr marL="457200" lvl="1" indent="457200">
              <a:buNone/>
            </a:pPr>
            <a:r>
              <a:rPr lang="en-US" sz="2000" dirty="0" err="1"/>
              <a:t>divElement.innerHTML</a:t>
            </a:r>
            <a:r>
              <a:rPr lang="en-US" sz="2000" dirty="0"/>
              <a:t> = “You can’t contain me!”;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B0C1-9E09-47CE-8AD2-3F4BADB7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15" y="4914900"/>
            <a:ext cx="5267325" cy="18550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“Hola, Mundo” </a:t>
            </a:r>
            <a:r>
              <a:rPr lang="en-US" dirty="0" err="1"/>
              <a:t>en</a:t>
            </a:r>
            <a:r>
              <a:rPr lang="en-US" dirty="0"/>
              <a:t>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console</a:t>
            </a:r>
            <a:r>
              <a:rPr lang="en-US" dirty="0"/>
              <a:t>.log(“Hola, </a:t>
            </a:r>
            <a:r>
              <a:rPr lang="en-US" dirty="0" err="1"/>
              <a:t>mundo</a:t>
            </a:r>
            <a:r>
              <a:rPr lang="en-US" dirty="0"/>
              <a:t>!”);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console: </a:t>
            </a:r>
            <a:r>
              <a:rPr lang="es-ES" dirty="0"/>
              <a:t>donde se mostrará la información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 dirty="0" err="1"/>
              <a:t>Ejercicios</a:t>
            </a:r>
            <a:endParaRPr lang="en-US" dirty="0"/>
          </a:p>
          <a:p>
            <a:pPr lvl="1"/>
            <a:r>
              <a:rPr lang="es-ES" dirty="0"/>
              <a:t>Establezca el contenido de un </a:t>
            </a:r>
            <a:r>
              <a:rPr lang="es-ES" dirty="0" err="1"/>
              <a:t>span</a:t>
            </a:r>
            <a:r>
              <a:rPr lang="es-ES" dirty="0"/>
              <a:t> con un id de "</a:t>
            </a:r>
            <a:r>
              <a:rPr lang="es-ES" dirty="0" err="1"/>
              <a:t>name</a:t>
            </a:r>
            <a:r>
              <a:rPr lang="es-ES" dirty="0"/>
              <a:t>" en</a:t>
            </a:r>
            <a:r>
              <a:rPr lang="en-US" dirty="0"/>
              <a:t> “Scott Calvin”</a:t>
            </a:r>
          </a:p>
          <a:p>
            <a:pPr marL="457200" lvl="1" indent="0">
              <a:buNone/>
            </a:pPr>
            <a:r>
              <a:rPr lang="en-US" dirty="0"/>
              <a:t>&lt;span id=”name”&gt;&lt;/span&gt;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&lt;script&gt;</a:t>
            </a:r>
          </a:p>
          <a:p>
            <a:pPr marL="457200" lvl="1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spanElement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(“name”);</a:t>
            </a:r>
          </a:p>
          <a:p>
            <a:pPr marL="457200" lvl="1" indent="457200">
              <a:buNone/>
            </a:pPr>
            <a:r>
              <a:rPr lang="en-US" sz="2000" dirty="0" err="1"/>
              <a:t>spanElement.innerHTML</a:t>
            </a:r>
            <a:r>
              <a:rPr lang="en-US" sz="2000" dirty="0"/>
              <a:t> = “Scott Calvin!”;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C4CDB-7DA1-4D2A-B50D-135B113E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97" y="4812484"/>
            <a:ext cx="52959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al </a:t>
            </a:r>
            <a:r>
              <a:rPr lang="en-US" dirty="0" err="1"/>
              <a:t>Cuerpo</a:t>
            </a:r>
            <a:r>
              <a:rPr lang="en-US" dirty="0"/>
              <a:t> (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280" y="1825625"/>
            <a:ext cx="6719582" cy="5032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Ejercicios</a:t>
            </a:r>
            <a:endParaRPr lang="en-US" dirty="0"/>
          </a:p>
          <a:p>
            <a:pPr lvl="1"/>
            <a:r>
              <a:rPr lang="es-ES" dirty="0"/>
              <a:t>Establezca el contenido de un párrafo con un id de "part1" en “</a:t>
            </a:r>
            <a:r>
              <a:rPr lang="es-ES" dirty="0" err="1"/>
              <a:t>Wait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half</a:t>
            </a:r>
            <a:r>
              <a:rPr lang="es-ES" dirty="0"/>
              <a:t>…" A continuación, imprime “…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curtain</a:t>
            </a:r>
            <a:r>
              <a:rPr lang="es-ES" dirty="0"/>
              <a:t> </a:t>
            </a:r>
            <a:r>
              <a:rPr lang="es-ES" dirty="0" err="1"/>
              <a:t>falls</a:t>
            </a:r>
            <a:r>
              <a:rPr lang="es-ES" dirty="0"/>
              <a:t>!" a la consola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&lt;p id=”part1”&gt;&lt;/p&gt;</a:t>
            </a:r>
          </a:p>
          <a:p>
            <a:pPr marL="457200" lvl="1" indent="0">
              <a:buNone/>
            </a:pPr>
            <a:r>
              <a:rPr lang="en-US" dirty="0"/>
              <a:t>&lt;script&gt;</a:t>
            </a:r>
          </a:p>
          <a:p>
            <a:pPr marL="457200" lvl="1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pElement</a:t>
            </a:r>
            <a:r>
              <a:rPr lang="en-US" sz="2000" dirty="0"/>
              <a:t>= </a:t>
            </a:r>
            <a:r>
              <a:rPr lang="en-US" sz="2000" dirty="0" err="1"/>
              <a:t>document.getElementById</a:t>
            </a:r>
            <a:r>
              <a:rPr lang="en-US" sz="2000" dirty="0"/>
              <a:t>(“part1”);</a:t>
            </a:r>
          </a:p>
          <a:p>
            <a:pPr marL="457200" lvl="1" indent="457200">
              <a:buNone/>
            </a:pPr>
            <a:r>
              <a:rPr lang="en-US" sz="2000" dirty="0" err="1"/>
              <a:t>pElement.innerHTML</a:t>
            </a:r>
            <a:r>
              <a:rPr lang="en-US" sz="2000" dirty="0"/>
              <a:t> = “Wait until the second half...”;</a:t>
            </a:r>
          </a:p>
          <a:p>
            <a:pPr marL="457200" lvl="1" indent="457200">
              <a:buNone/>
            </a:pPr>
            <a:r>
              <a:rPr lang="en-US" sz="2000" dirty="0"/>
              <a:t>console.log(“...when the curtain falls!”);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Algoritmo para escribir en el cuerpo de un documento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s-ES" dirty="0"/>
              <a:t>Crear un elemento con un identificador específico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Crear un nuevo script JS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s-ES" dirty="0">
                <a:sym typeface="+mn-ea"/>
              </a:rPr>
              <a:t>Obtener una referencia al elemento para escribir en a través de su id y almacenar en una variable</a:t>
            </a:r>
            <a:endParaRPr lang="en-US" b="1" dirty="0"/>
          </a:p>
          <a:p>
            <a:pPr marL="914400" lvl="1" indent="-457200">
              <a:buAutoNum type="arabicPeriod"/>
            </a:pPr>
            <a:r>
              <a:rPr lang="es-ES" dirty="0"/>
              <a:t>Establezca la propiedad </a:t>
            </a:r>
            <a:r>
              <a:rPr lang="es-ES" dirty="0" err="1"/>
              <a:t>innerHTML</a:t>
            </a:r>
            <a:r>
              <a:rPr lang="es-ES" dirty="0"/>
              <a:t> del elemento en el texto que se va a escribir en la página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3599D-E546-486D-B242-2C8717E5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3296874"/>
            <a:ext cx="4361083" cy="1953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“Hola, Mundo” </a:t>
            </a:r>
            <a:r>
              <a:rPr lang="en-US" dirty="0" err="1"/>
              <a:t>en</a:t>
            </a:r>
            <a:r>
              <a:rPr lang="en-US" dirty="0"/>
              <a:t>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console</a:t>
            </a:r>
            <a:r>
              <a:rPr lang="en-US" b="1" dirty="0"/>
              <a:t>.log(</a:t>
            </a:r>
            <a:r>
              <a:rPr lang="en-US" dirty="0"/>
              <a:t>“Hola, </a:t>
            </a:r>
            <a:r>
              <a:rPr lang="en-US" dirty="0" err="1"/>
              <a:t>mundo</a:t>
            </a:r>
            <a:r>
              <a:rPr lang="en-US" dirty="0"/>
              <a:t>!”</a:t>
            </a:r>
            <a:r>
              <a:rPr lang="en-US" b="1" dirty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</a:t>
            </a:r>
            <a:r>
              <a:rPr lang="en-US" b="1" dirty="0"/>
              <a:t>: </a:t>
            </a:r>
            <a:r>
              <a:rPr lang="es-ES" dirty="0"/>
              <a:t>donde se mostrará la información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log</a:t>
            </a:r>
            <a:r>
              <a:rPr lang="en-US" b="1" dirty="0">
                <a:sym typeface="+mn-ea"/>
              </a:rPr>
              <a:t>(...)</a:t>
            </a:r>
            <a:r>
              <a:rPr lang="en-US" b="1" dirty="0"/>
              <a:t>: </a:t>
            </a:r>
            <a:r>
              <a:rPr lang="en-US" dirty="0" err="1"/>
              <a:t>significa</a:t>
            </a:r>
            <a:r>
              <a:rPr lang="en-US" dirty="0"/>
              <a:t> ‘escribe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’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“Hola, Mundo” </a:t>
            </a:r>
            <a:r>
              <a:rPr lang="en-US" dirty="0" err="1"/>
              <a:t>en</a:t>
            </a:r>
            <a:r>
              <a:rPr lang="en-US" dirty="0"/>
              <a:t>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console.log(</a:t>
            </a:r>
            <a:r>
              <a:rPr lang="en-US" b="1" dirty="0"/>
              <a:t>“Hola, </a:t>
            </a:r>
            <a:r>
              <a:rPr lang="en-US" b="1" dirty="0" err="1"/>
              <a:t>mundo</a:t>
            </a:r>
            <a:r>
              <a:rPr lang="en-US" b="1" dirty="0"/>
              <a:t>!”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</a:t>
            </a:r>
            <a:r>
              <a:rPr lang="en-US" b="1" dirty="0"/>
              <a:t>: </a:t>
            </a:r>
            <a:r>
              <a:rPr lang="es-ES" dirty="0"/>
              <a:t>donde se mostrará la información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log(...)</a:t>
            </a:r>
            <a:r>
              <a:rPr lang="en-US" b="1" dirty="0"/>
              <a:t>: </a:t>
            </a:r>
            <a:r>
              <a:rPr lang="en-US" dirty="0" err="1"/>
              <a:t>significa</a:t>
            </a:r>
            <a:r>
              <a:rPr lang="en-US" dirty="0"/>
              <a:t> ‘escribe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b="1" dirty="0"/>
              <a:t>“Hola, </a:t>
            </a:r>
            <a:r>
              <a:rPr lang="en-US" b="1" dirty="0" err="1"/>
              <a:t>mundo</a:t>
            </a:r>
            <a:r>
              <a:rPr lang="en-US" b="1" dirty="0"/>
              <a:t>!”</a:t>
            </a:r>
            <a:r>
              <a:rPr lang="en-US" dirty="0"/>
              <a:t>: </a:t>
            </a:r>
            <a:r>
              <a:rPr lang="es-ES" dirty="0"/>
              <a:t>la información específica para escribir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“Hola, Mundo” </a:t>
            </a:r>
            <a:r>
              <a:rPr lang="en-US" dirty="0" err="1"/>
              <a:t>en</a:t>
            </a:r>
            <a:r>
              <a:rPr lang="en-US" dirty="0"/>
              <a:t>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console.log(“Hola, </a:t>
            </a:r>
            <a:r>
              <a:rPr lang="en-US" dirty="0" err="1"/>
              <a:t>mundo</a:t>
            </a:r>
            <a:r>
              <a:rPr lang="en-US" dirty="0"/>
              <a:t>!”)</a:t>
            </a:r>
            <a:r>
              <a:rPr lang="en-US" b="1" dirty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</a:t>
            </a:r>
            <a:r>
              <a:rPr lang="en-US" b="1" dirty="0"/>
              <a:t>: </a:t>
            </a:r>
            <a:r>
              <a:rPr lang="es-ES" dirty="0"/>
              <a:t>donde se mostrará la información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log(...)</a:t>
            </a:r>
            <a:r>
              <a:rPr lang="en-US" b="1" dirty="0"/>
              <a:t>: </a:t>
            </a:r>
            <a:r>
              <a:rPr lang="en-US" dirty="0" err="1"/>
              <a:t>significa</a:t>
            </a:r>
            <a:r>
              <a:rPr lang="en-US" dirty="0"/>
              <a:t> ‘escribe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“Hola, </a:t>
            </a:r>
            <a:r>
              <a:rPr lang="en-US" dirty="0" err="1"/>
              <a:t>mundo</a:t>
            </a:r>
            <a:r>
              <a:rPr lang="en-US" dirty="0"/>
              <a:t>!”: </a:t>
            </a:r>
            <a:r>
              <a:rPr lang="es-ES" dirty="0"/>
              <a:t>la información específica para escribir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; </a:t>
            </a:r>
            <a:r>
              <a:rPr lang="en-US" dirty="0"/>
              <a:t>: </a:t>
            </a:r>
            <a:r>
              <a:rPr lang="es-ES" dirty="0"/>
              <a:t>marca el final de esta línea de código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JS en un Navegador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ejecutar JS en un navegador, debe incluirse en un archivo HTML</a:t>
            </a:r>
            <a:r>
              <a:rPr lang="en-US" dirty="0"/>
              <a:t>.</a:t>
            </a:r>
          </a:p>
          <a:p>
            <a:pPr lvl="1"/>
            <a:r>
              <a:rPr lang="es-ES" dirty="0"/>
              <a:t>Ya sea en línea, externo o interno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JS en un Navegador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ejecutar JS en un navegador, debe incluirse en un archivo HTML</a:t>
            </a:r>
            <a:r>
              <a:rPr lang="en-US" dirty="0"/>
              <a:t>.</a:t>
            </a:r>
          </a:p>
          <a:p>
            <a:pPr lvl="1"/>
            <a:r>
              <a:rPr lang="es-ES" dirty="0"/>
              <a:t>Ya sea en línea, externo o interno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 err="1"/>
              <a:t>Solución</a:t>
            </a:r>
            <a:r>
              <a:rPr lang="en-US" dirty="0"/>
              <a:t> Externa (</a:t>
            </a:r>
            <a:r>
              <a:rPr lang="es-ES" dirty="0"/>
              <a:t>en un archivo .JS separado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console.log(“Hola, Mundo!”);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9" ma:contentTypeDescription="Create a new document." ma:contentTypeScope="" ma:versionID="5ef7b2d443ee770b31e4d041db296c08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fe21d4480137d6a6a77689ea42317635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22E5C2-27E9-4BFF-A9B8-539B15E00B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7D44CD-F139-4550-B093-FE10C81A5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A12307-288B-4D3E-8341-873DBB8885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2936</Words>
  <Application>Microsoft Office PowerPoint</Application>
  <PresentationFormat>Widescreen</PresentationFormat>
  <Paragraphs>327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Lección 10</vt:lpstr>
      <vt:lpstr>¿Qué es? </vt:lpstr>
      <vt:lpstr>“Hola, Mundo” en JS</vt:lpstr>
      <vt:lpstr>“Hola, Mundo” en JS</vt:lpstr>
      <vt:lpstr>“Hola, Mundo” en JS</vt:lpstr>
      <vt:lpstr>“Hola, Mundo” en JS</vt:lpstr>
      <vt:lpstr>“Hola, Mundo” en JS</vt:lpstr>
      <vt:lpstr>Ejecución de JS en un Navegador Web</vt:lpstr>
      <vt:lpstr>Ejecución de JS en un Navegador Web</vt:lpstr>
      <vt:lpstr>Ejecución de JS en un Navegador Web</vt:lpstr>
      <vt:lpstr>Ejecución de JS en un Navegador Web</vt:lpstr>
      <vt:lpstr>Ejecución de JS en un Navegador Web</vt:lpstr>
      <vt:lpstr>Ejecución de JS en un Navegador Web</vt:lpstr>
      <vt:lpstr>Anatomía de un Navegador Web</vt:lpstr>
      <vt:lpstr>Anatomía de un Navegador Web</vt:lpstr>
      <vt:lpstr>Anatomía de un Navegador Web</vt:lpstr>
      <vt:lpstr>Anatomía de un Navegador Web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  <vt:lpstr>Escribir al Cuerpo (Documento)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Mr. Gross</dc:creator>
  <cp:lastModifiedBy>Joshua Gross</cp:lastModifiedBy>
  <cp:revision>37</cp:revision>
  <dcterms:created xsi:type="dcterms:W3CDTF">2023-10-11T00:57:07Z</dcterms:created>
  <dcterms:modified xsi:type="dcterms:W3CDTF">2023-10-26T19:54:06Z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77D0A2C2395741B1A137868164F7C8DE_11</vt:lpwstr>
  </property>
  <property fmtid="{D5CDD505-2E9C-101B-9397-08002B2CF9AE}" pid="3" name="KSOProductBuildVer">
    <vt:lpwstr>1033-12.2.0.13215</vt:lpwstr>
  </property>
  <property fmtid="{D5CDD505-2E9C-101B-9397-08002B2CF9AE}" pid="4" name="ContentTypeId">
    <vt:lpwstr>0x010100560B5B77A830FC46B2AE00BAF7D52A54</vt:lpwstr>
  </property>
</Properties>
</file>