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44631098-EF56-4354-95F0-43EF882E99E9}"/>
    <pc:docChg chg="undo custSel modSld">
      <pc:chgData name="Joshua Gross" userId="7bb6a70e-9d37-46e4-96de-748557707bd0" providerId="ADAL" clId="{44631098-EF56-4354-95F0-43EF882E99E9}" dt="2023-10-05T13:25:29.125" v="76" actId="1582"/>
      <pc:docMkLst>
        <pc:docMk/>
      </pc:docMkLst>
      <pc:sldChg chg="addSp delSp modSp">
        <pc:chgData name="Joshua Gross" userId="7bb6a70e-9d37-46e4-96de-748557707bd0" providerId="ADAL" clId="{44631098-EF56-4354-95F0-43EF882E99E9}" dt="2023-10-05T13:19:48.514" v="21" actId="1076"/>
        <pc:sldMkLst>
          <pc:docMk/>
          <pc:sldMk cId="1658153941" sldId="258"/>
        </pc:sldMkLst>
        <pc:picChg chg="add mod">
          <ac:chgData name="Joshua Gross" userId="7bb6a70e-9d37-46e4-96de-748557707bd0" providerId="ADAL" clId="{44631098-EF56-4354-95F0-43EF882E99E9}" dt="2023-10-05T13:19:29.617" v="15" actId="1076"/>
          <ac:picMkLst>
            <pc:docMk/>
            <pc:sldMk cId="1658153941" sldId="258"/>
            <ac:picMk id="3" creationId="{021C0C0A-6DCB-4D5A-9C78-F39CA300DA1E}"/>
          </ac:picMkLst>
        </pc:picChg>
        <pc:picChg chg="del">
          <ac:chgData name="Joshua Gross" userId="7bb6a70e-9d37-46e4-96de-748557707bd0" providerId="ADAL" clId="{44631098-EF56-4354-95F0-43EF882E99E9}" dt="2023-10-05T13:19:41.611" v="16" actId="478"/>
          <ac:picMkLst>
            <pc:docMk/>
            <pc:sldMk cId="1658153941" sldId="258"/>
            <ac:picMk id="4" creationId="{E23F4A1F-72C7-4ADF-B7C1-B1F374F8A8BB}"/>
          </ac:picMkLst>
        </pc:picChg>
        <pc:picChg chg="del">
          <ac:chgData name="Joshua Gross" userId="7bb6a70e-9d37-46e4-96de-748557707bd0" providerId="ADAL" clId="{44631098-EF56-4354-95F0-43EF882E99E9}" dt="2023-10-05T13:19:21.938" v="10" actId="478"/>
          <ac:picMkLst>
            <pc:docMk/>
            <pc:sldMk cId="1658153941" sldId="258"/>
            <ac:picMk id="5" creationId="{DDF427E8-3ECF-477B-83AE-D4E4F5BDCAE4}"/>
          </ac:picMkLst>
        </pc:picChg>
        <pc:picChg chg="add mod">
          <ac:chgData name="Joshua Gross" userId="7bb6a70e-9d37-46e4-96de-748557707bd0" providerId="ADAL" clId="{44631098-EF56-4354-95F0-43EF882E99E9}" dt="2023-10-05T13:19:48.514" v="21" actId="1076"/>
          <ac:picMkLst>
            <pc:docMk/>
            <pc:sldMk cId="1658153941" sldId="258"/>
            <ac:picMk id="10" creationId="{AB707DF6-A4ED-4831-B30F-68AA2EE2A5D2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4:13.348" v="61" actId="1076"/>
        <pc:sldMkLst>
          <pc:docMk/>
          <pc:sldMk cId="1152250863" sldId="260"/>
        </pc:sldMkLst>
        <pc:picChg chg="del">
          <ac:chgData name="Joshua Gross" userId="7bb6a70e-9d37-46e4-96de-748557707bd0" providerId="ADAL" clId="{44631098-EF56-4354-95F0-43EF882E99E9}" dt="2023-10-05T13:24:02.613" v="57" actId="478"/>
          <ac:picMkLst>
            <pc:docMk/>
            <pc:sldMk cId="1152250863" sldId="260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44631098-EF56-4354-95F0-43EF882E99E9}" dt="2023-10-05T13:24:13.348" v="61" actId="1076"/>
          <ac:picMkLst>
            <pc:docMk/>
            <pc:sldMk cId="1152250863" sldId="260"/>
            <ac:picMk id="6" creationId="{AAF902E2-0B5A-4BB2-BB82-4095167A7865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18:55.857" v="9" actId="1076"/>
        <pc:sldMkLst>
          <pc:docMk/>
          <pc:sldMk cId="2353882107" sldId="261"/>
        </pc:sldMkLst>
        <pc:picChg chg="del">
          <ac:chgData name="Joshua Gross" userId="7bb6a70e-9d37-46e4-96de-748557707bd0" providerId="ADAL" clId="{44631098-EF56-4354-95F0-43EF882E99E9}" dt="2023-10-05T13:18:28.397" v="0" actId="478"/>
          <ac:picMkLst>
            <pc:docMk/>
            <pc:sldMk cId="2353882107" sldId="261"/>
            <ac:picMk id="4" creationId="{E23F4A1F-72C7-4ADF-B7C1-B1F374F8A8BB}"/>
          </ac:picMkLst>
        </pc:picChg>
        <pc:picChg chg="del">
          <ac:chgData name="Joshua Gross" userId="7bb6a70e-9d37-46e4-96de-748557707bd0" providerId="ADAL" clId="{44631098-EF56-4354-95F0-43EF882E99E9}" dt="2023-10-05T13:18:47.937" v="4" actId="478"/>
          <ac:picMkLst>
            <pc:docMk/>
            <pc:sldMk cId="2353882107" sldId="261"/>
            <ac:picMk id="5" creationId="{9A434D42-966C-479D-84D7-12AD38ACDE9D}"/>
          </ac:picMkLst>
        </pc:picChg>
        <pc:picChg chg="add mod">
          <ac:chgData name="Joshua Gross" userId="7bb6a70e-9d37-46e4-96de-748557707bd0" providerId="ADAL" clId="{44631098-EF56-4354-95F0-43EF882E99E9}" dt="2023-10-05T13:18:34.562" v="3" actId="1076"/>
          <ac:picMkLst>
            <pc:docMk/>
            <pc:sldMk cId="2353882107" sldId="261"/>
            <ac:picMk id="6" creationId="{9556F4E3-B92F-4319-983B-1E6EF6E634A7}"/>
          </ac:picMkLst>
        </pc:picChg>
        <pc:picChg chg="add mod">
          <ac:chgData name="Joshua Gross" userId="7bb6a70e-9d37-46e4-96de-748557707bd0" providerId="ADAL" clId="{44631098-EF56-4354-95F0-43EF882E99E9}" dt="2023-10-05T13:18:55.857" v="9" actId="1076"/>
          <ac:picMkLst>
            <pc:docMk/>
            <pc:sldMk cId="2353882107" sldId="261"/>
            <ac:picMk id="7" creationId="{519158DF-FB22-4A70-833B-94A4B3FBBAA6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2:46.939" v="48" actId="14100"/>
        <pc:sldMkLst>
          <pc:docMk/>
          <pc:sldMk cId="1597390541" sldId="262"/>
        </pc:sldMkLst>
        <pc:picChg chg="add del mod">
          <ac:chgData name="Joshua Gross" userId="7bb6a70e-9d37-46e4-96de-748557707bd0" providerId="ADAL" clId="{44631098-EF56-4354-95F0-43EF882E99E9}" dt="2023-10-05T13:22:01.045" v="38"/>
          <ac:picMkLst>
            <pc:docMk/>
            <pc:sldMk cId="1597390541" sldId="262"/>
            <ac:picMk id="3" creationId="{7EB562C6-CA39-4953-8916-07BDF85232E1}"/>
          </ac:picMkLst>
        </pc:picChg>
        <pc:picChg chg="add mod">
          <ac:chgData name="Joshua Gross" userId="7bb6a70e-9d37-46e4-96de-748557707bd0" providerId="ADAL" clId="{44631098-EF56-4354-95F0-43EF882E99E9}" dt="2023-10-05T13:22:23.283" v="43" actId="1076"/>
          <ac:picMkLst>
            <pc:docMk/>
            <pc:sldMk cId="1597390541" sldId="262"/>
            <ac:picMk id="4" creationId="{CBD718E5-61F9-402C-B616-F64496F20B82}"/>
          </ac:picMkLst>
        </pc:picChg>
        <pc:picChg chg="add del">
          <ac:chgData name="Joshua Gross" userId="7bb6a70e-9d37-46e4-96de-748557707bd0" providerId="ADAL" clId="{44631098-EF56-4354-95F0-43EF882E99E9}" dt="2023-10-05T13:21:41.763" v="32" actId="478"/>
          <ac:picMkLst>
            <pc:docMk/>
            <pc:sldMk cId="1597390541" sldId="262"/>
            <ac:picMk id="5" creationId="{0BE2251C-899B-4125-BA01-392020058228}"/>
          </ac:picMkLst>
        </pc:picChg>
        <pc:picChg chg="del">
          <ac:chgData name="Joshua Gross" userId="7bb6a70e-9d37-46e4-96de-748557707bd0" providerId="ADAL" clId="{44631098-EF56-4354-95F0-43EF882E99E9}" dt="2023-10-05T13:22:38.308" v="44" actId="478"/>
          <ac:picMkLst>
            <pc:docMk/>
            <pc:sldMk cId="1597390541" sldId="262"/>
            <ac:picMk id="6" creationId="{49B34222-9073-4EFC-93E1-490D8AE958A1}"/>
          </ac:picMkLst>
        </pc:picChg>
        <pc:picChg chg="add del">
          <ac:chgData name="Joshua Gross" userId="7bb6a70e-9d37-46e4-96de-748557707bd0" providerId="ADAL" clId="{44631098-EF56-4354-95F0-43EF882E99E9}" dt="2023-10-05T13:21:40.132" v="30"/>
          <ac:picMkLst>
            <pc:docMk/>
            <pc:sldMk cId="1597390541" sldId="262"/>
            <ac:picMk id="7" creationId="{DF10BDE8-0EF1-4154-B216-0254D01333CE}"/>
          </ac:picMkLst>
        </pc:picChg>
        <pc:picChg chg="add mod">
          <ac:chgData name="Joshua Gross" userId="7bb6a70e-9d37-46e4-96de-748557707bd0" providerId="ADAL" clId="{44631098-EF56-4354-95F0-43EF882E99E9}" dt="2023-10-05T13:22:46.939" v="48" actId="14100"/>
          <ac:picMkLst>
            <pc:docMk/>
            <pc:sldMk cId="1597390541" sldId="262"/>
            <ac:picMk id="8" creationId="{5F4746B6-BAFA-437B-BFFE-199CFB4CE1FB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4:48.893" v="68" actId="1076"/>
        <pc:sldMkLst>
          <pc:docMk/>
          <pc:sldMk cId="357024841" sldId="263"/>
        </pc:sldMkLst>
        <pc:picChg chg="add mod">
          <ac:chgData name="Joshua Gross" userId="7bb6a70e-9d37-46e4-96de-748557707bd0" providerId="ADAL" clId="{44631098-EF56-4354-95F0-43EF882E99E9}" dt="2023-10-05T13:24:48.893" v="68" actId="1076"/>
          <ac:picMkLst>
            <pc:docMk/>
            <pc:sldMk cId="357024841" sldId="263"/>
            <ac:picMk id="4" creationId="{30BAAAB4-2860-4C88-9276-3517DF6E207D}"/>
          </ac:picMkLst>
        </pc:picChg>
        <pc:picChg chg="del">
          <ac:chgData name="Joshua Gross" userId="7bb6a70e-9d37-46e4-96de-748557707bd0" providerId="ADAL" clId="{44631098-EF56-4354-95F0-43EF882E99E9}" dt="2023-10-05T13:24:46.508" v="66" actId="478"/>
          <ac:picMkLst>
            <pc:docMk/>
            <pc:sldMk cId="357024841" sldId="263"/>
            <ac:picMk id="5" creationId="{4AA45268-2785-45E6-A39F-206F504538E9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0:16.930" v="27" actId="1076"/>
        <pc:sldMkLst>
          <pc:docMk/>
          <pc:sldMk cId="1399610798" sldId="265"/>
        </pc:sldMkLst>
        <pc:picChg chg="del">
          <ac:chgData name="Joshua Gross" userId="7bb6a70e-9d37-46e4-96de-748557707bd0" providerId="ADAL" clId="{44631098-EF56-4354-95F0-43EF882E99E9}" dt="2023-10-05T13:20:09.027" v="22" actId="478"/>
          <ac:picMkLst>
            <pc:docMk/>
            <pc:sldMk cId="1399610798" sldId="265"/>
            <ac:picMk id="3" creationId="{E8A2492A-95D1-4B74-A4CC-FE5F0BA46E04}"/>
          </ac:picMkLst>
        </pc:picChg>
        <pc:picChg chg="add mod">
          <ac:chgData name="Joshua Gross" userId="7bb6a70e-9d37-46e4-96de-748557707bd0" providerId="ADAL" clId="{44631098-EF56-4354-95F0-43EF882E99E9}" dt="2023-10-05T13:20:16.930" v="27" actId="1076"/>
          <ac:picMkLst>
            <pc:docMk/>
            <pc:sldMk cId="1399610798" sldId="265"/>
            <ac:picMk id="4" creationId="{08BB0FE9-954B-45F4-B291-AAACB8131A3C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4:24.629" v="65" actId="732"/>
        <pc:sldMkLst>
          <pc:docMk/>
          <pc:sldMk cId="4197318355" sldId="267"/>
        </pc:sldMkLst>
        <pc:picChg chg="del">
          <ac:chgData name="Joshua Gross" userId="7bb6a70e-9d37-46e4-96de-748557707bd0" providerId="ADAL" clId="{44631098-EF56-4354-95F0-43EF882E99E9}" dt="2023-10-05T13:24:18.740" v="62" actId="478"/>
          <ac:picMkLst>
            <pc:docMk/>
            <pc:sldMk cId="4197318355" sldId="26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44631098-EF56-4354-95F0-43EF882E99E9}" dt="2023-10-05T13:24:24.629" v="65" actId="732"/>
          <ac:picMkLst>
            <pc:docMk/>
            <pc:sldMk cId="4197318355" sldId="267"/>
            <ac:picMk id="8" creationId="{5A8337DE-D966-4390-9BBF-ABC5944C175D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3:15.764" v="52" actId="1076"/>
        <pc:sldMkLst>
          <pc:docMk/>
          <pc:sldMk cId="263100609" sldId="268"/>
        </pc:sldMkLst>
        <pc:picChg chg="del">
          <ac:chgData name="Joshua Gross" userId="7bb6a70e-9d37-46e4-96de-748557707bd0" providerId="ADAL" clId="{44631098-EF56-4354-95F0-43EF882E99E9}" dt="2023-10-05T13:23:03.612" v="49" actId="478"/>
          <ac:picMkLst>
            <pc:docMk/>
            <pc:sldMk cId="263100609" sldId="268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44631098-EF56-4354-95F0-43EF882E99E9}" dt="2023-10-05T13:23:15.764" v="52" actId="1076"/>
          <ac:picMkLst>
            <pc:docMk/>
            <pc:sldMk cId="263100609" sldId="268"/>
            <ac:picMk id="7" creationId="{0DCF20A7-1706-4966-83E0-D94EE445708B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3:55.684" v="56" actId="732"/>
        <pc:sldMkLst>
          <pc:docMk/>
          <pc:sldMk cId="1922963660" sldId="269"/>
        </pc:sldMkLst>
        <pc:picChg chg="add mod modCrop">
          <ac:chgData name="Joshua Gross" userId="7bb6a70e-9d37-46e4-96de-748557707bd0" providerId="ADAL" clId="{44631098-EF56-4354-95F0-43EF882E99E9}" dt="2023-10-05T13:23:55.684" v="56" actId="732"/>
          <ac:picMkLst>
            <pc:docMk/>
            <pc:sldMk cId="1922963660" sldId="269"/>
            <ac:picMk id="5" creationId="{9150C137-41C1-489F-B8AD-35BD98BBF80F}"/>
          </ac:picMkLst>
        </pc:picChg>
        <pc:picChg chg="del">
          <ac:chgData name="Joshua Gross" userId="7bb6a70e-9d37-46e4-96de-748557707bd0" providerId="ADAL" clId="{44631098-EF56-4354-95F0-43EF882E99E9}" dt="2023-10-05T13:23:18.820" v="53" actId="478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">
        <pc:chgData name="Joshua Gross" userId="7bb6a70e-9d37-46e4-96de-748557707bd0" providerId="ADAL" clId="{44631098-EF56-4354-95F0-43EF882E99E9}" dt="2023-10-05T13:25:29.125" v="76" actId="1582"/>
        <pc:sldMkLst>
          <pc:docMk/>
          <pc:sldMk cId="3404208113" sldId="270"/>
        </pc:sldMkLst>
        <pc:picChg chg="add mod">
          <ac:chgData name="Joshua Gross" userId="7bb6a70e-9d37-46e4-96de-748557707bd0" providerId="ADAL" clId="{44631098-EF56-4354-95F0-43EF882E99E9}" dt="2023-10-05T13:25:29.125" v="76" actId="1582"/>
          <ac:picMkLst>
            <pc:docMk/>
            <pc:sldMk cId="3404208113" sldId="270"/>
            <ac:picMk id="3" creationId="{034174D1-CD64-48FE-9862-C1BEE832917A}"/>
          </ac:picMkLst>
        </pc:picChg>
        <pc:picChg chg="del">
          <ac:chgData name="Joshua Gross" userId="7bb6a70e-9d37-46e4-96de-748557707bd0" providerId="ADAL" clId="{44631098-EF56-4354-95F0-43EF882E99E9}" dt="2023-10-05T13:25:06.540" v="69" actId="478"/>
          <ac:picMkLst>
            <pc:docMk/>
            <pc:sldMk cId="3404208113" sldId="270"/>
            <ac:picMk id="5" creationId="{4AA45268-2785-45E6-A39F-206F504538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Lista de Verificación del Proyecto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 la "Nueva" Página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2732626" y="3994328"/>
            <a:ext cx="715251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id=“tienda"&gt;</a:t>
            </a:r>
          </a:p>
          <a:p>
            <a:r>
              <a:rPr lang="en-US" sz="2400" dirty="0"/>
              <a:t>    &lt;!-- </a:t>
            </a:r>
            <a:r>
              <a:rPr lang="es-ES" sz="2400" dirty="0"/>
              <a:t>contenedor de artículos de sombrero azul</a:t>
            </a:r>
            <a:r>
              <a:rPr lang="en-US" sz="2400" dirty="0"/>
              <a:t>--&gt;</a:t>
            </a:r>
          </a:p>
          <a:p>
            <a:r>
              <a:rPr lang="en-US" sz="2400" dirty="0"/>
              <a:t>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almohada</a:t>
            </a:r>
            <a:r>
              <a:rPr lang="en-US" sz="2400" dirty="0"/>
              <a:t> </a:t>
            </a:r>
            <a:r>
              <a:rPr lang="en-US" sz="2400" dirty="0" err="1"/>
              <a:t>azul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pantalones</a:t>
            </a:r>
            <a:r>
              <a:rPr lang="en-US" sz="2400" dirty="0"/>
              <a:t> </a:t>
            </a:r>
            <a:r>
              <a:rPr lang="en-US" sz="2400" dirty="0" err="1"/>
              <a:t>azules</a:t>
            </a:r>
            <a:r>
              <a:rPr lang="en-US" sz="2400" dirty="0"/>
              <a:t>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F20A7-1706-4966-83E0-D94EE4457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4"/>
          <a:stretch/>
        </p:blipFill>
        <p:spPr>
          <a:xfrm>
            <a:off x="1722540" y="1955186"/>
            <a:ext cx="7291605" cy="18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 la Página de "Venta"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2409050" y="3994328"/>
            <a:ext cx="7373900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id=“tienda"&gt;</a:t>
            </a:r>
          </a:p>
          <a:p>
            <a:r>
              <a:rPr lang="en-US" sz="2400" dirty="0"/>
              <a:t>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sombrero </a:t>
            </a:r>
            <a:r>
              <a:rPr lang="en-US" sz="2400" dirty="0" err="1"/>
              <a:t>naranja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almohada</a:t>
            </a:r>
            <a:r>
              <a:rPr lang="en-US" sz="2400" dirty="0"/>
              <a:t> </a:t>
            </a:r>
            <a:r>
              <a:rPr lang="en-US" sz="2400" dirty="0" err="1"/>
              <a:t>naranja</a:t>
            </a:r>
            <a:r>
              <a:rPr lang="en-US" sz="2400" dirty="0"/>
              <a:t> --&gt;
    &lt;!-- </a:t>
            </a:r>
            <a:r>
              <a:rPr lang="en-US" sz="2400" dirty="0" err="1"/>
              <a:t>contenedor</a:t>
            </a:r>
            <a:r>
              <a:rPr lang="en-US" sz="2400" dirty="0"/>
              <a:t> de </a:t>
            </a:r>
            <a:r>
              <a:rPr lang="en-US" sz="2400" dirty="0" err="1"/>
              <a:t>artículos</a:t>
            </a:r>
            <a:r>
              <a:rPr lang="en-US" sz="2400" dirty="0"/>
              <a:t> de </a:t>
            </a:r>
            <a:r>
              <a:rPr lang="en-US" sz="2400" dirty="0" err="1"/>
              <a:t>pantalones</a:t>
            </a:r>
            <a:r>
              <a:rPr lang="en-US" sz="2400" dirty="0"/>
              <a:t> </a:t>
            </a:r>
            <a:r>
              <a:rPr lang="en-US" sz="2400" dirty="0" err="1"/>
              <a:t>naranjas</a:t>
            </a:r>
            <a:r>
              <a:rPr lang="en-US" sz="2400" dirty="0"/>
              <a:t>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C137-41C1-489F-B8AD-35BD98BB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1"/>
          <a:stretch/>
        </p:blipFill>
        <p:spPr>
          <a:xfrm>
            <a:off x="2200712" y="1946245"/>
            <a:ext cx="7291605" cy="18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4: Crear el Encabezado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pestaña para cada página que navega a esa página al hacer clic 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902E2-0B5A-4BB2-BB82-4095167A7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30"/>
          <a:stretch/>
        </p:blipFill>
        <p:spPr>
          <a:xfrm>
            <a:off x="900418" y="1762693"/>
            <a:ext cx="7291605" cy="6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s-ES" dirty="0"/>
              <a:t>Día 4: Crear el Encabezado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5000728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</a:t>
            </a:r>
            <a:r>
              <a:rPr lang="en-US" sz="2800" b="1" dirty="0" err="1"/>
              <a:t>Todos</a:t>
            </a:r>
            <a:r>
              <a:rPr lang="en-US" sz="2800" b="1" dirty="0"/>
              <a:t> los </a:t>
            </a:r>
            <a:r>
              <a:rPr lang="en-US" sz="2800" b="1" dirty="0" err="1"/>
              <a:t>archivos</a:t>
            </a:r>
            <a:r>
              <a:rPr lang="en-US" sz="2800" b="1" dirty="0"/>
              <a:t> HTML)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337DE-D966-4390-9BBF-ABC5944C1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56" b="75530"/>
          <a:stretch/>
        </p:blipFill>
        <p:spPr>
          <a:xfrm>
            <a:off x="40723" y="1054781"/>
            <a:ext cx="6055277" cy="6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5: Crear el Formulario de Contacto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AAAB4-2860-4C88-9276-3517DF6E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9" y="1331140"/>
            <a:ext cx="96774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>
            <a:normAutofit/>
          </a:bodyPr>
          <a:lstStyle/>
          <a:p>
            <a:r>
              <a:rPr lang="es-ES" sz="3700" b="1" dirty="0"/>
              <a:t>Día 5: Crear el Formulario de Contacto</a:t>
            </a:r>
            <a:endParaRPr lang="en-US" sz="3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174D1-CD64-48FE-9862-C1BEE832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32" y="1"/>
            <a:ext cx="4901967" cy="2454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6: Puesta al día / Bonificación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Agregue una página de producto que contenga información para cada producto que esté vinculada a la imagen del producto en la(s) página(s) de productos
Crear un contenedor de artículos para artículos agotados
Crear un formulario para que los usuarios creen cuentas e inicien sesión
Crear un formulario para que los propietarios de las tiendas agreguen nuevos productos
Revise el código para asegurarse de que sea fácil de leer y esté bien organizado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General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6F4E3-B92F-4319-983B-1E6EF6E6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721"/>
            <a:ext cx="6870583" cy="31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158DF-FB22-4A70-833B-94A4B3FB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4078025"/>
            <a:ext cx="5278931" cy="26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1: Crear Imágenes para Productos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858136" y="36723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Almohada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189442" y="36197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Pantalón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1: Crear Imágenes para Productos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086348" y="266566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Almohada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796410" y="273757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Pantalón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2: Crear un Contenedor de Artículos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5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Artículo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Oferta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Artículo</a:t>
            </a:r>
            <a:r>
              <a:rPr lang="en-US" dirty="0"/>
              <a:t> Regular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C0C0A-6DCB-4D5A-9C78-F39CA300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1635849"/>
            <a:ext cx="2595080" cy="1984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07DF6-A4ED-4831-B30F-68AA2EE2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460" y="1635849"/>
            <a:ext cx="2595080" cy="19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7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Día 2: Crear un Contenedor de Artículos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B0FE9-954B-45F4-B291-AAACB813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2379980"/>
            <a:ext cx="2755002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Día 3: Crear la Pantalla "Todos los Elementos"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78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Combina artículos nuevos, en oferta y regulares de manera organizada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s-ES" dirty="0"/>
              <a:t>Día 3: Crear la Pantalla "Todos los Elementos"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607892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HTML (home.html)</a:t>
            </a:r>
            <a:endParaRPr lang="en-US" sz="2000" b="1" dirty="0"/>
          </a:p>
          <a:p>
            <a:r>
              <a:rPr lang="en-US" sz="2000" dirty="0"/>
              <a:t>&lt;div id="tienda"&gt;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sombrero azul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azul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pantalones azules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r>
              <a:rPr lang="en-US" sz="2000" dirty="0"/>
              <a:t> de sombrero </a:t>
            </a:r>
            <a:r>
              <a:rPr lang="en-US" sz="2000" dirty="0" err="1"/>
              <a:t>naranja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naranja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pantalones naranjas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s-ES" sz="2000" dirty="0"/>
              <a:t>contenedor de artículos de sombrero blanco</a:t>
            </a:r>
            <a:r>
              <a:rPr lang="en-US" sz="2000" dirty="0"/>
              <a:t>--&gt;</a:t>
            </a:r>
          </a:p>
          <a:p>
            <a:r>
              <a:rPr lang="en-US" sz="2000" dirty="0"/>
              <a:t>    &lt;!-- </a:t>
            </a:r>
            <a:r>
              <a:rPr lang="en-US" sz="2000" dirty="0" err="1"/>
              <a:t>contenedor</a:t>
            </a:r>
            <a:r>
              <a:rPr lang="en-US" sz="2000" dirty="0"/>
              <a:t> de </a:t>
            </a:r>
            <a:r>
              <a:rPr lang="en-US" sz="2000" dirty="0" err="1"/>
              <a:t>artículos</a:t>
            </a:r>
            <a:r>
              <a:rPr lang="en-US" sz="2000" dirty="0"/>
              <a:t> de </a:t>
            </a:r>
            <a:r>
              <a:rPr lang="en-US" sz="2000" dirty="0" err="1"/>
              <a:t>almohada</a:t>
            </a:r>
            <a:r>
              <a:rPr lang="en-US" sz="2000" dirty="0"/>
              <a:t> </a:t>
            </a:r>
            <a:r>
              <a:rPr lang="en-US" sz="2000" dirty="0" err="1"/>
              <a:t>blanca</a:t>
            </a:r>
            <a:r>
              <a:rPr lang="en-US" sz="2000" dirty="0"/>
              <a:t>--&gt;</a:t>
            </a:r>
          </a:p>
          <a:p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lang="es-ES" dirty="0"/>
              <a:t>Día 4: Crear Páginas y Encabezados Individuales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18E5-61F9-402C-B616-F64496F2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364119"/>
            <a:ext cx="7291605" cy="2541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746B6-BAFA-437B-BFFE-199CFB4C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4044499"/>
            <a:ext cx="7291605" cy="25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71C48-42D6-46C3-9B5F-6F3B89F20340}">
  <ds:schemaRefs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743806-55A8-4985-A79A-2A8AEF237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1359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Lista de Verificación del Proyecto 3</vt:lpstr>
      <vt:lpstr>Descripción General del Proyecto</vt:lpstr>
      <vt:lpstr>Día 1: Crear Imágenes para Productos</vt:lpstr>
      <vt:lpstr>Día 1: Crear Imágenes para Productos</vt:lpstr>
      <vt:lpstr>Día 2: Crear un Contenedor de Artículos</vt:lpstr>
      <vt:lpstr>Día 2: Crear un Contenedor de Artículos</vt:lpstr>
      <vt:lpstr>Día 3: Crear la Pantalla "Todos los Elementos"</vt:lpstr>
      <vt:lpstr>Día 3: Crear la Pantalla "Todos los Elementos"</vt:lpstr>
      <vt:lpstr>Día 4: Crear Páginas y Encabezados Individuales</vt:lpstr>
      <vt:lpstr>Día 4: Crea la "Nueva" Página</vt:lpstr>
      <vt:lpstr>Día 4: Crea la Página de "Venta"</vt:lpstr>
      <vt:lpstr>Día 4: Crear el Encabezado</vt:lpstr>
      <vt:lpstr>Día 4: Crear el Encabezado</vt:lpstr>
      <vt:lpstr>Día 5: Crear el Formulario de Contacto</vt:lpstr>
      <vt:lpstr>Día 5: Crear el Formulario de Contacto</vt:lpstr>
      <vt:lpstr>Día 6: Puesta al día / Bonificación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6</cp:revision>
  <dcterms:created xsi:type="dcterms:W3CDTF">2023-09-25T20:55:13Z</dcterms:created>
  <dcterms:modified xsi:type="dcterms:W3CDTF">2023-10-05T13:25:31Z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