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50" r:id="rId32"/>
    <p:sldId id="351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52" r:id="rId42"/>
    <p:sldId id="354" r:id="rId43"/>
    <p:sldId id="353" r:id="rId44"/>
    <p:sldId id="355" r:id="rId45"/>
    <p:sldId id="286" r:id="rId46"/>
    <p:sldId id="282" r:id="rId47"/>
    <p:sldId id="285" r:id="rId48"/>
    <p:sldId id="284" r:id="rId49"/>
    <p:sldId id="317" r:id="rId50"/>
    <p:sldId id="318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  <p:sldId id="315" r:id="rId80"/>
    <p:sldId id="316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presProps" Target="presProps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B3FC2DE-83E0-460A-8AF5-2956BCBFAFCB}"/>
    <pc:docChg chg="undo custSel addSld delSld modSld">
      <pc:chgData name="Joshua Gross" userId="7bb6a70e-9d37-46e4-96de-748557707bd0" providerId="ADAL" clId="{DB3FC2DE-83E0-460A-8AF5-2956BCBFAFCB}" dt="2023-09-27T20:36:33.095" v="490" actId="113"/>
      <pc:docMkLst>
        <pc:docMk/>
      </pc:docMkLst>
      <pc:sldChg chg="modSp">
        <pc:chgData name="Joshua Gross" userId="7bb6a70e-9d37-46e4-96de-748557707bd0" providerId="ADAL" clId="{DB3FC2DE-83E0-460A-8AF5-2956BCBFAFCB}" dt="2023-09-27T20:18:34.620" v="0" actId="113"/>
        <pc:sldMkLst>
          <pc:docMk/>
          <pc:sldMk cId="0" sldId="266"/>
        </pc:sldMkLst>
        <pc:spChg chg="mod">
          <ac:chgData name="Joshua Gross" userId="7bb6a70e-9d37-46e4-96de-748557707bd0" providerId="ADAL" clId="{DB3FC2DE-83E0-460A-8AF5-2956BCBFAFCB}" dt="2023-09-27T20:18:34.620" v="0" actId="113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8.152" v="11" actId="113"/>
        <pc:sldMkLst>
          <pc:docMk/>
          <pc:sldMk cId="0" sldId="268"/>
        </pc:sldMkLst>
        <pc:spChg chg="mod">
          <ac:chgData name="Joshua Gross" userId="7bb6a70e-9d37-46e4-96de-748557707bd0" providerId="ADAL" clId="{DB3FC2DE-83E0-460A-8AF5-2956BCBFAFCB}" dt="2023-09-27T20:19:18.152" v="11" actId="113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3.673" v="9" actId="113"/>
        <pc:sldMkLst>
          <pc:docMk/>
          <pc:sldMk cId="0" sldId="269"/>
        </pc:sldMkLst>
        <pc:spChg chg="mod">
          <ac:chgData name="Joshua Gross" userId="7bb6a70e-9d37-46e4-96de-748557707bd0" providerId="ADAL" clId="{DB3FC2DE-83E0-460A-8AF5-2956BCBFAFCB}" dt="2023-09-27T20:18:43.121" v="1" actId="113"/>
          <ac:spMkLst>
            <pc:docMk/>
            <pc:sldMk cId="0" sldId="26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13.673" v="9" actId="113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4.281" v="12" actId="113"/>
        <pc:sldMkLst>
          <pc:docMk/>
          <pc:sldMk cId="0" sldId="270"/>
        </pc:sldMkLst>
        <pc:spChg chg="mod">
          <ac:chgData name="Joshua Gross" userId="7bb6a70e-9d37-46e4-96de-748557707bd0" providerId="ADAL" clId="{DB3FC2DE-83E0-460A-8AF5-2956BCBFAFCB}" dt="2023-09-27T20:19:24.281" v="12" actId="113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7.602" v="13" actId="113"/>
        <pc:sldMkLst>
          <pc:docMk/>
          <pc:sldMk cId="0" sldId="271"/>
        </pc:sldMkLst>
        <pc:spChg chg="mod">
          <ac:chgData name="Joshua Gross" userId="7bb6a70e-9d37-46e4-96de-748557707bd0" providerId="ADAL" clId="{DB3FC2DE-83E0-460A-8AF5-2956BCBFAFCB}" dt="2023-09-27T20:19:27.602" v="13" actId="113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0.938" v="14" actId="113"/>
        <pc:sldMkLst>
          <pc:docMk/>
          <pc:sldMk cId="0" sldId="272"/>
        </pc:sldMkLst>
        <pc:spChg chg="mod">
          <ac:chgData name="Joshua Gross" userId="7bb6a70e-9d37-46e4-96de-748557707bd0" providerId="ADAL" clId="{DB3FC2DE-83E0-460A-8AF5-2956BCBFAFCB}" dt="2023-09-27T20:18:47.689" v="2" actId="113"/>
          <ac:spMkLst>
            <pc:docMk/>
            <pc:sldMk cId="0" sldId="27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30.938" v="14" actId="113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4.647" v="15" actId="113"/>
        <pc:sldMkLst>
          <pc:docMk/>
          <pc:sldMk cId="0" sldId="273"/>
        </pc:sldMkLst>
        <pc:spChg chg="mod">
          <ac:chgData name="Joshua Gross" userId="7bb6a70e-9d37-46e4-96de-748557707bd0" providerId="ADAL" clId="{DB3FC2DE-83E0-460A-8AF5-2956BCBFAFCB}" dt="2023-09-27T20:19:34.647" v="15" actId="113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8.689" v="16" actId="113"/>
        <pc:sldMkLst>
          <pc:docMk/>
          <pc:sldMk cId="0" sldId="274"/>
        </pc:sldMkLst>
        <pc:spChg chg="mod">
          <ac:chgData name="Joshua Gross" userId="7bb6a70e-9d37-46e4-96de-748557707bd0" providerId="ADAL" clId="{DB3FC2DE-83E0-460A-8AF5-2956BCBFAFCB}" dt="2023-09-27T20:19:38.689" v="1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1.385" v="17" actId="113"/>
        <pc:sldMkLst>
          <pc:docMk/>
          <pc:sldMk cId="0" sldId="275"/>
        </pc:sldMkLst>
        <pc:spChg chg="mod">
          <ac:chgData name="Joshua Gross" userId="7bb6a70e-9d37-46e4-96de-748557707bd0" providerId="ADAL" clId="{DB3FC2DE-83E0-460A-8AF5-2956BCBFAFCB}" dt="2023-09-27T20:18:56.567" v="7" actId="113"/>
          <ac:spMkLst>
            <pc:docMk/>
            <pc:sldMk cId="0" sldId="2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41.385" v="17" actId="113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5.169" v="18" actId="113"/>
        <pc:sldMkLst>
          <pc:docMk/>
          <pc:sldMk cId="0" sldId="276"/>
        </pc:sldMkLst>
        <pc:spChg chg="mod">
          <ac:chgData name="Joshua Gross" userId="7bb6a70e-9d37-46e4-96de-748557707bd0" providerId="ADAL" clId="{DB3FC2DE-83E0-460A-8AF5-2956BCBFAFCB}" dt="2023-09-27T20:19:45.169" v="18" actId="113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1.054" v="479" actId="113"/>
        <pc:sldMkLst>
          <pc:docMk/>
          <pc:sldMk cId="0" sldId="295"/>
        </pc:sldMkLst>
        <pc:spChg chg="mod">
          <ac:chgData name="Joshua Gross" userId="7bb6a70e-9d37-46e4-96de-748557707bd0" providerId="ADAL" clId="{DB3FC2DE-83E0-460A-8AF5-2956BCBFAFCB}" dt="2023-09-27T20:35:01.054" v="479" actId="11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6.681" v="480" actId="113"/>
        <pc:sldMkLst>
          <pc:docMk/>
          <pc:sldMk cId="0" sldId="296"/>
        </pc:sldMkLst>
        <pc:spChg chg="mod">
          <ac:chgData name="Joshua Gross" userId="7bb6a70e-9d37-46e4-96de-748557707bd0" providerId="ADAL" clId="{DB3FC2DE-83E0-460A-8AF5-2956BCBFAFCB}" dt="2023-09-27T20:35:06.681" v="480" actId="113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16.609" v="481" actId="113"/>
        <pc:sldMkLst>
          <pc:docMk/>
          <pc:sldMk cId="0" sldId="297"/>
        </pc:sldMkLst>
        <pc:spChg chg="mod">
          <ac:chgData name="Joshua Gross" userId="7bb6a70e-9d37-46e4-96de-748557707bd0" providerId="ADAL" clId="{DB3FC2DE-83E0-460A-8AF5-2956BCBFAFCB}" dt="2023-09-27T20:35:16.609" v="481" actId="113"/>
          <ac:spMkLst>
            <pc:docMk/>
            <pc:sldMk cId="0" sldId="29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1.176" v="482" actId="113"/>
        <pc:sldMkLst>
          <pc:docMk/>
          <pc:sldMk cId="0" sldId="298"/>
        </pc:sldMkLst>
        <pc:spChg chg="mod">
          <ac:chgData name="Joshua Gross" userId="7bb6a70e-9d37-46e4-96de-748557707bd0" providerId="ADAL" clId="{DB3FC2DE-83E0-460A-8AF5-2956BCBFAFCB}" dt="2023-09-27T20:35:21.176" v="482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5.894" v="483" actId="113"/>
        <pc:sldMkLst>
          <pc:docMk/>
          <pc:sldMk cId="0" sldId="299"/>
        </pc:sldMkLst>
        <pc:spChg chg="mod">
          <ac:chgData name="Joshua Gross" userId="7bb6a70e-9d37-46e4-96de-748557707bd0" providerId="ADAL" clId="{DB3FC2DE-83E0-460A-8AF5-2956BCBFAFCB}" dt="2023-09-27T20:35:25.894" v="483" actId="113"/>
          <ac:spMkLst>
            <pc:docMk/>
            <pc:sldMk cId="0" sldId="29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8.696" v="484" actId="113"/>
        <pc:sldMkLst>
          <pc:docMk/>
          <pc:sldMk cId="0" sldId="300"/>
        </pc:sldMkLst>
        <pc:spChg chg="mod">
          <ac:chgData name="Joshua Gross" userId="7bb6a70e-9d37-46e4-96de-748557707bd0" providerId="ADAL" clId="{DB3FC2DE-83E0-460A-8AF5-2956BCBFAFCB}" dt="2023-09-27T20:35:28.696" v="484" actId="113"/>
          <ac:spMkLst>
            <pc:docMk/>
            <pc:sldMk cId="0" sldId="30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5.200" v="485" actId="113"/>
        <pc:sldMkLst>
          <pc:docMk/>
          <pc:sldMk cId="0" sldId="306"/>
        </pc:sldMkLst>
        <pc:spChg chg="mod">
          <ac:chgData name="Joshua Gross" userId="7bb6a70e-9d37-46e4-96de-748557707bd0" providerId="ADAL" clId="{DB3FC2DE-83E0-460A-8AF5-2956BCBFAFCB}" dt="2023-09-27T20:36:15.200" v="485" actId="113"/>
          <ac:spMkLst>
            <pc:docMk/>
            <pc:sldMk cId="0" sldId="30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9.375" v="486" actId="113"/>
        <pc:sldMkLst>
          <pc:docMk/>
          <pc:sldMk cId="0" sldId="307"/>
        </pc:sldMkLst>
        <pc:spChg chg="mod">
          <ac:chgData name="Joshua Gross" userId="7bb6a70e-9d37-46e4-96de-748557707bd0" providerId="ADAL" clId="{DB3FC2DE-83E0-460A-8AF5-2956BCBFAFCB}" dt="2023-09-27T20:36:19.375" v="486" actId="113"/>
          <ac:spMkLst>
            <pc:docMk/>
            <pc:sldMk cId="0" sldId="30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2.623" v="487" actId="113"/>
        <pc:sldMkLst>
          <pc:docMk/>
          <pc:sldMk cId="0" sldId="308"/>
        </pc:sldMkLst>
        <pc:spChg chg="mod">
          <ac:chgData name="Joshua Gross" userId="7bb6a70e-9d37-46e4-96de-748557707bd0" providerId="ADAL" clId="{DB3FC2DE-83E0-460A-8AF5-2956BCBFAFCB}" dt="2023-09-27T20:36:22.623" v="487" actId="113"/>
          <ac:spMkLst>
            <pc:docMk/>
            <pc:sldMk cId="0" sldId="30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5.719" v="488" actId="113"/>
        <pc:sldMkLst>
          <pc:docMk/>
          <pc:sldMk cId="0" sldId="309"/>
        </pc:sldMkLst>
        <pc:spChg chg="mod">
          <ac:chgData name="Joshua Gross" userId="7bb6a70e-9d37-46e4-96de-748557707bd0" providerId="ADAL" clId="{DB3FC2DE-83E0-460A-8AF5-2956BCBFAFCB}" dt="2023-09-27T20:36:25.719" v="488" actId="113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9.265" v="489" actId="113"/>
        <pc:sldMkLst>
          <pc:docMk/>
          <pc:sldMk cId="0" sldId="310"/>
        </pc:sldMkLst>
        <pc:spChg chg="mod">
          <ac:chgData name="Joshua Gross" userId="7bb6a70e-9d37-46e4-96de-748557707bd0" providerId="ADAL" clId="{DB3FC2DE-83E0-460A-8AF5-2956BCBFAFCB}" dt="2023-09-27T20:36:29.265" v="489" actId="113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33.095" v="490" actId="113"/>
        <pc:sldMkLst>
          <pc:docMk/>
          <pc:sldMk cId="0" sldId="311"/>
        </pc:sldMkLst>
        <pc:spChg chg="mod">
          <ac:chgData name="Joshua Gross" userId="7bb6a70e-9d37-46e4-96de-748557707bd0" providerId="ADAL" clId="{DB3FC2DE-83E0-460A-8AF5-2956BCBFAFCB}" dt="2023-09-27T20:36:33.095" v="490" actId="113"/>
          <ac:spMkLst>
            <pc:docMk/>
            <pc:sldMk cId="0" sldId="311"/>
            <ac:spMk id="4" creationId="{00000000-0000-0000-0000-000000000000}"/>
          </ac:spMkLst>
        </pc:spChg>
      </pc:sldChg>
      <pc:sldChg chg="addSp modSp">
        <pc:chgData name="Joshua Gross" userId="7bb6a70e-9d37-46e4-96de-748557707bd0" providerId="ADAL" clId="{DB3FC2DE-83E0-460A-8AF5-2956BCBFAFCB}" dt="2023-09-27T20:33:59.744" v="478" actId="948"/>
        <pc:sldMkLst>
          <pc:docMk/>
          <pc:sldMk cId="0" sldId="318"/>
        </pc:sldMkLst>
        <pc:spChg chg="mod">
          <ac:chgData name="Joshua Gross" userId="7bb6a70e-9d37-46e4-96de-748557707bd0" providerId="ADAL" clId="{DB3FC2DE-83E0-460A-8AF5-2956BCBFAFCB}" dt="2023-09-27T20:32:36.253" v="404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32:05.380" v="382" actId="1076"/>
          <ac:spMkLst>
            <pc:docMk/>
            <pc:sldMk cId="0" sldId="318"/>
            <ac:spMk id="5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33:59.744" v="478" actId="948"/>
          <ac:spMkLst>
            <pc:docMk/>
            <pc:sldMk cId="0" sldId="318"/>
            <ac:spMk id="6" creationId="{FC9470D2-9D44-428C-A8DC-A7263FB55157}"/>
          </ac:spMkLst>
        </pc:spChg>
        <pc:graphicFrameChg chg="mod modGraphic">
          <ac:chgData name="Joshua Gross" userId="7bb6a70e-9d37-46e4-96de-748557707bd0" providerId="ADAL" clId="{DB3FC2DE-83E0-460A-8AF5-2956BCBFAFCB}" dt="2023-09-27T20:32:08.301" v="383" actId="1076"/>
          <ac:graphicFrameMkLst>
            <pc:docMk/>
            <pc:sldMk cId="0" sldId="318"/>
            <ac:graphicFrameMk id="4" creationId="{00000000-0000-0000-0000-000000000000}"/>
          </ac:graphicFrameMkLst>
        </pc:graphicFrameChg>
      </pc:sldChg>
      <pc:sldChg chg="addSp modSp add">
        <pc:chgData name="Joshua Gross" userId="7bb6a70e-9d37-46e4-96de-748557707bd0" providerId="ADAL" clId="{DB3FC2DE-83E0-460A-8AF5-2956BCBFAFCB}" dt="2023-09-27T20:23:13.321" v="119" actId="20577"/>
        <pc:sldMkLst>
          <pc:docMk/>
          <pc:sldMk cId="2945997707" sldId="356"/>
        </pc:sldMkLst>
        <pc:spChg chg="mod">
          <ac:chgData name="Joshua Gross" userId="7bb6a70e-9d37-46e4-96de-748557707bd0" providerId="ADAL" clId="{DB3FC2DE-83E0-460A-8AF5-2956BCBFAFCB}" dt="2023-09-27T20:23:13.321" v="119" actId="20577"/>
          <ac:spMkLst>
            <pc:docMk/>
            <pc:sldMk cId="2945997707" sldId="356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22:32.257" v="26" actId="1076"/>
          <ac:spMkLst>
            <pc:docMk/>
            <pc:sldMk cId="2945997707" sldId="356"/>
            <ac:spMk id="4" creationId="{A5F08853-B303-46AD-AC78-0BA4C99094B7}"/>
          </ac:spMkLst>
        </pc:spChg>
      </pc:sldChg>
      <pc:sldChg chg="add del">
        <pc:chgData name="Joshua Gross" userId="7bb6a70e-9d37-46e4-96de-748557707bd0" providerId="ADAL" clId="{DB3FC2DE-83E0-460A-8AF5-2956BCBFAFCB}" dt="2023-09-27T20:22:09.748" v="21"/>
        <pc:sldMkLst>
          <pc:docMk/>
          <pc:sldMk cId="16446173" sldId="357"/>
        </pc:sldMkLst>
      </pc:sldChg>
      <pc:sldChg chg="modSp add">
        <pc:chgData name="Joshua Gross" userId="7bb6a70e-9d37-46e4-96de-748557707bd0" providerId="ADAL" clId="{DB3FC2DE-83E0-460A-8AF5-2956BCBFAFCB}" dt="2023-09-27T20:24:44.881" v="161" actId="404"/>
        <pc:sldMkLst>
          <pc:docMk/>
          <pc:sldMk cId="3714540137" sldId="357"/>
        </pc:sldMkLst>
        <pc:spChg chg="mod">
          <ac:chgData name="Joshua Gross" userId="7bb6a70e-9d37-46e4-96de-748557707bd0" providerId="ADAL" clId="{DB3FC2DE-83E0-460A-8AF5-2956BCBFAFCB}" dt="2023-09-27T20:24:44.881" v="161" actId="404"/>
          <ac:spMkLst>
            <pc:docMk/>
            <pc:sldMk cId="3714540137" sldId="35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29.525" v="123" actId="113"/>
          <ac:spMkLst>
            <pc:docMk/>
            <pc:sldMk cId="3714540137" sldId="357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8.544" v="164" actId="404"/>
        <pc:sldMkLst>
          <pc:docMk/>
          <pc:sldMk cId="2570178989" sldId="358"/>
        </pc:sldMkLst>
        <pc:spChg chg="mod">
          <ac:chgData name="Joshua Gross" userId="7bb6a70e-9d37-46e4-96de-748557707bd0" providerId="ADAL" clId="{DB3FC2DE-83E0-460A-8AF5-2956BCBFAFCB}" dt="2023-09-27T20:24:48.544" v="164" actId="404"/>
          <ac:spMkLst>
            <pc:docMk/>
            <pc:sldMk cId="2570178989" sldId="35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46.994" v="132" actId="113"/>
          <ac:spMkLst>
            <pc:docMk/>
            <pc:sldMk cId="2570178989" sldId="358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52.918" v="167" actId="404"/>
        <pc:sldMkLst>
          <pc:docMk/>
          <pc:sldMk cId="2669970448" sldId="359"/>
        </pc:sldMkLst>
        <pc:spChg chg="mod">
          <ac:chgData name="Joshua Gross" userId="7bb6a70e-9d37-46e4-96de-748557707bd0" providerId="ADAL" clId="{DB3FC2DE-83E0-460A-8AF5-2956BCBFAFCB}" dt="2023-09-27T20:24:52.918" v="167" actId="404"/>
          <ac:spMkLst>
            <pc:docMk/>
            <pc:sldMk cId="2669970448" sldId="35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59.525" v="144" actId="113"/>
          <ac:spMkLst>
            <pc:docMk/>
            <pc:sldMk cId="2669970448" sldId="359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5:01.526" v="170" actId="404"/>
        <pc:sldMkLst>
          <pc:docMk/>
          <pc:sldMk cId="3897744782" sldId="360"/>
        </pc:sldMkLst>
        <pc:spChg chg="mod">
          <ac:chgData name="Joshua Gross" userId="7bb6a70e-9d37-46e4-96de-748557707bd0" providerId="ADAL" clId="{DB3FC2DE-83E0-460A-8AF5-2956BCBFAFCB}" dt="2023-09-27T20:25:01.526" v="170" actId="404"/>
          <ac:spMkLst>
            <pc:docMk/>
            <pc:sldMk cId="3897744782" sldId="36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4:35.932" v="157" actId="113"/>
          <ac:spMkLst>
            <pc:docMk/>
            <pc:sldMk cId="3897744782" sldId="360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02.981" v="198" actId="113"/>
        <pc:sldMkLst>
          <pc:docMk/>
          <pc:sldMk cId="2958460615" sldId="361"/>
        </pc:sldMkLst>
        <pc:spChg chg="mod">
          <ac:chgData name="Joshua Gross" userId="7bb6a70e-9d37-46e4-96de-748557707bd0" providerId="ADAL" clId="{DB3FC2DE-83E0-460A-8AF5-2956BCBFAFCB}" dt="2023-09-27T20:25:52.003" v="197" actId="113"/>
          <ac:spMkLst>
            <pc:docMk/>
            <pc:sldMk cId="2958460615" sldId="36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02.981" v="198" actId="113"/>
          <ac:spMkLst>
            <pc:docMk/>
            <pc:sldMk cId="2958460615" sldId="361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34.323" v="207" actId="20577"/>
        <pc:sldMkLst>
          <pc:docMk/>
          <pc:sldMk cId="932574273" sldId="362"/>
        </pc:sldMkLst>
        <pc:spChg chg="mod">
          <ac:chgData name="Joshua Gross" userId="7bb6a70e-9d37-46e4-96de-748557707bd0" providerId="ADAL" clId="{DB3FC2DE-83E0-460A-8AF5-2956BCBFAFCB}" dt="2023-09-27T20:26:34.323" v="207" actId="20577"/>
          <ac:spMkLst>
            <pc:docMk/>
            <pc:sldMk cId="932574273" sldId="36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32.121" v="203" actId="113"/>
          <ac:spMkLst>
            <pc:docMk/>
            <pc:sldMk cId="932574273" sldId="362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7:59.254" v="273" actId="113"/>
        <pc:sldMkLst>
          <pc:docMk/>
          <pc:sldMk cId="29064247" sldId="363"/>
        </pc:sldMkLst>
        <pc:spChg chg="mod">
          <ac:chgData name="Joshua Gross" userId="7bb6a70e-9d37-46e4-96de-748557707bd0" providerId="ADAL" clId="{DB3FC2DE-83E0-460A-8AF5-2956BCBFAFCB}" dt="2023-09-27T20:27:57.709" v="272" actId="113"/>
          <ac:spMkLst>
            <pc:docMk/>
            <pc:sldMk cId="29064247" sldId="36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7:59.254" v="273" actId="113"/>
          <ac:spMkLst>
            <pc:docMk/>
            <pc:sldMk cId="29064247" sldId="363"/>
            <ac:spMk id="4" creationId="{A5F08853-B303-46AD-AC78-0BA4C99094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search.brave.com/R6qwRIUT1uEji2BZ_61SDgo79aZh-UbUXFEv-zoQdg4/rs:fit:860:0:0/g:ce/aHR0cHM6Ly9ybHYu/emNhY2hlLmNvbS9y/YWluYm93X2NhdF9j/YXRfcHJheWluZ19j/YXRfY3V0ZV9jYXRz/X3Bvc3Rlci1yZjM4/MzFjN2ZjNjE1NDFm/M2FkYjk2MDk5YWVl/ZjJhZmNfd3Z1Xzhi/eXZyXzMwN" TargetMode="External"/><Relationship Id="rId2" Type="http://schemas.openxmlformats.org/officeDocument/2006/relationships/hyperlink" Target="https://google.co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secret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lashdot.org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ank.or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cs.k12.pa.us/Domain/19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</a:t>
            </a:r>
            <a:r>
              <a:rPr lang="en-US" sz="2000" b="1" dirty="0"/>
              <a:t>Duma Key</a:t>
            </a:r>
            <a:r>
              <a:rPr lang="en-US" sz="2000" dirty="0"/>
              <a:t>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Duma Key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</a:t>
            </a:r>
            <a:r>
              <a:rPr lang="en-US" sz="2000" b="1" dirty="0"/>
              <a:t>The Long Walk</a:t>
            </a:r>
            <a:r>
              <a:rPr lang="en-US" sz="2000" dirty="0"/>
              <a:t>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The Long Walk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</a:t>
            </a:r>
            <a:r>
              <a:rPr lang="en-US" sz="2000" b="1" dirty="0"/>
              <a:t>Desperation</a:t>
            </a:r>
            <a:r>
              <a:rPr lang="en-US" sz="2000" dirty="0"/>
              <a:t>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Desperation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b="1" dirty="0"/>
              <a:t>	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>
                <a:sym typeface="+mn-ea"/>
              </a:rPr>
              <a:t>Hyperlinks</a:t>
            </a:r>
            <a:endParaRPr lang="en-US" dirty="0"/>
          </a:p>
          <a:p>
            <a:r>
              <a:rPr lang="en-US" dirty="0"/>
              <a:t>Forms</a:t>
            </a:r>
          </a:p>
          <a:p>
            <a:r>
              <a:rPr lang="en-US" dirty="0"/>
              <a:t>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</a:t>
            </a:r>
            <a:r>
              <a:rPr lang="en-US" sz="2000" b="1" dirty="0"/>
              <a:t>Maximum Overdrive</a:t>
            </a:r>
            <a:r>
              <a:rPr lang="en-US" sz="2000" dirty="0"/>
              <a:t>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Maximum Overdrive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Overdrive&lt;/li&gt;</a:t>
            </a:r>
          </a:p>
          <a:p>
            <a:pPr marL="0" indent="0"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Code				Result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		1. Duma Key</a:t>
            </a:r>
          </a:p>
          <a:p>
            <a:pPr marL="0" indent="0">
              <a:buNone/>
            </a:pPr>
            <a:r>
              <a:rPr lang="en-US" sz="2000" dirty="0"/>
              <a:t>	&lt;li&gt;The Long Walk&lt;/li&gt;		2. The Long Walk</a:t>
            </a:r>
          </a:p>
          <a:p>
            <a:pPr marL="0" indent="0">
              <a:buNone/>
            </a:pPr>
            <a:r>
              <a:rPr lang="en-US" sz="2000" dirty="0"/>
              <a:t>	&lt;li&gt;Desperation&lt;/li&gt;		3. Desperation</a:t>
            </a:r>
          </a:p>
          <a:p>
            <a:pPr marL="0" indent="0">
              <a:buNone/>
            </a:pPr>
            <a:r>
              <a:rPr lang="en-US" sz="2000" dirty="0"/>
              <a:t>	&lt;li&gt;Maximum Overdrive&lt;/li&gt;	4. Maximum Overdrive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&lt;ul&gt;				</a:t>
            </a:r>
          </a:p>
          <a:p>
            <a:pPr marL="457200" lvl="1" indent="0">
              <a:buNone/>
            </a:pPr>
            <a:r>
              <a:rPr lang="en-US" sz="1800" dirty="0"/>
              <a:t>	 &lt;li&gt;Rodney Mullen&lt;/li&gt;		Rodney Mullen</a:t>
            </a:r>
          </a:p>
          <a:p>
            <a:pPr marL="457200" lvl="1" indent="0">
              <a:buNone/>
            </a:pPr>
            <a:r>
              <a:rPr lang="en-US" sz="1800" dirty="0"/>
              <a:t>	&lt;li&gt;Daewon Song&lt;/li&gt;		Daewon Song</a:t>
            </a:r>
          </a:p>
          <a:p>
            <a:pPr marL="457200" lvl="1" indent="0">
              <a:buNone/>
            </a:pPr>
            <a:r>
              <a:rPr lang="en-US" sz="1800" dirty="0"/>
              <a:t>	&lt;li&gt;Eric </a:t>
            </a:r>
            <a:r>
              <a:rPr lang="en-US" sz="1800" dirty="0" err="1"/>
              <a:t>Koston</a:t>
            </a:r>
            <a:r>
              <a:rPr lang="en-US" sz="1800" dirty="0"/>
              <a:t>&lt;/li&gt;			Eric </a:t>
            </a:r>
            <a:r>
              <a:rPr lang="en-US" sz="1800" dirty="0" err="1"/>
              <a:t>Koston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</a:t>
            </a:r>
            <a:r>
              <a:rPr lang="en-US" sz="1800" dirty="0" err="1"/>
              <a:t>Nyjah</a:t>
            </a:r>
            <a:r>
              <a:rPr lang="en-US" sz="1800" dirty="0"/>
              <a:t> Huston&lt;/li&gt;		</a:t>
            </a:r>
            <a:r>
              <a:rPr lang="en-US" sz="1800" dirty="0" err="1"/>
              <a:t>Nyjah</a:t>
            </a:r>
            <a:r>
              <a:rPr lang="en-US" sz="1800" dirty="0"/>
              <a:t> Huston</a:t>
            </a:r>
          </a:p>
          <a:p>
            <a:pPr marL="457200" lvl="1" indent="0">
              <a:buNone/>
            </a:pPr>
            <a:r>
              <a:rPr lang="en-US" sz="1800" dirty="0"/>
              <a:t>&lt;/ul&gt;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  <p:sp>
        <p:nvSpPr>
          <p:cNvPr id="5" name="Oval 4"/>
          <p:cNvSpPr/>
          <p:nvPr/>
        </p:nvSpPr>
        <p:spPr>
          <a:xfrm flipV="1">
            <a:off x="5369775" y="406749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369775" y="439134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5369775" y="469233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369775" y="499332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1800" dirty="0"/>
              <a:t>	 &lt;li&gt;</a:t>
            </a:r>
            <a:r>
              <a:rPr lang="en-US" sz="1800" dirty="0" err="1"/>
              <a:t>Dragonfruit</a:t>
            </a:r>
            <a:r>
              <a:rPr lang="en-US" sz="1800" dirty="0"/>
              <a:t>&lt;/li&gt;		1. </a:t>
            </a:r>
            <a:r>
              <a:rPr lang="en-US" sz="1800" dirty="0" err="1"/>
              <a:t>Dragonfruit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&lt;li&gt;Grape&lt;/li&gt;			2. Grape</a:t>
            </a:r>
          </a:p>
          <a:p>
            <a:pPr marL="457200" lvl="1" indent="0">
              <a:buNone/>
            </a:pPr>
            <a:r>
              <a:rPr lang="en-US" sz="1800" dirty="0"/>
              <a:t>	 &lt;li&gt;Orange&lt;/li&gt;			3. Orange</a:t>
            </a:r>
          </a:p>
          <a:p>
            <a:pPr marL="457200" lvl="1" indent="0">
              <a:buNone/>
            </a:pPr>
            <a:r>
              <a:rPr lang="en-US" sz="1800" dirty="0"/>
              <a:t>	 &lt;li&gt;Apple&lt;/li&gt;			4. Apple</a:t>
            </a:r>
          </a:p>
          <a:p>
            <a:pPr marL="457200" lvl="1" indent="0">
              <a:buNone/>
            </a:pPr>
            <a:r>
              <a:rPr lang="en-US" sz="1800" dirty="0"/>
              <a:t>	 &lt;li&gt;Grapefruit&lt;/li&gt;			5. Grapefruit</a:t>
            </a:r>
          </a:p>
          <a:p>
            <a:pPr marL="457200" lvl="1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Hyperlinks are clickable text that link to other files</a:t>
            </a:r>
          </a:p>
          <a:p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a</a:t>
            </a:r>
            <a:r>
              <a:rPr lang="en-US">
                <a:sym typeface="+mn-ea"/>
              </a:rPr>
              <a:t>nchor tag defines a hyperlink in HTML</a:t>
            </a:r>
          </a:p>
          <a:p>
            <a:r>
              <a:rPr lang="en-US"/>
              <a:t>The href attribute is the document to link to</a:t>
            </a:r>
          </a:p>
          <a:p>
            <a:r>
              <a:rPr lang="en-US"/>
              <a:t>The text between the opening and closing </a:t>
            </a:r>
            <a:r>
              <a:rPr lang="en-US" b="1"/>
              <a:t>a </a:t>
            </a:r>
            <a:r>
              <a:rPr lang="en-US"/>
              <a:t>tag is displayed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2" action="ppaction://hlinkfile"/>
              </a:rPr>
              <a:t>https://google.com</a:t>
            </a:r>
            <a:r>
              <a:rPr lang="en-US"/>
              <a:t> links to Google’s homepage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3" action="ppaction://hlinkfile"/>
              </a:rPr>
              <a:t>Cat Photo</a:t>
            </a:r>
            <a:r>
              <a:rPr lang="en-US"/>
              <a:t> links to a cat photo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Code									Result</a:t>
            </a: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href=”https://google.com”&gt;https://google.com&lt;/a&gt;			</a:t>
            </a:r>
            <a:r>
              <a:rPr lang="en-US" sz="2000">
                <a:sym typeface="+mn-ea"/>
                <a:hlinkClick r:id="rId2" action="ppaction://hlinkfile"/>
              </a:rPr>
              <a:t>https://google.com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href=”https://cat4u.com”&gt;Cat Photo&lt;/a&gt;					</a:t>
            </a:r>
            <a:r>
              <a:rPr lang="en-US" sz="2000">
                <a:sym typeface="+mn-ea"/>
                <a:hlinkClick r:id="rId2" action="ppaction://hlinkfile"/>
              </a:rPr>
              <a:t>Cat Photo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9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lists in HTML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Unordered</a:t>
            </a:r>
          </a:p>
          <a:p>
            <a:r>
              <a:rPr lang="en-US" dirty="0"/>
              <a:t>Two tags together make up an HTML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parent tag, which defines the type of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list item tag, which defines an item in a tag</a:t>
            </a:r>
          </a:p>
          <a:p>
            <a:r>
              <a:rPr lang="en-US" dirty="0"/>
              <a:t>For both types of lists:</a:t>
            </a:r>
          </a:p>
          <a:p>
            <a:pPr lvl="1"/>
            <a:r>
              <a:rPr lang="en-US" dirty="0"/>
              <a:t>The opening list item tag is &lt;li&gt;</a:t>
            </a:r>
          </a:p>
          <a:p>
            <a:pPr lvl="1"/>
            <a:r>
              <a:rPr lang="en-US" dirty="0"/>
              <a:t>The closing list item tag is &lt;/li&gt;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&lt;a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b="1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71454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b="1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</a:t>
            </a:r>
            <a:r>
              <a:rPr lang="en-US" sz="1800" dirty="0">
                <a:sym typeface="+mn-ea"/>
              </a:rPr>
              <a:t>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b="1" dirty="0">
                <a:sym typeface="+mn-ea"/>
              </a:rPr>
              <a:t>place </a:t>
            </a:r>
            <a:r>
              <a:rPr lang="en-US" b="1" dirty="0" err="1">
                <a:sym typeface="+mn-ea"/>
              </a:rPr>
              <a:t>href</a:t>
            </a:r>
            <a:r>
              <a:rPr lang="en-US" b="1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57017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=“https://mrjoshgross.github.io/secret”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b="1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669970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</a:t>
            </a:r>
            <a:r>
              <a:rPr lang="en-US" sz="1800" b="1" dirty="0">
                <a:sym typeface="+mn-ea"/>
              </a:rPr>
              <a:t>&gt;</a:t>
            </a:r>
            <a:r>
              <a:rPr lang="en-US" sz="1800" dirty="0">
                <a:sym typeface="+mn-ea"/>
              </a:rPr>
              <a:t> 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b="1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897744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</a:t>
            </a:r>
            <a:r>
              <a:rPr lang="en-US" b="1" dirty="0">
                <a:sym typeface="+mn-ea"/>
              </a:rPr>
              <a:t>Don’t go here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</a:t>
            </a:r>
            <a:r>
              <a:rPr lang="en-US" sz="1800" b="1" dirty="0">
                <a:sym typeface="+mn-ea"/>
              </a:rPr>
              <a:t>Don’t go here</a:t>
            </a:r>
            <a:endParaRPr lang="en-US" b="1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5846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</a:t>
            </a:r>
            <a:r>
              <a:rPr lang="en-US" sz="1800" b="1" dirty="0">
                <a:sym typeface="+mn-ea"/>
              </a:rPr>
              <a:t>&lt;/a&gt;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93257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Code</a:t>
            </a: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here&lt;/a&gt;</a:t>
            </a:r>
          </a:p>
          <a:p>
            <a:pPr marL="0" indent="0">
              <a:buNone/>
            </a:pP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Result</a:t>
            </a: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  <a:hlinkClick r:id="rId2"/>
              </a:rPr>
              <a:t>Don’t go here</a:t>
            </a:r>
            <a:endParaRPr lang="en-US" sz="1800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064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Exercises: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“https://slashdot.org” with the display text “News for Nerds”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“https://blank.org” with the display text “A blank webpage”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“https://www.ycs.k12.pa.us/Domain/19” with the display text “William Penn Senior High School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“https://slashdot.org” with the display text “News for Nerds”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href=”https://slashdot.org”&gt;News for Nerds 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News for Nerds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“https://blank.org” with the display text “A blank webpage”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href=”https://blank.org”&gt;A blank webpage&lt;/a&gt;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A blank webpage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Ordered List </a:t>
            </a:r>
          </a:p>
          <a:p>
            <a:pPr lvl="1"/>
            <a:r>
              <a:rPr lang="en-US" dirty="0"/>
              <a:t>The opening tag for an ordered list is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closing tag for an ordered list is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				</a:t>
            </a:r>
          </a:p>
          <a:p>
            <a:pPr marL="457200" lvl="1" indent="0">
              <a:buNone/>
            </a:pPr>
            <a:r>
              <a:rPr lang="en-US" dirty="0"/>
              <a:t>	&lt;li&gt;First Item &lt;/li&gt;			1. First Item</a:t>
            </a:r>
          </a:p>
          <a:p>
            <a:pPr marL="457200" lvl="1" indent="0">
              <a:buNone/>
            </a:pPr>
            <a:r>
              <a:rPr lang="en-US" dirty="0"/>
              <a:t>	&lt;li&gt;Second Item &lt;/li&gt;			2. Second Item</a:t>
            </a:r>
          </a:p>
          <a:p>
            <a:pPr marL="457200" lvl="1" indent="0">
              <a:buNone/>
            </a:pPr>
            <a:r>
              <a:rPr lang="en-US" dirty="0"/>
              <a:t>	&lt;li&gt;Third Item &lt;/li&gt;			3. Third Item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“https://www.ycs.k12.pa.us/Domain/19” with the display text “William Penn Senior High School”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href=”https://www.ycs.k12.pa.us/Domain/19”&gt;William Penn Senior High School&lt;/a&gt;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William Penn Senior High School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/>
              <a:t>T</a:t>
            </a:r>
            <a:r>
              <a:rPr lang="en-US"/>
              <a:t>able </a:t>
            </a:r>
            <a:r>
              <a:rPr lang="en-US" b="1"/>
              <a:t>R</a:t>
            </a:r>
            <a:r>
              <a:rPr lang="en-US"/>
              <a:t>ow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5041" y="121844"/>
            <a:ext cx="4214769" cy="4575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28111"/>
              </p:ext>
            </p:extLst>
          </p:nvPr>
        </p:nvGraphicFramePr>
        <p:xfrm>
          <a:off x="105561" y="1941784"/>
          <a:ext cx="721523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1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2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3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4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5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1722" y="1295453"/>
            <a:ext cx="34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1 &lt;table&gt;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470D2-9D44-428C-A8DC-A7263FB55157}"/>
              </a:ext>
            </a:extLst>
          </p:cNvPr>
          <p:cNvSpPr txBox="1"/>
          <p:nvPr/>
        </p:nvSpPr>
        <p:spPr>
          <a:xfrm>
            <a:off x="7320791" y="2030136"/>
            <a:ext cx="1201739" cy="365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Row 0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1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2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3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4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5 &lt;tr&gt;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sz="2000" b="1" dirty="0"/>
              <a:t>		Code								Result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&lt;table&gt;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Last Name &lt;/</a:t>
            </a:r>
            <a:r>
              <a:rPr lang="en-US" sz="2000" dirty="0" err="1"/>
              <a:t>th</a:t>
            </a:r>
            <a:r>
              <a:rPr lang="en-US" sz="2000" dirty="0"/>
              <a:t>&gt; 	&lt;</a:t>
            </a:r>
            <a:r>
              <a:rPr lang="en-US" sz="2000" dirty="0" err="1"/>
              <a:t>th</a:t>
            </a:r>
            <a:r>
              <a:rPr lang="en-US" sz="2000" dirty="0"/>
              <a:t>&gt; First Name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Jackson &lt;/td&gt;	&lt;td&gt; Samuel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Hopkins &lt;/td&gt;	&lt;td&gt; Anthony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2574" y="2777490"/>
          <a:ext cx="26384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closing tag</a:t>
            </a:r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95475" y="2805271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Unordered List </a:t>
            </a:r>
          </a:p>
          <a:p>
            <a:pPr lvl="1"/>
            <a:r>
              <a:rPr lang="en-US" dirty="0"/>
              <a:t>The opening tag for an unordered list is &lt;ul&gt;</a:t>
            </a:r>
          </a:p>
          <a:p>
            <a:pPr lvl="1"/>
            <a:r>
              <a:rPr lang="en-US" dirty="0"/>
              <a:t>The closing tag for an unordered list is &lt;/ul&gt;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&lt;ul&gt;					</a:t>
            </a:r>
          </a:p>
          <a:p>
            <a:pPr marL="457200" lvl="1" indent="0">
              <a:buNone/>
            </a:pPr>
            <a:r>
              <a:rPr lang="en-US" dirty="0"/>
              <a:t>	&lt;li&gt;Big Bang&lt;/li&gt;			 Big Bang</a:t>
            </a:r>
          </a:p>
          <a:p>
            <a:pPr marL="457200" lvl="1" indent="0">
              <a:buNone/>
            </a:pPr>
            <a:r>
              <a:rPr lang="en-US" dirty="0"/>
              <a:t>	&lt;li&gt;Skyscraper &lt;/li&gt;			 Skyscraper</a:t>
            </a:r>
          </a:p>
          <a:p>
            <a:pPr marL="457200" lvl="1" indent="0">
              <a:buNone/>
            </a:pPr>
            <a:r>
              <a:rPr lang="en-US" dirty="0"/>
              <a:t>	&lt;li&gt;Them And Us &lt;/li&gt;			 Them And Us</a:t>
            </a:r>
          </a:p>
          <a:p>
            <a:pPr marL="457200" lvl="1" indent="0">
              <a:buNone/>
            </a:pPr>
            <a:r>
              <a:rPr lang="en-US" dirty="0"/>
              <a:t>&lt;/ul&gt;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6331800" y="493083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6331800" y="529278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6331800" y="565245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&lt;table&gt;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b="1" dirty="0"/>
              <a:t>    &lt;tr&gt;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Artist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33650" y="471646"/>
          <a:ext cx="40259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Album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Release Date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676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&lt;/tr&gt;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&lt;tr&gt;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b="1" dirty="0"/>
              <a:t>Yes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</a:t>
            </a:r>
            <a:r>
              <a:rPr lang="en-US" sz="1800" b="1" dirty="0"/>
              <a:t>&lt;/td&gt;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</a:t>
            </a:r>
            <a:r>
              <a:rPr lang="en-US" sz="1800" b="1" dirty="0"/>
              <a:t>90125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</a:t>
            </a:r>
            <a:r>
              <a:rPr lang="en-US" sz="1800" b="1" dirty="0"/>
              <a:t>&lt;/td&gt;	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</a:t>
            </a:r>
            <a:r>
              <a:rPr lang="en-US" sz="1800" b="1" dirty="0"/>
              <a:t>11 NOV 1983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7719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</a:t>
            </a:r>
            <a:r>
              <a:rPr lang="en-US" sz="1800" b="1" dirty="0"/>
              <a:t>&lt;/td</a:t>
            </a:r>
            <a:r>
              <a:rPr lang="en-US" sz="2000" b="1" dirty="0"/>
              <a:t>&gt;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&lt;tr&gt;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&lt;td&gt;No&lt;/td&gt;&lt;td&gt;</a:t>
            </a:r>
            <a:r>
              <a:rPr lang="en-US" sz="1800" b="1" dirty="0" err="1"/>
              <a:t>CtoE</a:t>
            </a:r>
            <a:r>
              <a:rPr lang="en-US" sz="1800" b="1" dirty="0"/>
              <a:t>&lt;/td&gt;&lt;13 Feb 1981&lt;/td&gt;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5049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 Black" panose="020B0A04020102020204" pitchFamily="34" charset="0"/>
                        </a:rPr>
                        <a:t>CtoE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&lt;/td&gt;&lt;13 Feb 1981&lt;/td&gt;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&lt;/table&gt;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b="1" dirty="0"/>
              <a:t>List type = ordered; list items = [“Duma Key”, “The Long Walk”, “Desperation”, “Maximum Overdrive”]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71DD71-ACA1-4082-BE4D-7CA95D1E0DD4}">
  <ds:schemaRefs>
    <ds:schemaRef ds:uri="8c07c512-1ff3-44bd-87df-82ef976e112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EBF9CA-45EC-471D-B983-16B33DE4F8F1}">
  <ds:schemaRefs/>
</ds:datastoreItem>
</file>

<file path=customXml/itemProps3.xml><?xml version="1.0" encoding="utf-8"?>
<ds:datastoreItem xmlns:ds="http://schemas.openxmlformats.org/officeDocument/2006/customXml" ds:itemID="{D9C6A28A-FF99-45E2-BD81-1294F493655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11233</Words>
  <Application>Microsoft Office PowerPoint</Application>
  <PresentationFormat>Widescreen</PresentationFormat>
  <Paragraphs>1600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Office Theme</vt:lpstr>
      <vt:lpstr>1_Office Theme</vt:lpstr>
      <vt:lpstr>Lecture 9</vt:lpstr>
      <vt:lpstr>Tags to Cover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Joshua Gross</dc:creator>
  <cp:lastModifiedBy>Joshua Gross</cp:lastModifiedBy>
  <cp:revision>16</cp:revision>
  <dcterms:created xsi:type="dcterms:W3CDTF">2023-09-22T20:20:00Z</dcterms:created>
  <dcterms:modified xsi:type="dcterms:W3CDTF">2023-09-27T20:37:26Z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345DC8CDA2E847528314F92FA9EB9CC2_12</vt:lpwstr>
  </property>
  <property fmtid="{D5CDD505-2E9C-101B-9397-08002B2CF9AE}" pid="4" name="KSOProductBuildVer">
    <vt:lpwstr>1033-12.2.0.13215</vt:lpwstr>
  </property>
</Properties>
</file>