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6D827319-3C45-46C7-BA48-0FD0242E341E}"/>
    <pc:docChg chg="custSel modSld">
      <pc:chgData name="Joshua Gross" userId="7bb6a70e-9d37-46e4-96de-748557707bd0" providerId="ADAL" clId="{6D827319-3C45-46C7-BA48-0FD0242E341E}" dt="2023-09-06T20:14:13.464" v="110" actId="20577"/>
      <pc:docMkLst>
        <pc:docMk/>
      </pc:docMkLst>
      <pc:sldChg chg="modSp">
        <pc:chgData name="Joshua Gross" userId="7bb6a70e-9d37-46e4-96de-748557707bd0" providerId="ADAL" clId="{6D827319-3C45-46C7-BA48-0FD0242E341E}" dt="2023-09-06T20:08:48.704" v="14" actId="20577"/>
        <pc:sldMkLst>
          <pc:docMk/>
          <pc:sldMk cId="2692835541" sldId="256"/>
        </pc:sldMkLst>
        <pc:spChg chg="mod">
          <ac:chgData name="Joshua Gross" userId="7bb6a70e-9d37-46e4-96de-748557707bd0" providerId="ADAL" clId="{6D827319-3C45-46C7-BA48-0FD0242E341E}" dt="2023-09-06T20:08:48.704" v="14" actId="20577"/>
          <ac:spMkLst>
            <pc:docMk/>
            <pc:sldMk cId="2692835541" sldId="256"/>
            <ac:spMk id="2" creationId="{11ACCAD7-6CB6-4B04-8946-2B8649BABCD1}"/>
          </ac:spMkLst>
        </pc:spChg>
        <pc:spChg chg="mod">
          <ac:chgData name="Joshua Gross" userId="7bb6a70e-9d37-46e4-96de-748557707bd0" providerId="ADAL" clId="{6D827319-3C45-46C7-BA48-0FD0242E341E}" dt="2023-09-06T20:08:29.956" v="0" actId="20577"/>
          <ac:spMkLst>
            <pc:docMk/>
            <pc:sldMk cId="2692835541" sldId="256"/>
            <ac:spMk id="3" creationId="{D9796386-F4F4-4C9E-865E-2C00504A7D76}"/>
          </ac:spMkLst>
        </pc:spChg>
      </pc:sldChg>
      <pc:sldChg chg="modSp">
        <pc:chgData name="Joshua Gross" userId="7bb6a70e-9d37-46e4-96de-748557707bd0" providerId="ADAL" clId="{6D827319-3C45-46C7-BA48-0FD0242E341E}" dt="2023-09-06T20:10:43.399" v="69"/>
        <pc:sldMkLst>
          <pc:docMk/>
          <pc:sldMk cId="1931587166" sldId="257"/>
        </pc:sldMkLst>
        <pc:spChg chg="mod">
          <ac:chgData name="Joshua Gross" userId="7bb6a70e-9d37-46e4-96de-748557707bd0" providerId="ADAL" clId="{6D827319-3C45-46C7-BA48-0FD0242E341E}" dt="2023-09-06T20:09:29.472" v="19" actId="20577"/>
          <ac:spMkLst>
            <pc:docMk/>
            <pc:sldMk cId="1931587166" sldId="257"/>
            <ac:spMk id="2" creationId="{7D5461C1-DD4F-4C03-9876-41B65660C276}"/>
          </ac:spMkLst>
        </pc:spChg>
        <pc:spChg chg="mod">
          <ac:chgData name="Joshua Gross" userId="7bb6a70e-9d37-46e4-96de-748557707bd0" providerId="ADAL" clId="{6D827319-3C45-46C7-BA48-0FD0242E341E}" dt="2023-09-06T20:10:43.399" v="69"/>
          <ac:spMkLst>
            <pc:docMk/>
            <pc:sldMk cId="1931587166" sldId="257"/>
            <ac:spMk id="3" creationId="{AE8ADBF2-2B82-4597-B315-7EBB5BDBA856}"/>
          </ac:spMkLst>
        </pc:spChg>
      </pc:sldChg>
      <pc:sldChg chg="modSp">
        <pc:chgData name="Joshua Gross" userId="7bb6a70e-9d37-46e4-96de-748557707bd0" providerId="ADAL" clId="{6D827319-3C45-46C7-BA48-0FD0242E341E}" dt="2023-09-06T20:13:30.887" v="90"/>
        <pc:sldMkLst>
          <pc:docMk/>
          <pc:sldMk cId="374321638" sldId="258"/>
        </pc:sldMkLst>
        <pc:spChg chg="mod">
          <ac:chgData name="Joshua Gross" userId="7bb6a70e-9d37-46e4-96de-748557707bd0" providerId="ADAL" clId="{6D827319-3C45-46C7-BA48-0FD0242E341E}" dt="2023-09-06T20:12:12.847" v="82" actId="20577"/>
          <ac:spMkLst>
            <pc:docMk/>
            <pc:sldMk cId="374321638" sldId="258"/>
            <ac:spMk id="2" creationId="{7D5461C1-DD4F-4C03-9876-41B65660C276}"/>
          </ac:spMkLst>
        </pc:spChg>
        <pc:spChg chg="mod">
          <ac:chgData name="Joshua Gross" userId="7bb6a70e-9d37-46e4-96de-748557707bd0" providerId="ADAL" clId="{6D827319-3C45-46C7-BA48-0FD0242E341E}" dt="2023-09-06T20:13:30.887" v="90"/>
          <ac:spMkLst>
            <pc:docMk/>
            <pc:sldMk cId="374321638" sldId="258"/>
            <ac:spMk id="3" creationId="{AE8ADBF2-2B82-4597-B315-7EBB5BDBA856}"/>
          </ac:spMkLst>
        </pc:spChg>
      </pc:sldChg>
      <pc:sldChg chg="modSp">
        <pc:chgData name="Joshua Gross" userId="7bb6a70e-9d37-46e4-96de-748557707bd0" providerId="ADAL" clId="{6D827319-3C45-46C7-BA48-0FD0242E341E}" dt="2023-09-06T20:13:52.376" v="94" actId="20577"/>
        <pc:sldMkLst>
          <pc:docMk/>
          <pc:sldMk cId="3597553609" sldId="259"/>
        </pc:sldMkLst>
        <pc:spChg chg="mod">
          <ac:chgData name="Joshua Gross" userId="7bb6a70e-9d37-46e4-96de-748557707bd0" providerId="ADAL" clId="{6D827319-3C45-46C7-BA48-0FD0242E341E}" dt="2023-09-06T20:13:43.190" v="91"/>
          <ac:spMkLst>
            <pc:docMk/>
            <pc:sldMk cId="3597553609" sldId="259"/>
            <ac:spMk id="2" creationId="{7D5461C1-DD4F-4C03-9876-41B65660C276}"/>
          </ac:spMkLst>
        </pc:spChg>
        <pc:spChg chg="mod">
          <ac:chgData name="Joshua Gross" userId="7bb6a70e-9d37-46e4-96de-748557707bd0" providerId="ADAL" clId="{6D827319-3C45-46C7-BA48-0FD0242E341E}" dt="2023-09-06T20:13:52.376" v="94" actId="20577"/>
          <ac:spMkLst>
            <pc:docMk/>
            <pc:sldMk cId="3597553609" sldId="259"/>
            <ac:spMk id="3" creationId="{AE8ADBF2-2B82-4597-B315-7EBB5BDBA856}"/>
          </ac:spMkLst>
        </pc:spChg>
      </pc:sldChg>
      <pc:sldChg chg="modSp">
        <pc:chgData name="Joshua Gross" userId="7bb6a70e-9d37-46e4-96de-748557707bd0" providerId="ADAL" clId="{6D827319-3C45-46C7-BA48-0FD0242E341E}" dt="2023-09-06T20:14:06.511" v="97"/>
        <pc:sldMkLst>
          <pc:docMk/>
          <pc:sldMk cId="3781556727" sldId="260"/>
        </pc:sldMkLst>
        <pc:spChg chg="mod">
          <ac:chgData name="Joshua Gross" userId="7bb6a70e-9d37-46e4-96de-748557707bd0" providerId="ADAL" clId="{6D827319-3C45-46C7-BA48-0FD0242E341E}" dt="2023-09-06T20:14:06.511" v="97"/>
          <ac:spMkLst>
            <pc:docMk/>
            <pc:sldMk cId="3781556727" sldId="260"/>
            <ac:spMk id="2" creationId="{7D5461C1-DD4F-4C03-9876-41B65660C276}"/>
          </ac:spMkLst>
        </pc:spChg>
        <pc:spChg chg="mod">
          <ac:chgData name="Joshua Gross" userId="7bb6a70e-9d37-46e4-96de-748557707bd0" providerId="ADAL" clId="{6D827319-3C45-46C7-BA48-0FD0242E341E}" dt="2023-09-06T20:14:00.345" v="96" actId="20577"/>
          <ac:spMkLst>
            <pc:docMk/>
            <pc:sldMk cId="3781556727" sldId="260"/>
            <ac:spMk id="3" creationId="{AE8ADBF2-2B82-4597-B315-7EBB5BDBA856}"/>
          </ac:spMkLst>
        </pc:spChg>
      </pc:sldChg>
      <pc:sldChg chg="modSp">
        <pc:chgData name="Joshua Gross" userId="7bb6a70e-9d37-46e4-96de-748557707bd0" providerId="ADAL" clId="{6D827319-3C45-46C7-BA48-0FD0242E341E}" dt="2023-09-06T20:14:13.464" v="110" actId="20577"/>
        <pc:sldMkLst>
          <pc:docMk/>
          <pc:sldMk cId="2350237915" sldId="261"/>
        </pc:sldMkLst>
        <pc:spChg chg="mod">
          <ac:chgData name="Joshua Gross" userId="7bb6a70e-9d37-46e4-96de-748557707bd0" providerId="ADAL" clId="{6D827319-3C45-46C7-BA48-0FD0242E341E}" dt="2023-09-06T20:14:13.464" v="110" actId="20577"/>
          <ac:spMkLst>
            <pc:docMk/>
            <pc:sldMk cId="2350237915" sldId="261"/>
            <ac:spMk id="2" creationId="{7D5461C1-DD4F-4C03-9876-41B65660C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C746-5B99-437C-98A6-C4635F18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EBF1-8B6B-424E-931E-4CED2039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5BD0-4CFD-4F63-97ED-538C6394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56E8-A84E-49E1-93B5-52D35A5D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EACC-9422-4C8C-9D4D-4F32C38A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3136-EDEA-43BE-9EBA-B1BEE674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705D4-BBC1-4CD0-BDD8-D04741D0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F805-F50B-4F08-B80E-9684A31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A3EA-041C-40CE-A673-05ED9C9D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1A81-6C87-4BC5-A1BF-AF398398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0D176-1FBA-4267-B1DD-C0E24B70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5D1A-55A5-4DAC-A02F-349A8A22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EDA5-98CD-47C4-857C-F9A39E20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66D8-69CE-4994-B3AE-6BA2B615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9ED8-7B8B-40FC-B870-EF9CAE19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7830-199C-49DA-BC96-8710F94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8FBF-3866-47D2-83B4-76BEBD2C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209A-4B23-47C8-8108-C5DC8FFA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D771-D8D3-4410-93E1-ED276BCA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C5B7-CC12-403D-B9C8-F2B36C36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A5CD-2474-4DD2-8AA1-91B06D4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D0D37-541A-4797-B378-8D657C27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8290-C0B2-4F79-803C-A96CB153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B98A-0F44-403E-9509-349DF06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02BC-8712-4DAE-99D7-AFA79E31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249-4AD8-4D5F-A4C9-6A3026A4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96AF-D800-432B-89DC-5D56FE63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5040-6958-4F7D-9541-5871A7BE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2803-46B2-4C8D-9770-EE89D31C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4F46-D4FD-44D3-B318-777F76E5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8B124-5AE0-4BF2-A35B-F584DD5B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FE3C-60BB-4C0F-B3B1-AA83D7B5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95FD5-EC7C-44BE-95DC-6FDC206C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45D5-1707-47EF-9AF5-53674AB7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85889-3945-49B7-9469-07B1BBC57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1080F-8889-4760-9997-31D800BA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7C45D-AB7E-498F-84E6-1524E708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35869-7484-46F9-AFCE-F03B1E4E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AE3C-EF25-4B11-9D2D-40A60096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65F4-B16E-4E44-804E-F874CF2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41550-A53A-4480-AC77-62F5E7EA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87326-30E6-4CC7-A464-22E1637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D8689-3EDA-4427-A526-FCCB66D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74C1F-B29E-4A4F-82FF-3808ED37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008F5-F122-47FA-981F-A7F65385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54F3-7562-4E27-BFA4-DE64BE0D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4E39-5F6A-42AE-A13B-ADBEDE12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905F-3051-40CF-BF82-BE2F2619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AEF32-7240-49D7-A441-3CB1B946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0E15-F273-4DA6-8EB8-4673AC2D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4A9B-7BAD-471A-B319-4604B929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4719-84EB-4CDF-832F-D70A755E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ED37-D27C-4F90-A384-3ACDA054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9F938-1D40-41B2-8CF6-265682A47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D9957-258B-4558-AC30-B3B825754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5697-B7C6-47FB-9883-6D8D80D5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BB52-E42C-4735-A5F0-C44C42A3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AE8C-0F3B-4FBE-B5A3-3D822816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42F79-3FDD-4117-8B93-A5C5A850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F39BA-3EC5-4080-AB43-73D03C11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A8B8-37BA-4A4D-B16D-58CD1A95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B1A7-32EE-4764-B864-E2075A8E54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8C3D-1879-46B5-9AAC-BED7957A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3DE4-C1D8-48CE-92C0-352E9281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5A5E-12D2-4D0E-A3D4-2BF40FF7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CAD7-6CB6-4B04-8946-2B8649BA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184" y="1214438"/>
            <a:ext cx="10549631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Los Operadores de Desplazamiento Izquierdo y Derecho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6386-F4F4-4C9E-865E-2C00504A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Greg </a:t>
            </a:r>
            <a:r>
              <a:rPr lang="en-US" dirty="0" err="1"/>
              <a:t>Gaffin</a:t>
            </a:r>
            <a:r>
              <a:rPr lang="en-US" dirty="0"/>
              <a:t> y Milo </a:t>
            </a:r>
            <a:r>
              <a:rPr lang="en-US" dirty="0" err="1"/>
              <a:t>Aukerman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3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err="1"/>
              <a:t>Izquierdo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Desplazar hacia la izquierda </a:t>
            </a:r>
            <a:r>
              <a:rPr lang="es-ES" dirty="0"/>
              <a:t>un valor binario agrega 0s al valor</a:t>
            </a:r>
          </a:p>
          <a:p>
            <a:r>
              <a:rPr lang="en-US" dirty="0"/>
              <a:t>Syntax: [</a:t>
            </a:r>
            <a:r>
              <a:rPr lang="es-ES" dirty="0"/>
              <a:t>valor binario </a:t>
            </a:r>
            <a:r>
              <a:rPr lang="en-US" dirty="0"/>
              <a:t>] &lt;&lt; [valor </a:t>
            </a:r>
            <a:r>
              <a:rPr lang="en-US" dirty="0" err="1"/>
              <a:t>desplazar</a:t>
            </a:r>
            <a:r>
              <a:rPr lang="en-US" dirty="0"/>
              <a:t>]</a:t>
            </a:r>
          </a:p>
          <a:p>
            <a:r>
              <a:rPr lang="en-US" dirty="0" err="1"/>
              <a:t>Ejemplo</a:t>
            </a:r>
            <a:r>
              <a:rPr lang="en-US" dirty="0"/>
              <a:t>: 1001b &lt;&lt; 3</a:t>
            </a:r>
          </a:p>
          <a:p>
            <a:pPr lvl="1"/>
            <a:r>
              <a:rPr lang="en-US" dirty="0"/>
              <a:t>“</a:t>
            </a:r>
            <a:r>
              <a:rPr lang="es-ES" dirty="0"/>
              <a:t>Desplazar 1001b 3 bits a la izquierda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1001000b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err="1"/>
              <a:t>Derecha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Desplazar un </a:t>
            </a:r>
            <a:r>
              <a:rPr lang="es-ES" dirty="0"/>
              <a:t>valor binario </a:t>
            </a:r>
            <a:r>
              <a:rPr lang="es-ES" b="1" dirty="0"/>
              <a:t>hacia la derecha </a:t>
            </a:r>
            <a:r>
              <a:rPr lang="es-ES" dirty="0"/>
              <a:t>“corta” bits</a:t>
            </a:r>
          </a:p>
          <a:p>
            <a:r>
              <a:rPr lang="en-US" dirty="0">
                <a:sym typeface="+mn-ea"/>
              </a:rPr>
              <a:t>Syntax: [</a:t>
            </a:r>
            <a:r>
              <a:rPr lang="es-ES" dirty="0"/>
              <a:t>valor binario</a:t>
            </a:r>
            <a:r>
              <a:rPr lang="en-US" dirty="0">
                <a:sym typeface="+mn-ea"/>
              </a:rPr>
              <a:t>] &gt;&gt; [</a:t>
            </a:r>
            <a:r>
              <a:rPr lang="en-US" dirty="0"/>
              <a:t>valor </a:t>
            </a:r>
            <a:r>
              <a:rPr lang="en-US" dirty="0" err="1"/>
              <a:t>desplazar</a:t>
            </a:r>
            <a:r>
              <a:rPr lang="en-US" dirty="0">
                <a:sym typeface="+mn-ea"/>
              </a:rPr>
              <a:t>]</a:t>
            </a:r>
          </a:p>
          <a:p>
            <a:pPr lvl="0"/>
            <a:r>
              <a:rPr lang="en-US" dirty="0">
                <a:sym typeface="+mn-ea"/>
              </a:rPr>
              <a:t>Example: 11001010b &gt;&gt; 4</a:t>
            </a:r>
          </a:p>
          <a:p>
            <a:pPr lvl="1"/>
            <a:r>
              <a:rPr lang="en-US" dirty="0">
                <a:sym typeface="+mn-ea"/>
              </a:rPr>
              <a:t>“</a:t>
            </a:r>
            <a:r>
              <a:rPr lang="es-ES" dirty="0">
                <a:sym typeface="+mn-ea"/>
              </a:rPr>
              <a:t>Desplaza 11001010b cuatro bits a la derecha</a:t>
            </a:r>
            <a:r>
              <a:rPr lang="en-US" dirty="0">
                <a:sym typeface="+mn-ea"/>
              </a:rPr>
              <a:t>”</a:t>
            </a:r>
            <a:endParaRPr lang="en-US" dirty="0"/>
          </a:p>
          <a:p>
            <a:pPr lvl="1"/>
            <a:r>
              <a:rPr lang="en-US" dirty="0"/>
              <a:t>1100b</a:t>
            </a:r>
          </a:p>
        </p:txBody>
      </p:sp>
    </p:spTree>
    <p:extLst>
      <p:ext uri="{BB962C8B-B14F-4D97-AF65-F5344CB8AC3E}">
        <p14:creationId xmlns:p14="http://schemas.microsoft.com/office/powerpoint/2010/main" val="3743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Evalúa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ejercicios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1010b &lt;&lt; 2</a:t>
            </a:r>
          </a:p>
          <a:p>
            <a:pPr lvl="1"/>
            <a:r>
              <a:rPr lang="en-US" dirty="0"/>
              <a:t>1 &lt;&lt; 4</a:t>
            </a:r>
          </a:p>
          <a:p>
            <a:pPr lvl="1"/>
            <a:r>
              <a:rPr lang="en-US" dirty="0"/>
              <a:t>1001 &gt;&gt; 3</a:t>
            </a:r>
          </a:p>
          <a:p>
            <a:pPr lvl="1"/>
            <a:r>
              <a:rPr lang="en-US" dirty="0"/>
              <a:t>101101001 &gt;&gt; 7</a:t>
            </a:r>
          </a:p>
        </p:txBody>
      </p:sp>
    </p:spTree>
    <p:extLst>
      <p:ext uri="{BB962C8B-B14F-4D97-AF65-F5344CB8AC3E}">
        <p14:creationId xmlns:p14="http://schemas.microsoft.com/office/powerpoint/2010/main" val="359755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Evalúa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ejercicios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1010b &lt;&lt; 2</a:t>
            </a:r>
          </a:p>
          <a:p>
            <a:pPr lvl="2"/>
            <a:r>
              <a:rPr lang="en-US" dirty="0"/>
              <a:t>101000b</a:t>
            </a:r>
          </a:p>
          <a:p>
            <a:pPr lvl="1"/>
            <a:r>
              <a:rPr lang="en-US" dirty="0"/>
              <a:t>1 &lt;&lt; 4</a:t>
            </a:r>
          </a:p>
          <a:p>
            <a:pPr lvl="2"/>
            <a:r>
              <a:rPr lang="en-US" dirty="0"/>
              <a:t>10000b</a:t>
            </a:r>
          </a:p>
          <a:p>
            <a:pPr lvl="1"/>
            <a:r>
              <a:rPr lang="en-US" dirty="0"/>
              <a:t>1001 &gt;&gt; 3</a:t>
            </a:r>
          </a:p>
          <a:p>
            <a:pPr lvl="2"/>
            <a:r>
              <a:rPr lang="en-US" dirty="0"/>
              <a:t>1b</a:t>
            </a:r>
          </a:p>
          <a:p>
            <a:pPr lvl="1"/>
            <a:r>
              <a:rPr lang="en-US" dirty="0"/>
              <a:t>101101001 &gt;&gt; 7</a:t>
            </a:r>
          </a:p>
          <a:p>
            <a:pPr lvl="2"/>
            <a:r>
              <a:rPr lang="en-US" dirty="0"/>
              <a:t>10b</a:t>
            </a:r>
          </a:p>
        </p:txBody>
      </p:sp>
    </p:spTree>
    <p:extLst>
      <p:ext uri="{BB962C8B-B14F-4D97-AF65-F5344CB8AC3E}">
        <p14:creationId xmlns:p14="http://schemas.microsoft.com/office/powerpoint/2010/main" val="37815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1C1-DD4F-4C03-9876-41B6566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DBF2-2B82-4597-B315-7EBB5BDB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1138B6-D636-4031-A188-903349F3A2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C6DD7D-1411-41A4-B9E6-EC2E705C4D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8B719C-144E-4E98-A55E-2E5DECD14201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8c07c512-1ff3-44bd-87df-82ef976e112f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Los Operadores de Desplazamiento Izquierdo y Derecho</vt:lpstr>
      <vt:lpstr>Shift Izquierdo</vt:lpstr>
      <vt:lpstr>Shift Derecha</vt:lpstr>
      <vt:lpstr>Ejercicios</vt:lpstr>
      <vt:lpstr>Ejercicios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Left and Right Shift Operators</dc:title>
  <dc:creator>Joshua Gross</dc:creator>
  <cp:lastModifiedBy>Joshua Gross</cp:lastModifiedBy>
  <cp:revision>2</cp:revision>
  <dcterms:created xsi:type="dcterms:W3CDTF">2023-09-05T21:17:17Z</dcterms:created>
  <dcterms:modified xsi:type="dcterms:W3CDTF">2023-09-06T20:14:26Z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