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64D-5524-40F4-BD8C-4D1D6C03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939F-DF19-4939-BD75-B62718757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8A44-50A6-43D2-96EC-D8665FD0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B0D1-A04C-4FB1-829C-8C310786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DED4-650B-42F0-9C14-6707BAE1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A13-2E55-4F55-B8CF-097562D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4C11-A0D0-4BA1-B3EB-C12BC8D4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0F66-F23A-498B-B31D-EBEB3D71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8A5E-29C4-4357-947E-2A019FD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526A-5303-41EF-B368-FD36CC3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90823-408B-49F7-A354-78FEC8E8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5CBA-7731-4071-92EC-2A7C0E11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F77F-2C8F-4E5E-83E0-1C18C15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E371-FA07-41EA-B37E-FADA2BA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D921-C91F-4984-9CD4-A0915CE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727-741E-4714-B474-666DDA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72AB-AE00-461C-AA4D-0A61C0D4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753B-02D6-4207-B328-BAE58DB5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084-5B98-49AD-B0DF-8594BB49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C3F4-47EA-4043-9496-1AEE1F94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ADD-B5E9-4755-A621-4889F0C5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9932-37B6-4A19-A957-538E0234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8C09-0742-4622-ACA1-DC6DD3A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189C-5A0B-41EC-A5FF-1C93BE1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9E22-2CF8-4FE8-9101-9FA514C6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C92-B120-4FB4-B285-3BBBB34B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2D3-CD8A-4693-B38A-A8C358E5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9D95-23B7-4AD8-AC1F-5D18BB8E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7E1C-0CAC-4899-BABE-23C5E7C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587B-8D95-4A96-977E-AE1BC34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3CD0-0A91-4BC5-857F-3F149D6A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252D-BC44-4351-9CB7-C1295B5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61B6-C3F4-4784-820F-7ADCEC49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8011-7ADA-4E70-9055-5C701538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360E-F14F-438B-9DA1-52D001BA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3492-B095-483D-A42C-00556AA14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64BB-8260-4E3A-B5AF-5A286198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4A66-2690-4A26-B69E-0430B4E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DD1F-1885-4E47-AE75-5C6E25D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1D48-1AE1-4C94-B52C-807919C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8489-2973-4DD0-992B-BF9EC91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FC88-5530-43B3-BAEB-B7596A4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451C-4072-4469-BAE2-A4057E8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FBB4-51E2-458D-AA69-18AF3B39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671F-B5F2-4280-892B-385475A9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8285-06E9-498C-BBED-07EF9DD0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8A68-C8D6-4AFC-B24D-598B1374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5A95-1A7F-4DD2-B846-A942A31E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EDE8-ACDC-44F3-8CEC-6F1D2D8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1698A-2043-4D75-9803-A0D3DE7F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0AEB-A3CD-4E5B-958B-D63006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E771-20D3-410B-8BCC-A359819E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B0FE-96E1-49E2-B9EC-B3DB2C04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202F9-D51F-4114-A350-EB5F52F9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2656-5E3D-433B-B1A3-2D17DBB4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D9E7-90E5-43D7-8FF4-7DFB9699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57F53-120E-4048-9F84-F1D8100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83E-000D-4A7C-A09C-4431728F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B2D4E-C921-447A-A009-A7881D30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3110-FAE7-46B7-AF1F-D28EA1DF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4609-3931-42C5-8947-3F775CE1E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754-819E-48B2-8A74-677876E86E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3941-2C30-49B4-A64D-22165F93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ABBF-A0B2-4C0D-B873-97CFC4B2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5B70-F242-48A6-BA45-FD249644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079EF-184C-468E-9353-84BF31739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Enseñanza</a:t>
            </a:r>
            <a:r>
              <a:rPr lang="en-US" dirty="0"/>
              <a:t> de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Estudiante</a:t>
            </a:r>
            <a:r>
              <a:rPr lang="en-US" dirty="0"/>
              <a:t> de </a:t>
            </a:r>
            <a:r>
              <a:rPr lang="en-US" dirty="0" err="1"/>
              <a:t>Enseñanza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Usted (y hasta dos personas más) crearán y presentarán una presentación de diapositivas sobre un tema que hemos cubierto en clase hasta ahora.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Estudiante</a:t>
            </a:r>
            <a:r>
              <a:rPr lang="en-US" dirty="0"/>
              <a:t> de </a:t>
            </a:r>
            <a:r>
              <a:rPr lang="en-US" dirty="0" err="1"/>
              <a:t>Enseñanza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Usted (y hasta dos personas más) crearán y presentarán una presentación de diapositivas sobre un tema que hemos cubierto en clase hasta ahora.</a:t>
            </a:r>
          </a:p>
          <a:p>
            <a:r>
              <a:rPr lang="en-US" dirty="0" err="1"/>
              <a:t>Temas</a:t>
            </a:r>
            <a:r>
              <a:rPr lang="en-US" dirty="0"/>
              <a:t> para </a:t>
            </a:r>
            <a:r>
              <a:rPr lang="en-US" dirty="0" err="1"/>
              <a:t>elegir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AND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OR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s-ES" dirty="0"/>
              <a:t>Desplazamiento hacia la izquierda y hacia la derecha </a:t>
            </a:r>
          </a:p>
          <a:p>
            <a:pPr lvl="1"/>
            <a:r>
              <a:rPr lang="en-US" dirty="0" err="1"/>
              <a:t>Complemento</a:t>
            </a:r>
            <a:r>
              <a:rPr lang="en-US" dirty="0"/>
              <a:t> a Dos </a:t>
            </a:r>
          </a:p>
          <a:p>
            <a:pPr lvl="1"/>
            <a:r>
              <a:rPr lang="en-US" dirty="0"/>
              <a:t>Suma </a:t>
            </a:r>
            <a:r>
              <a:rPr lang="en-US" dirty="0" err="1"/>
              <a:t>Binario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Resta</a:t>
            </a:r>
            <a:endParaRPr lang="en-US" dirty="0"/>
          </a:p>
          <a:p>
            <a:pPr lvl="1"/>
            <a:r>
              <a:rPr lang="es-ES" dirty="0"/>
              <a:t>Conversión de binario a decimal </a:t>
            </a:r>
          </a:p>
          <a:p>
            <a:pPr lvl="1"/>
            <a:r>
              <a:rPr lang="es-ES" dirty="0"/>
              <a:t>Conversión de decimal a binario</a:t>
            </a:r>
          </a:p>
          <a:p>
            <a:pPr lvl="1"/>
            <a:r>
              <a:rPr lang="en-US" dirty="0" err="1"/>
              <a:t>Criptografía</a:t>
            </a:r>
            <a:r>
              <a:rPr lang="en-US" dirty="0"/>
              <a:t> de </a:t>
            </a:r>
            <a:r>
              <a:rPr lang="en-US" dirty="0" err="1"/>
              <a:t>cifrado</a:t>
            </a:r>
            <a:r>
              <a:rPr lang="en-US" dirty="0"/>
              <a:t> César</a:t>
            </a:r>
          </a:p>
        </p:txBody>
      </p:sp>
    </p:spTree>
    <p:extLst>
      <p:ext uri="{BB962C8B-B14F-4D97-AF65-F5344CB8AC3E}">
        <p14:creationId xmlns:p14="http://schemas.microsoft.com/office/powerpoint/2010/main" val="42121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Estudiante</a:t>
            </a:r>
            <a:r>
              <a:rPr lang="en-US" dirty="0"/>
              <a:t> de </a:t>
            </a:r>
            <a:r>
              <a:rPr lang="en-US" dirty="0" err="1"/>
              <a:t>Enseñanza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Usted (y hasta dos personas más) crearán y presentarán una presentación de diapositivas sobre un tema que hemos cubierto en clase hasta ahora.</a:t>
            </a:r>
            <a:endParaRPr lang="en-US" dirty="0"/>
          </a:p>
          <a:p>
            <a:r>
              <a:rPr lang="en-US" dirty="0" err="1"/>
              <a:t>Temas</a:t>
            </a:r>
            <a:r>
              <a:rPr lang="en-US" dirty="0"/>
              <a:t> para </a:t>
            </a:r>
            <a:r>
              <a:rPr lang="en-US" dirty="0" err="1"/>
              <a:t>elegir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AND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OR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s-ES" dirty="0"/>
              <a:t>Desplazamiento hacia la izquierda y hacia la derecha </a:t>
            </a:r>
          </a:p>
          <a:p>
            <a:pPr lvl="1"/>
            <a:r>
              <a:rPr lang="en-US" dirty="0" err="1"/>
              <a:t>Complemento</a:t>
            </a:r>
            <a:r>
              <a:rPr lang="en-US" dirty="0"/>
              <a:t> a Dos </a:t>
            </a:r>
          </a:p>
          <a:p>
            <a:pPr lvl="1"/>
            <a:r>
              <a:rPr lang="en-US" dirty="0"/>
              <a:t>Suma </a:t>
            </a:r>
            <a:r>
              <a:rPr lang="en-US" dirty="0" err="1"/>
              <a:t>Binario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Resta</a:t>
            </a:r>
            <a:endParaRPr lang="en-US" dirty="0"/>
          </a:p>
          <a:p>
            <a:pPr lvl="1"/>
            <a:r>
              <a:rPr lang="es-ES" dirty="0"/>
              <a:t>Conversión de binario a decimal </a:t>
            </a:r>
          </a:p>
          <a:p>
            <a:pPr lvl="1"/>
            <a:r>
              <a:rPr lang="es-ES" dirty="0"/>
              <a:t>Conversión de decimal a binario</a:t>
            </a:r>
          </a:p>
          <a:p>
            <a:pPr lvl="1"/>
            <a:r>
              <a:rPr lang="en-US" dirty="0" err="1"/>
              <a:t>Criptografía</a:t>
            </a:r>
            <a:r>
              <a:rPr lang="en-US" dirty="0"/>
              <a:t> de </a:t>
            </a:r>
            <a:r>
              <a:rPr lang="en-US" dirty="0" err="1"/>
              <a:t>cifrado</a:t>
            </a:r>
            <a:r>
              <a:rPr lang="en-US" dirty="0"/>
              <a:t> César</a:t>
            </a:r>
          </a:p>
          <a:p>
            <a:r>
              <a:rPr lang="es-ES" b="1" dirty="0"/>
              <a:t>Su presentación debe durar al menos 1 minuto y puede presentarse en cualquier idioma de su elección.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05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Estudiante</a:t>
            </a:r>
            <a:r>
              <a:rPr lang="en-US" dirty="0"/>
              <a:t> de </a:t>
            </a:r>
            <a:r>
              <a:rPr lang="en-US" dirty="0" err="1"/>
              <a:t>Enseñanza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Usted (y hasta dos personas más) crearán y presentarán una presentación de diapositivas sobre un tema que hemos cubierto en clase hasta ahora.</a:t>
            </a:r>
            <a:endParaRPr lang="en-US" dirty="0"/>
          </a:p>
          <a:p>
            <a:r>
              <a:rPr lang="en-US" dirty="0" err="1"/>
              <a:t>Temas</a:t>
            </a:r>
            <a:r>
              <a:rPr lang="en-US" dirty="0"/>
              <a:t> para </a:t>
            </a:r>
            <a:r>
              <a:rPr lang="en-US" dirty="0" err="1"/>
              <a:t>elegir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AND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OR</a:t>
            </a:r>
          </a:p>
          <a:p>
            <a:pPr lvl="1"/>
            <a:r>
              <a:rPr lang="en-US" dirty="0" err="1"/>
              <a:t>Lógico</a:t>
            </a:r>
            <a:r>
              <a:rPr lang="en-US" dirty="0"/>
              <a:t>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s-ES" dirty="0"/>
              <a:t>Desplazamiento hacia la izquierda y hacia la derecha </a:t>
            </a:r>
          </a:p>
          <a:p>
            <a:pPr lvl="1"/>
            <a:r>
              <a:rPr lang="en-US" dirty="0" err="1"/>
              <a:t>Complemento</a:t>
            </a:r>
            <a:r>
              <a:rPr lang="en-US" dirty="0"/>
              <a:t> a Dos </a:t>
            </a:r>
          </a:p>
          <a:p>
            <a:pPr lvl="1"/>
            <a:r>
              <a:rPr lang="en-US" dirty="0"/>
              <a:t>Suma </a:t>
            </a:r>
            <a:r>
              <a:rPr lang="en-US" dirty="0" err="1"/>
              <a:t>Binario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Resta</a:t>
            </a:r>
            <a:endParaRPr lang="en-US" dirty="0"/>
          </a:p>
          <a:p>
            <a:pPr lvl="1"/>
            <a:r>
              <a:rPr lang="es-ES" dirty="0"/>
              <a:t>Conversión de binario a decimal </a:t>
            </a:r>
          </a:p>
          <a:p>
            <a:pPr lvl="1"/>
            <a:r>
              <a:rPr lang="es-ES" dirty="0"/>
              <a:t>Conversión de decimal a binario</a:t>
            </a:r>
          </a:p>
          <a:p>
            <a:pPr lvl="1"/>
            <a:r>
              <a:rPr lang="en-US" dirty="0" err="1"/>
              <a:t>Criptografía</a:t>
            </a:r>
            <a:r>
              <a:rPr lang="en-US" dirty="0"/>
              <a:t> de </a:t>
            </a:r>
            <a:r>
              <a:rPr lang="en-US" dirty="0" err="1"/>
              <a:t>cifrado</a:t>
            </a:r>
            <a:r>
              <a:rPr lang="en-US" dirty="0"/>
              <a:t> César</a:t>
            </a:r>
          </a:p>
          <a:p>
            <a:r>
              <a:rPr lang="es-ES" b="1" dirty="0"/>
              <a:t>Su presentación debe durar al menos 1 minuto y puede presentarse en cualquier idioma de su elección.</a:t>
            </a:r>
            <a:endParaRPr lang="en-US" b="1" dirty="0"/>
          </a:p>
          <a:p>
            <a:r>
              <a:rPr lang="es-ES" b="1" dirty="0"/>
              <a:t>Su envío debe incluir un título, definición, ejemplos y ejercicios con respuestas para su tema.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89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A6E3C6-B6C8-4712-8703-BF356799E5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96381-576C-4D18-A2D2-87A0E90F6A22}">
  <ds:schemaRefs>
    <ds:schemaRef ds:uri="http://purl.org/dc/terms/"/>
    <ds:schemaRef ds:uri="http://schemas.microsoft.com/office/2006/documentManagement/types"/>
    <ds:schemaRef ds:uri="http://purl.org/dc/dcmitype/"/>
    <ds:schemaRef ds:uri="8c07c512-1ff3-44bd-87df-82ef976e112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D5D9F6-8FC9-4B70-B94E-747849917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Proyecto 1</vt:lpstr>
      <vt:lpstr>Estudiante de Enseñanza</vt:lpstr>
      <vt:lpstr>Estudiante de Enseñanza</vt:lpstr>
      <vt:lpstr>Estudiante de Enseñanza</vt:lpstr>
      <vt:lpstr>Estudiante de Enseñanza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Joshua Gross</dc:creator>
  <cp:lastModifiedBy>Joshua Gross</cp:lastModifiedBy>
  <cp:revision>2</cp:revision>
  <dcterms:created xsi:type="dcterms:W3CDTF">2023-09-05T14:15:30Z</dcterms:created>
  <dcterms:modified xsi:type="dcterms:W3CDTF">2023-09-06T20:22:02Z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