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15A33BFD-102C-46E3-B923-EB0FE004A775}"/>
    <pc:docChg chg="undo modSld">
      <pc:chgData name="Joshua Gross" userId="7bb6a70e-9d37-46e4-96de-748557707bd0" providerId="ADAL" clId="{15A33BFD-102C-46E3-B923-EB0FE004A775}" dt="2023-09-06T20:07:10.984" v="135" actId="20577"/>
      <pc:docMkLst>
        <pc:docMk/>
      </pc:docMkLst>
      <pc:sldChg chg="modSp">
        <pc:chgData name="Joshua Gross" userId="7bb6a70e-9d37-46e4-96de-748557707bd0" providerId="ADAL" clId="{15A33BFD-102C-46E3-B923-EB0FE004A775}" dt="2023-09-06T20:07:10.984" v="135" actId="20577"/>
        <pc:sldMkLst>
          <pc:docMk/>
          <pc:sldMk cId="265276821" sldId="256"/>
        </pc:sldMkLst>
        <pc:spChg chg="mod">
          <ac:chgData name="Joshua Gross" userId="7bb6a70e-9d37-46e4-96de-748557707bd0" providerId="ADAL" clId="{15A33BFD-102C-46E3-B923-EB0FE004A775}" dt="2023-09-06T20:01:17.754" v="0"/>
          <ac:spMkLst>
            <pc:docMk/>
            <pc:sldMk cId="265276821" sldId="256"/>
            <ac:spMk id="5" creationId="{14E21A5E-B711-44A4-BA8B-A5A622B14CFF}"/>
          </ac:spMkLst>
        </pc:spChg>
        <pc:graphicFrameChg chg="mod modGraphic">
          <ac:chgData name="Joshua Gross" userId="7bb6a70e-9d37-46e4-96de-748557707bd0" providerId="ADAL" clId="{15A33BFD-102C-46E3-B923-EB0FE004A775}" dt="2023-09-06T20:07:10.984" v="135" actId="20577"/>
          <ac:graphicFrameMkLst>
            <pc:docMk/>
            <pc:sldMk cId="265276821" sldId="256"/>
            <ac:graphicFrameMk id="4" creationId="{06DFB526-7750-49D4-8B93-B3A2573E5F7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DE67-F682-4954-B29D-BF186AB94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ED252-107C-4F27-89C9-D70C1D400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E82B-1036-44EB-BDBB-7997881B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62CA-F50F-4218-8C85-C6817526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E6FF-C68C-47FD-A88A-2B4042E9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1DB1-1FC2-4B4A-8F8E-3785E271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11A2A-A433-4109-BD1E-0466D5978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ED36-8F91-4C11-95BE-DDCC4ABB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E399-F9D9-45E2-8069-985E47EE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E1E0-41F7-4F3A-A11A-586DB2BF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EF028-9F95-494D-9C18-86EFC5451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8F1F3-DAA9-43D2-A972-A8639C35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8FC6-5601-4E86-9E0E-C543A37E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7783-2806-40AC-84E6-28358B30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3FA1-28ED-4065-97E8-2EA5B5C3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A57D-8FD4-43FE-BAE0-420B460B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D6AD-4B5A-4FF6-959F-7F573903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E675-443D-4C6B-A4A7-248EF30B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9BD1-81E9-41A1-B038-6112A9D2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33ED-85BB-4970-9024-9F0EB0BF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3D8E-BBAB-4855-9DA0-8F3A86DC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FB942-B470-4642-9F24-DBAF84270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294A-C4BA-4A93-8597-E77617C0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D506-B862-4C51-BA70-4F367232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2B7D-8A04-43E1-8C80-D764B1C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B60F-3839-4735-875B-D438BEFF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B256-9A5D-4DF3-A4D7-6447840A6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24C2D-CFB5-457C-B7AC-D7562978E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535BD-1084-4D17-994B-86E99974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9000-0A0E-46CA-91D5-44D92313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027C0-BD15-4374-8214-8D1A5567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333D-66E1-4A3F-948C-BC0C76CA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28A9-7E5C-49D8-8D2B-8158ED8A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A937A-9A84-485F-9D90-B2F34F2C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6418E-1F9B-43FA-A1E3-FE311EFBB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E489C-6BEC-4676-8770-32A673337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FF01C-7522-4A44-8913-0FF3248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E157E-D816-4337-B27C-D0B71D66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92988-F8C8-4CCF-9995-C0FFFA7B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5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3BE6-3EA0-4B72-AB22-096C7655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332FE-EBDC-47AE-A3D3-399E5270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2A18F-D810-45A8-92CD-C650E866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3DDEA-A67A-40BD-B0E5-D086AAF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F9550-77FA-467C-B994-AA10960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7C222-87F9-4C6D-A6A9-D6512770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F3DA1-1242-490F-8D54-61399702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CA6A-1D89-4249-B1C8-A475CD1E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85B6-0B80-48D4-B0D6-CFDB456B2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A6D30-CDE7-4C15-AC23-4CC4E6071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9133C-5866-4411-A7DD-7CF6B118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065D-263B-4BD8-B017-3E6885F7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86A0E-D692-49B1-9655-C308B632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0476-07E9-4231-978A-190C48FC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3479F-239E-4ED3-A87A-119F817C7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3F809-80DC-4762-9014-B9FF49D51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4C3C8-F966-48BF-BB0C-07AA8B69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84486-EB28-49B1-A3F3-03387FF4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57D40-7297-4D80-9A8D-544926B9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5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DD079-C407-4141-9E28-7C527C16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07F8-F097-4C73-9849-EB2CB5C3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9AE18-FB67-49A1-8384-2B62E5C81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CFC8-C0FA-4335-9DD2-7E8F1A73A23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4D5C-35F3-4A9B-829B-F53243ADC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BE7C-6621-46D0-AEC5-3DA02CF34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A261-5D0F-4DD3-8891-3EC5F7638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FB526-7750-49D4-8B93-B3A2573E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46964"/>
              </p:ext>
            </p:extLst>
          </p:nvPr>
        </p:nvGraphicFramePr>
        <p:xfrm>
          <a:off x="957742" y="1280160"/>
          <a:ext cx="10276516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>
                  <a:extLst>
                    <a:ext uri="{9D8B030D-6E8A-4147-A177-3AD203B41FA5}">
                      <a16:colId xmlns:a16="http://schemas.microsoft.com/office/drawing/2014/main" val="3690133080"/>
                    </a:ext>
                  </a:extLst>
                </a:gridCol>
                <a:gridCol w="2569129">
                  <a:extLst>
                    <a:ext uri="{9D8B030D-6E8A-4147-A177-3AD203B41FA5}">
                      <a16:colId xmlns:a16="http://schemas.microsoft.com/office/drawing/2014/main" val="547050391"/>
                    </a:ext>
                  </a:extLst>
                </a:gridCol>
                <a:gridCol w="2569129">
                  <a:extLst>
                    <a:ext uri="{9D8B030D-6E8A-4147-A177-3AD203B41FA5}">
                      <a16:colId xmlns:a16="http://schemas.microsoft.com/office/drawing/2014/main" val="2030564313"/>
                    </a:ext>
                  </a:extLst>
                </a:gridCol>
                <a:gridCol w="2569129">
                  <a:extLst>
                    <a:ext uri="{9D8B030D-6E8A-4147-A177-3AD203B41FA5}">
                      <a16:colId xmlns:a16="http://schemas.microsoft.com/office/drawing/2014/main" val="130824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Contenido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Habilidades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Presentación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Conocimiento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Sinergia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Equipo</a:t>
                      </a:r>
                      <a:r>
                        <a:rPr lang="en-US" dirty="0"/>
                        <a:t> (solo = </a:t>
                      </a:r>
                      <a:r>
                        <a:rPr lang="en-US" dirty="0" err="1"/>
                        <a:t>instante</a:t>
                      </a:r>
                      <a:r>
                        <a:rPr lang="en-US" dirty="0"/>
                        <a:t>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7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</a:t>
                      </a:r>
                      <a:r>
                        <a:rPr lang="es-ES" dirty="0"/>
                        <a:t>Las diapositivas contienen título, definición, ejemplos y ejercicios con respuestas.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</a:t>
                      </a:r>
                      <a:r>
                        <a:rPr lang="es-ES" dirty="0"/>
                        <a:t>Los presentadores tuvieron menos de 3 pausas incómodas y palabras de relleno.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</a:t>
                      </a:r>
                      <a:r>
                        <a:rPr lang="es-ES" dirty="0"/>
                        <a:t>Los presentadores respondieron suficientemente a todas las preguntas de los alumnos y </a:t>
                      </a:r>
                      <a:r>
                        <a:rPr lang="es-ES" dirty="0" err="1"/>
                        <a:t>profesore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– </a:t>
                      </a:r>
                      <a:r>
                        <a:rPr lang="es-ES" dirty="0"/>
                        <a:t>Los presentadores distribuyeron el trabajo de manera uniforme entre ellos.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Falta un </a:t>
                      </a:r>
                      <a:r>
                        <a:rPr lang="en-US" dirty="0" err="1"/>
                        <a:t>componente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Hasta 5 </a:t>
                      </a:r>
                      <a:r>
                        <a:rPr lang="en-US" dirty="0" err="1"/>
                        <a:t>veces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</a:t>
                      </a:r>
                      <a:r>
                        <a:rPr lang="es-ES" dirty="0"/>
                        <a:t>Hasta 2 ocasiones de respuestas insuficientes dadas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5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Falta dos </a:t>
                      </a:r>
                      <a:r>
                        <a:rPr lang="en-US" dirty="0" err="1"/>
                        <a:t>componente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Hasta 10 </a:t>
                      </a:r>
                      <a:r>
                        <a:rPr lang="en-US" dirty="0" err="1"/>
                        <a:t>veces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</a:t>
                      </a:r>
                      <a:r>
                        <a:rPr lang="es-ES" dirty="0"/>
                        <a:t>Hasta 4 ocasiones de respuestas insuficientes dadas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– </a:t>
                      </a:r>
                      <a:r>
                        <a:rPr lang="es-ES" dirty="0"/>
                        <a:t>Los presentes (presentantes) no distribuyeron equitativamente el trabajo entre ellos.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1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</a:t>
                      </a:r>
                      <a:r>
                        <a:rPr lang="es-ES" dirty="0"/>
                        <a:t>Faltan más de dos componentes o no se intentaron.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</a:t>
                      </a:r>
                      <a:r>
                        <a:rPr lang="es-ES" dirty="0"/>
                        <a:t>Más de 10 veces o no intentado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</a:t>
                      </a:r>
                      <a:r>
                        <a:rPr lang="es-ES" dirty="0"/>
                        <a:t>á</a:t>
                      </a:r>
                      <a:r>
                        <a:rPr lang="en-US" dirty="0"/>
                        <a:t>s de 4 </a:t>
                      </a:r>
                      <a:r>
                        <a:rPr lang="en-US" dirty="0" err="1"/>
                        <a:t>veces</a:t>
                      </a:r>
                      <a:r>
                        <a:rPr lang="en-US" dirty="0"/>
                        <a:t> o no </a:t>
                      </a:r>
                      <a:r>
                        <a:rPr lang="en-US" dirty="0" err="1"/>
                        <a:t>intentado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No </a:t>
                      </a:r>
                      <a:r>
                        <a:rPr lang="en-US" dirty="0" err="1"/>
                        <a:t>intentado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723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E21A5E-B711-44A4-BA8B-A5A622B14CFF}"/>
              </a:ext>
            </a:extLst>
          </p:cNvPr>
          <p:cNvSpPr txBox="1"/>
          <p:nvPr/>
        </p:nvSpPr>
        <p:spPr>
          <a:xfrm>
            <a:off x="3490928" y="369116"/>
            <a:ext cx="5418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Rúbrica</a:t>
            </a:r>
            <a:r>
              <a:rPr lang="en-US" sz="4400" b="1" dirty="0"/>
              <a:t> del Proyecto 1</a:t>
            </a:r>
          </a:p>
        </p:txBody>
      </p:sp>
    </p:spTree>
    <p:extLst>
      <p:ext uri="{BB962C8B-B14F-4D97-AF65-F5344CB8AC3E}">
        <p14:creationId xmlns:p14="http://schemas.microsoft.com/office/powerpoint/2010/main" val="26527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67E43D-131A-4BF3-ACA1-07250593633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2952EDA-7E7D-4BEC-B925-F47BA0C223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63F117-C3B0-4622-A4F9-88697C60F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Gross</dc:creator>
  <cp:lastModifiedBy>Joshua Gross</cp:lastModifiedBy>
  <cp:revision>2</cp:revision>
  <dcterms:created xsi:type="dcterms:W3CDTF">2023-09-05T21:42:54Z</dcterms:created>
  <dcterms:modified xsi:type="dcterms:W3CDTF">2023-09-06T20:07:14Z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