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7025" y="1825625"/>
          <a:ext cx="11702415" cy="306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Contenido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Diseño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Conocimientos Técnicos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lvl="1"/>
                      <a:r>
                        <a:rPr lang="en-US" sz="1400"/>
                        <a:t>3: El proyecto contiene los siguientes componentes: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Un breve resumen del presentador.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Una imagen, ya sea del presentador o algo relacionado con el presentador.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Un vídeo, ya sea del presentador, o algo relacionado con el presentador.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El diseño y el flujo de usuarios del sitio web son intuitivos y causan una frustración mínima al usuario.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El proyecto hace uso de la mayoría de los componentes de diseño web discutidos en clase de una manera que tenga sentido para el diseño del proyecto.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Al proyecto le falta uno de los componentes anteriores.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Hasta dos casos de mal diseño.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Al proyecto le faltan dos de los componentes anteriores.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Hasta cinco casos de mal diseño.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Al proyecto le faltan tres de los componentes anteriores o no se intentó.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Más de cinco casos de diseño deficiente o no se intentó.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El proyecto utiliza pocos o ningún componente de diseño web discutido en clase o no se intentó.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90411" y="369116"/>
            <a:ext cx="8411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4400" b="1" dirty="0">
                <a:sym typeface="+mn-ea"/>
              </a:rPr>
              <a:t>Presentación 2 Rúbrica De Proyecto</a:t>
            </a:r>
            <a:endParaRPr lang="en-US" sz="4400" b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102765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Habilidades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Presentación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Conocimiento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Sinergia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Equipo</a:t>
                      </a:r>
                      <a:r>
                        <a:rPr lang="en-US" dirty="0"/>
                        <a:t> (solo = </a:t>
                      </a:r>
                      <a:r>
                        <a:rPr lang="en-US" dirty="0" err="1"/>
                        <a:t>instante</a:t>
                      </a:r>
                      <a:r>
                        <a:rPr lang="en-US" dirty="0"/>
                        <a:t>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</a:t>
                      </a:r>
                      <a:r>
                        <a:rPr lang="es-ES" dirty="0"/>
                        <a:t>Los presentadores tuvieron menos de 3 pausas incómodas y palabras de relleno.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</a:t>
                      </a:r>
                      <a:r>
                        <a:rPr lang="es-ES" dirty="0"/>
                        <a:t>Los presentadores respondieron suficientemente a todas las preguntas de los alumnos y </a:t>
                      </a:r>
                      <a:r>
                        <a:rPr lang="es-ES" dirty="0" err="1"/>
                        <a:t>profesore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</a:t>
                      </a:r>
                      <a:r>
                        <a:rPr lang="es-ES" dirty="0"/>
                        <a:t>Los presentadores distribuyeron el trabajo de manera uniforme entre ellos.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Hasta 5 </a:t>
                      </a:r>
                      <a:r>
                        <a:rPr lang="en-US" dirty="0" err="1"/>
                        <a:t>veces.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</a:t>
                      </a:r>
                      <a:r>
                        <a:rPr lang="es-ES" dirty="0"/>
                        <a:t>Hasta 2 ocasiones de respuestas insuficientes dadas</a:t>
                      </a:r>
                      <a:r>
                        <a:rPr lang="en-US" altLang="es-ES" dirty="0"/>
                        <a:t>.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Hasta 10 </a:t>
                      </a:r>
                      <a:r>
                        <a:rPr lang="en-US" dirty="0" err="1"/>
                        <a:t>veces.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</a:t>
                      </a:r>
                      <a:r>
                        <a:rPr lang="es-ES" dirty="0"/>
                        <a:t>Hasta 4 ocasiones de respuestas insuficientes dadas</a:t>
                      </a:r>
                      <a:r>
                        <a:rPr lang="en-US" altLang="es-ES" dirty="0"/>
                        <a:t>.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</a:t>
                      </a:r>
                      <a:r>
                        <a:rPr lang="es-ES" dirty="0"/>
                        <a:t>Los presentes (presentantes) no distribuyeron equitativamente el trabajo entre ellos.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</a:t>
                      </a:r>
                      <a:r>
                        <a:rPr lang="es-ES" dirty="0"/>
                        <a:t>Más de 10 veces o no intentado</a:t>
                      </a:r>
                      <a:r>
                        <a:rPr lang="en-US" altLang="es-ES" dirty="0"/>
                        <a:t>.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</a:t>
                      </a:r>
                      <a:r>
                        <a:rPr lang="es-ES" dirty="0"/>
                        <a:t>á</a:t>
                      </a:r>
                      <a:r>
                        <a:rPr lang="en-US" dirty="0"/>
                        <a:t>s de 4 </a:t>
                      </a:r>
                      <a:r>
                        <a:rPr lang="en-US" dirty="0" err="1"/>
                        <a:t>veces</a:t>
                      </a:r>
                      <a:r>
                        <a:rPr lang="en-US" dirty="0"/>
                        <a:t> o no </a:t>
                      </a:r>
                      <a:r>
                        <a:rPr lang="en-US" dirty="0" err="1"/>
                        <a:t>intentado.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</a:t>
                      </a:r>
                      <a:r>
                        <a:rPr lang="en-US" dirty="0" err="1"/>
                        <a:t>intentado.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2256" y="369116"/>
            <a:ext cx="93675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Presentación 2 Rúbrica De Presentación</a:t>
            </a:r>
            <a:endParaRPr lang="en-US" sz="4400" b="1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WPS Presentation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Visual Layout of a Website Rubric</dc:title>
  <dc:creator>Mr. Gross</dc:creator>
  <cp:lastModifiedBy>Mr. Gross</cp:lastModifiedBy>
  <cp:revision>17</cp:revision>
  <dcterms:created xsi:type="dcterms:W3CDTF">2023-09-09T01:20:00Z</dcterms:created>
  <dcterms:modified xsi:type="dcterms:W3CDTF">2023-10-01T23:16:50Z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53403624AEB24B7EB58B57CD11379475_13</vt:lpwstr>
  </property>
  <property fmtid="{D5CDD505-2E9C-101B-9397-08002B2CF9AE}" pid="3" name="KSOProductBuildVer">
    <vt:lpwstr>1033-12.2.0.13215</vt:lpwstr>
  </property>
</Properties>
</file>