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411AAC16-417B-4F48-BA78-0D01FE021F3F}"/>
    <pc:docChg chg="undo addSld modSld">
      <pc:chgData name="Joshua Gross" userId="7bb6a70e-9d37-46e4-96de-748557707bd0" providerId="ADAL" clId="{411AAC16-417B-4F48-BA78-0D01FE021F3F}" dt="2023-09-05T21:21:41.236" v="423" actId="20577"/>
      <pc:docMkLst>
        <pc:docMk/>
      </pc:docMkLst>
      <pc:sldChg chg="addSp delSp modSp add">
        <pc:chgData name="Joshua Gross" userId="7bb6a70e-9d37-46e4-96de-748557707bd0" providerId="ADAL" clId="{411AAC16-417B-4F48-BA78-0D01FE021F3F}" dt="2023-09-05T21:21:41.236" v="423" actId="20577"/>
        <pc:sldMkLst>
          <pc:docMk/>
          <pc:sldMk cId="2692835541" sldId="256"/>
        </pc:sldMkLst>
        <pc:spChg chg="mod">
          <ac:chgData name="Joshua Gross" userId="7bb6a70e-9d37-46e4-96de-748557707bd0" providerId="ADAL" clId="{411AAC16-417B-4F48-BA78-0D01FE021F3F}" dt="2023-09-05T21:18:41.024" v="174" actId="1076"/>
          <ac:spMkLst>
            <pc:docMk/>
            <pc:sldMk cId="2692835541" sldId="256"/>
            <ac:spMk id="2" creationId="{11ACCAD7-6CB6-4B04-8946-2B8649BABCD1}"/>
          </ac:spMkLst>
        </pc:spChg>
        <pc:spChg chg="mod">
          <ac:chgData name="Joshua Gross" userId="7bb6a70e-9d37-46e4-96de-748557707bd0" providerId="ADAL" clId="{411AAC16-417B-4F48-BA78-0D01FE021F3F}" dt="2023-09-05T21:21:41.236" v="423" actId="20577"/>
          <ac:spMkLst>
            <pc:docMk/>
            <pc:sldMk cId="2692835541" sldId="256"/>
            <ac:spMk id="3" creationId="{D9796386-F4F4-4C9E-865E-2C00504A7D76}"/>
          </ac:spMkLst>
        </pc:spChg>
        <pc:spChg chg="add del mod">
          <ac:chgData name="Joshua Gross" userId="7bb6a70e-9d37-46e4-96de-748557707bd0" providerId="ADAL" clId="{411AAC16-417B-4F48-BA78-0D01FE021F3F}" dt="2023-09-05T21:17:48.681" v="63"/>
          <ac:spMkLst>
            <pc:docMk/>
            <pc:sldMk cId="2692835541" sldId="256"/>
            <ac:spMk id="4" creationId="{A2DD3EAC-6BE4-4777-A34E-D486072F5B71}"/>
          </ac:spMkLst>
        </pc:spChg>
      </pc:sldChg>
      <pc:sldChg chg="modSp add">
        <pc:chgData name="Joshua Gross" userId="7bb6a70e-9d37-46e4-96de-748557707bd0" providerId="ADAL" clId="{411AAC16-417B-4F48-BA78-0D01FE021F3F}" dt="2023-09-05T21:19:40.793" v="191" actId="5793"/>
        <pc:sldMkLst>
          <pc:docMk/>
          <pc:sldMk cId="1931587166" sldId="257"/>
        </pc:sldMkLst>
        <pc:spChg chg="mod">
          <ac:chgData name="Joshua Gross" userId="7bb6a70e-9d37-46e4-96de-748557707bd0" providerId="ADAL" clId="{411AAC16-417B-4F48-BA78-0D01FE021F3F}" dt="2023-09-05T21:18:49.705" v="189" actId="20577"/>
          <ac:spMkLst>
            <pc:docMk/>
            <pc:sldMk cId="1931587166" sldId="257"/>
            <ac:spMk id="2" creationId="{7D5461C1-DD4F-4C03-9876-41B65660C276}"/>
          </ac:spMkLst>
        </pc:spChg>
        <pc:spChg chg="mod">
          <ac:chgData name="Joshua Gross" userId="7bb6a70e-9d37-46e4-96de-748557707bd0" providerId="ADAL" clId="{411AAC16-417B-4F48-BA78-0D01FE021F3F}" dt="2023-09-05T21:19:40.793" v="191" actId="5793"/>
          <ac:spMkLst>
            <pc:docMk/>
            <pc:sldMk cId="1931587166" sldId="257"/>
            <ac:spMk id="3" creationId="{AE8ADBF2-2B82-4597-B315-7EBB5BDBA856}"/>
          </ac:spMkLst>
        </pc:spChg>
      </pc:sldChg>
      <pc:sldChg chg="modSp add">
        <pc:chgData name="Joshua Gross" userId="7bb6a70e-9d37-46e4-96de-748557707bd0" providerId="ADAL" clId="{411AAC16-417B-4F48-BA78-0D01FE021F3F}" dt="2023-09-05T21:20:07.910" v="204"/>
        <pc:sldMkLst>
          <pc:docMk/>
          <pc:sldMk cId="374321638" sldId="258"/>
        </pc:sldMkLst>
        <pc:spChg chg="mod">
          <ac:chgData name="Joshua Gross" userId="7bb6a70e-9d37-46e4-96de-748557707bd0" providerId="ADAL" clId="{411AAC16-417B-4F48-BA78-0D01FE021F3F}" dt="2023-09-05T21:20:06.689" v="203" actId="20577"/>
          <ac:spMkLst>
            <pc:docMk/>
            <pc:sldMk cId="374321638" sldId="258"/>
            <ac:spMk id="2" creationId="{7D5461C1-DD4F-4C03-9876-41B65660C276}"/>
          </ac:spMkLst>
        </pc:spChg>
        <pc:spChg chg="mod">
          <ac:chgData name="Joshua Gross" userId="7bb6a70e-9d37-46e4-96de-748557707bd0" providerId="ADAL" clId="{411AAC16-417B-4F48-BA78-0D01FE021F3F}" dt="2023-09-05T21:20:07.910" v="204"/>
          <ac:spMkLst>
            <pc:docMk/>
            <pc:sldMk cId="374321638" sldId="258"/>
            <ac:spMk id="3" creationId="{AE8ADBF2-2B82-4597-B315-7EBB5BDBA856}"/>
          </ac:spMkLst>
        </pc:spChg>
      </pc:sldChg>
      <pc:sldChg chg="modSp add">
        <pc:chgData name="Joshua Gross" userId="7bb6a70e-9d37-46e4-96de-748557707bd0" providerId="ADAL" clId="{411AAC16-417B-4F48-BA78-0D01FE021F3F}" dt="2023-09-05T21:20:58.272" v="373" actId="20577"/>
        <pc:sldMkLst>
          <pc:docMk/>
          <pc:sldMk cId="3597553609" sldId="259"/>
        </pc:sldMkLst>
        <pc:spChg chg="mod">
          <ac:chgData name="Joshua Gross" userId="7bb6a70e-9d37-46e4-96de-748557707bd0" providerId="ADAL" clId="{411AAC16-417B-4F48-BA78-0D01FE021F3F}" dt="2023-09-05T21:20:16.888" v="214" actId="20577"/>
          <ac:spMkLst>
            <pc:docMk/>
            <pc:sldMk cId="3597553609" sldId="259"/>
            <ac:spMk id="2" creationId="{7D5461C1-DD4F-4C03-9876-41B65660C276}"/>
          </ac:spMkLst>
        </pc:spChg>
        <pc:spChg chg="mod">
          <ac:chgData name="Joshua Gross" userId="7bb6a70e-9d37-46e4-96de-748557707bd0" providerId="ADAL" clId="{411AAC16-417B-4F48-BA78-0D01FE021F3F}" dt="2023-09-05T21:20:58.272" v="373" actId="20577"/>
          <ac:spMkLst>
            <pc:docMk/>
            <pc:sldMk cId="3597553609" sldId="259"/>
            <ac:spMk id="3" creationId="{AE8ADBF2-2B82-4597-B315-7EBB5BDBA856}"/>
          </ac:spMkLst>
        </pc:spChg>
      </pc:sldChg>
      <pc:sldChg chg="modSp add">
        <pc:chgData name="Joshua Gross" userId="7bb6a70e-9d37-46e4-96de-748557707bd0" providerId="ADAL" clId="{411AAC16-417B-4F48-BA78-0D01FE021F3F}" dt="2023-09-05T21:21:28.201" v="406" actId="20577"/>
        <pc:sldMkLst>
          <pc:docMk/>
          <pc:sldMk cId="3781556727" sldId="260"/>
        </pc:sldMkLst>
        <pc:spChg chg="mod">
          <ac:chgData name="Joshua Gross" userId="7bb6a70e-9d37-46e4-96de-748557707bd0" providerId="ADAL" clId="{411AAC16-417B-4F48-BA78-0D01FE021F3F}" dt="2023-09-05T21:21:28.201" v="406" actId="20577"/>
          <ac:spMkLst>
            <pc:docMk/>
            <pc:sldMk cId="3781556727" sldId="260"/>
            <ac:spMk id="3" creationId="{AE8ADBF2-2B82-4597-B315-7EBB5BDBA856}"/>
          </ac:spMkLst>
        </pc:spChg>
      </pc:sldChg>
      <pc:sldChg chg="modSp add">
        <pc:chgData name="Joshua Gross" userId="7bb6a70e-9d37-46e4-96de-748557707bd0" providerId="ADAL" clId="{411AAC16-417B-4F48-BA78-0D01FE021F3F}" dt="2023-09-05T21:21:37.065" v="418" actId="20577"/>
        <pc:sldMkLst>
          <pc:docMk/>
          <pc:sldMk cId="2350237915" sldId="261"/>
        </pc:sldMkLst>
        <pc:spChg chg="mod">
          <ac:chgData name="Joshua Gross" userId="7bb6a70e-9d37-46e4-96de-748557707bd0" providerId="ADAL" clId="{411AAC16-417B-4F48-BA78-0D01FE021F3F}" dt="2023-09-05T21:21:37.065" v="418" actId="20577"/>
          <ac:spMkLst>
            <pc:docMk/>
            <pc:sldMk cId="2350237915" sldId="261"/>
            <ac:spMk id="2" creationId="{7D5461C1-DD4F-4C03-9876-41B65660C276}"/>
          </ac:spMkLst>
        </pc:spChg>
        <pc:spChg chg="mod">
          <ac:chgData name="Joshua Gross" userId="7bb6a70e-9d37-46e4-96de-748557707bd0" providerId="ADAL" clId="{411AAC16-417B-4F48-BA78-0D01FE021F3F}" dt="2023-09-05T21:21:34.707" v="408" actId="20577"/>
          <ac:spMkLst>
            <pc:docMk/>
            <pc:sldMk cId="2350237915" sldId="261"/>
            <ac:spMk id="3" creationId="{AE8ADBF2-2B82-4597-B315-7EBB5BDBA8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C746-5B99-437C-98A6-C4635F189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EBF1-8B6B-424E-931E-4CED2039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65BD0-4CFD-4F63-97ED-538C6394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56E8-A84E-49E1-93B5-52D35A5D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EACC-9422-4C8C-9D4D-4F32C38A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6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3136-EDEA-43BE-9EBA-B1BEE674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705D4-BBC1-4CD0-BDD8-D04741D0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F805-F50B-4F08-B80E-9684A318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A3EA-041C-40CE-A673-05ED9C9D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1A81-6C87-4BC5-A1BF-AF398398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0D176-1FBA-4267-B1DD-C0E24B708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15D1A-55A5-4DAC-A02F-349A8A227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EDA5-98CD-47C4-857C-F9A39E20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66D8-69CE-4994-B3AE-6BA2B615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9ED8-7B8B-40FC-B870-EF9CAE19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7830-199C-49DA-BC96-8710F94B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8FBF-3866-47D2-83B4-76BEBD2C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1209A-4B23-47C8-8108-C5DC8FFA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FD771-D8D3-4410-93E1-ED276BCA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C5B7-CC12-403D-B9C8-F2B36C36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A5CD-2474-4DD2-8AA1-91B06D43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D0D37-541A-4797-B378-8D657C27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8290-C0B2-4F79-803C-A96CB153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8B98A-0F44-403E-9509-349DF062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02BC-8712-4DAE-99D7-AFA79E31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249-4AD8-4D5F-A4C9-6A3026A4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96AF-D800-432B-89DC-5D56FE630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05040-6958-4F7D-9541-5871A7BEA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2803-46B2-4C8D-9770-EE89D31C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74F46-D4FD-44D3-B318-777F76E5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8B124-5AE0-4BF2-A35B-F584DD5B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FE3C-60BB-4C0F-B3B1-AA83D7B5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95FD5-EC7C-44BE-95DC-6FDC206C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345D5-1707-47EF-9AF5-53674AB7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85889-3945-49B7-9469-07B1BBC57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1080F-8889-4760-9997-31D800BA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7C45D-AB7E-498F-84E6-1524E708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35869-7484-46F9-AFCE-F03B1E4E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2AE3C-EF25-4B11-9D2D-40A60096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65F4-B16E-4E44-804E-F874CF2E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41550-A53A-4480-AC77-62F5E7EA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87326-30E6-4CC7-A464-22E1637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D8689-3EDA-4427-A526-FCCB66DB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74C1F-B29E-4A4F-82FF-3808ED37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008F5-F122-47FA-981F-A7F65385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54F3-7562-4E27-BFA4-DE64BE0D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4E39-5F6A-42AE-A13B-ADBEDE12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905F-3051-40CF-BF82-BE2F2619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AEF32-7240-49D7-A441-3CB1B946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10E15-F273-4DA6-8EB8-4673AC2D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4A9B-7BAD-471A-B319-4604B929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4719-84EB-4CDF-832F-D70A755E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ED37-D27C-4F90-A384-3ACDA054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9F938-1D40-41B2-8CF6-265682A47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D9957-258B-4558-AC30-B3B825754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5697-B7C6-47FB-9883-6D8D80D5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BB52-E42C-4735-A5F0-C44C42A3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FAE8C-0F3B-4FBE-B5A3-3D822816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3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42F79-3FDD-4117-8B93-A5C5A850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F39BA-3EC5-4080-AB43-73D03C11C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A8B8-37BA-4A4D-B16D-58CD1A95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B1A7-32EE-4764-B864-E2075A8E541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C8C3D-1879-46B5-9AAC-BED7957A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3DE4-C1D8-48CE-92C0-352E92815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1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CAD7-6CB6-4B04-8946-2B8649BAB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184" y="1214438"/>
            <a:ext cx="10549631" cy="2387600"/>
          </a:xfrm>
        </p:spPr>
        <p:txBody>
          <a:bodyPr/>
          <a:lstStyle/>
          <a:p>
            <a:r>
              <a:rPr lang="en-US" dirty="0"/>
              <a:t>The Left and Right Shift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96386-F4F4-4C9E-865E-2C00504A7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Greg </a:t>
            </a:r>
            <a:r>
              <a:rPr lang="en-US" dirty="0" err="1"/>
              <a:t>Gaffin</a:t>
            </a:r>
            <a:r>
              <a:rPr lang="en-US" dirty="0"/>
              <a:t> and Milo </a:t>
            </a:r>
            <a:r>
              <a:rPr lang="en-US" dirty="0" err="1"/>
              <a:t>Aukerman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3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1C1-DD4F-4C03-9876-41B6566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DBF2-2B82-4597-B315-7EBB5BD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Left Shifting </a:t>
            </a:r>
            <a:r>
              <a:rPr lang="en-US" dirty="0"/>
              <a:t>a binary value appends 0s to the value</a:t>
            </a:r>
          </a:p>
          <a:p>
            <a:r>
              <a:rPr lang="en-US" dirty="0"/>
              <a:t>Syntax: [binary value] &lt;&lt; [shift amount]</a:t>
            </a:r>
          </a:p>
          <a:p>
            <a:r>
              <a:rPr lang="en-US" dirty="0"/>
              <a:t>Example: 1001b &lt;&lt; 3</a:t>
            </a:r>
          </a:p>
          <a:p>
            <a:pPr lvl="1"/>
            <a:r>
              <a:rPr lang="en-US" dirty="0"/>
              <a:t>“Shift 1001b 3 bits to the left”</a:t>
            </a:r>
          </a:p>
          <a:p>
            <a:pPr lvl="1"/>
            <a:r>
              <a:rPr lang="en-US" dirty="0"/>
              <a:t>1001000b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8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1C1-DD4F-4C03-9876-41B6566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DBF2-2B82-4597-B315-7EBB5BD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Right Shifting </a:t>
            </a:r>
            <a:r>
              <a:rPr lang="en-US" dirty="0"/>
              <a:t>a binary value “cuts off” bits</a:t>
            </a:r>
          </a:p>
          <a:p>
            <a:pPr lvl="0"/>
            <a:r>
              <a:rPr lang="en-US" dirty="0">
                <a:sym typeface="+mn-ea"/>
              </a:rPr>
              <a:t>Syntax: [binary value] &gt;&gt; [shift amount]</a:t>
            </a:r>
          </a:p>
          <a:p>
            <a:pPr lvl="0"/>
            <a:r>
              <a:rPr lang="en-US" dirty="0">
                <a:sym typeface="+mn-ea"/>
              </a:rPr>
              <a:t>Example: 11001010b &gt;&gt; 4</a:t>
            </a:r>
          </a:p>
          <a:p>
            <a:pPr lvl="1"/>
            <a:r>
              <a:rPr lang="en-US" dirty="0">
                <a:sym typeface="+mn-ea"/>
              </a:rPr>
              <a:t>“Shift 11001010b four bits to the right”</a:t>
            </a:r>
            <a:endParaRPr lang="en-US" dirty="0"/>
          </a:p>
          <a:p>
            <a:pPr lvl="1"/>
            <a:r>
              <a:rPr lang="en-US" dirty="0"/>
              <a:t>1100b</a:t>
            </a:r>
          </a:p>
        </p:txBody>
      </p:sp>
    </p:spTree>
    <p:extLst>
      <p:ext uri="{BB962C8B-B14F-4D97-AF65-F5344CB8AC3E}">
        <p14:creationId xmlns:p14="http://schemas.microsoft.com/office/powerpoint/2010/main" val="3743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1C1-DD4F-4C03-9876-41B6566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DBF2-2B82-4597-B315-7EBB5BD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following exercises:</a:t>
            </a:r>
          </a:p>
          <a:p>
            <a:pPr lvl="1"/>
            <a:r>
              <a:rPr lang="en-US" dirty="0"/>
              <a:t>1010b &lt;&lt; 2</a:t>
            </a:r>
          </a:p>
          <a:p>
            <a:pPr lvl="1"/>
            <a:r>
              <a:rPr lang="en-US" dirty="0"/>
              <a:t>1 &lt;&lt; 4</a:t>
            </a:r>
          </a:p>
          <a:p>
            <a:pPr lvl="1"/>
            <a:r>
              <a:rPr lang="en-US" dirty="0"/>
              <a:t>1001 &gt;&gt; 3</a:t>
            </a:r>
          </a:p>
          <a:p>
            <a:pPr lvl="1"/>
            <a:r>
              <a:rPr lang="en-US" dirty="0"/>
              <a:t>101101001 &gt;&gt; 7</a:t>
            </a:r>
          </a:p>
        </p:txBody>
      </p:sp>
    </p:spTree>
    <p:extLst>
      <p:ext uri="{BB962C8B-B14F-4D97-AF65-F5344CB8AC3E}">
        <p14:creationId xmlns:p14="http://schemas.microsoft.com/office/powerpoint/2010/main" val="359755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1C1-DD4F-4C03-9876-41B6566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DBF2-2B82-4597-B315-7EBB5BD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following exercises:</a:t>
            </a:r>
          </a:p>
          <a:p>
            <a:pPr lvl="1"/>
            <a:r>
              <a:rPr lang="en-US" dirty="0"/>
              <a:t>1010b &lt;&lt; 2</a:t>
            </a:r>
          </a:p>
          <a:p>
            <a:pPr lvl="2"/>
            <a:r>
              <a:rPr lang="en-US" dirty="0"/>
              <a:t>101000b</a:t>
            </a:r>
          </a:p>
          <a:p>
            <a:pPr lvl="1"/>
            <a:r>
              <a:rPr lang="en-US" dirty="0"/>
              <a:t>1 &lt;&lt; 4</a:t>
            </a:r>
          </a:p>
          <a:p>
            <a:pPr lvl="2"/>
            <a:r>
              <a:rPr lang="en-US" dirty="0"/>
              <a:t>10000b</a:t>
            </a:r>
          </a:p>
          <a:p>
            <a:pPr lvl="1"/>
            <a:r>
              <a:rPr lang="en-US" dirty="0"/>
              <a:t>1001 &gt;&gt; 3</a:t>
            </a:r>
          </a:p>
          <a:p>
            <a:pPr lvl="2"/>
            <a:r>
              <a:rPr lang="en-US" dirty="0"/>
              <a:t>1b</a:t>
            </a:r>
          </a:p>
          <a:p>
            <a:pPr lvl="1"/>
            <a:r>
              <a:rPr lang="en-US" dirty="0"/>
              <a:t>101101001 &gt;&gt; 7</a:t>
            </a:r>
          </a:p>
          <a:p>
            <a:pPr lvl="2"/>
            <a:r>
              <a:rPr lang="en-US" dirty="0"/>
              <a:t>10b</a:t>
            </a:r>
          </a:p>
        </p:txBody>
      </p:sp>
    </p:spTree>
    <p:extLst>
      <p:ext uri="{BB962C8B-B14F-4D97-AF65-F5344CB8AC3E}">
        <p14:creationId xmlns:p14="http://schemas.microsoft.com/office/powerpoint/2010/main" val="378155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1C1-DD4F-4C03-9876-41B6566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DBF2-2B82-4597-B315-7EBB5BD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3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Left and Right Shift Operators</vt:lpstr>
      <vt:lpstr>Left Shift</vt:lpstr>
      <vt:lpstr>Right Shift</vt:lpstr>
      <vt:lpstr>Exercises</vt:lpstr>
      <vt:lpstr>Exercises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Left and Right Shift Operators</dc:title>
  <dc:creator>Joshua Gross</dc:creator>
  <cp:lastModifiedBy>Joshua Gross</cp:lastModifiedBy>
  <cp:revision>1</cp:revision>
  <dcterms:created xsi:type="dcterms:W3CDTF">2023-09-05T21:17:17Z</dcterms:created>
  <dcterms:modified xsi:type="dcterms:W3CDTF">2023-09-05T21:21:58Z</dcterms:modified>
</cp:coreProperties>
</file>