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0" r:id="rId16"/>
    <p:sldId id="271" r:id="rId17"/>
    <p:sldId id="268" r:id="rId18"/>
    <p:sldId id="282" r:id="rId19"/>
    <p:sldId id="283" r:id="rId20"/>
    <p:sldId id="284" r:id="rId21"/>
    <p:sldId id="285" r:id="rId22"/>
    <p:sldId id="272" r:id="rId23"/>
    <p:sldId id="273" r:id="rId24"/>
    <p:sldId id="274" r:id="rId25"/>
    <p:sldId id="276" r:id="rId26"/>
    <p:sldId id="275" r:id="rId27"/>
    <p:sldId id="277" r:id="rId28"/>
    <p:sldId id="278" r:id="rId29"/>
    <p:sldId id="279" r:id="rId30"/>
    <p:sldId id="281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More Bitwise Operators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  <a:p>
            <a:pPr lvl="1"/>
            <a:r>
              <a:rPr lang="en-US"/>
              <a:t>1001000b = 72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  <a:p>
            <a:pPr lvl="1"/>
            <a:r>
              <a:rPr lang="en-US"/>
              <a:t>1001000b = 72</a:t>
            </a:r>
            <a:endParaRPr lang="en-US"/>
          </a:p>
          <a:p>
            <a:pPr lvl="1"/>
            <a:r>
              <a:rPr lang="en-US"/>
              <a:t>9 * 8 = 72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  <a:p>
            <a:pPr lvl="1"/>
            <a:r>
              <a:rPr lang="en-US"/>
              <a:t>1001000b = 72</a:t>
            </a:r>
            <a:endParaRPr lang="en-US"/>
          </a:p>
          <a:p>
            <a:pPr lvl="1"/>
            <a:r>
              <a:rPr lang="en-US"/>
              <a:t>9 * 8 = 72</a:t>
            </a:r>
            <a:endParaRPr lang="en-US"/>
          </a:p>
          <a:p>
            <a:pPr lvl="1"/>
            <a:r>
              <a:rPr lang="en-US"/>
              <a:t>8 = 2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Example: 1110b &lt;&lt; 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1110b &lt;&lt; 4</a:t>
            </a:r>
            <a:endParaRPr lang="en-US"/>
          </a:p>
          <a:p>
            <a:pPr lvl="1"/>
            <a:r>
              <a:rPr lang="en-US"/>
              <a:t>“Shift 1110b four bits to the left”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1110b &lt;&lt; 4</a:t>
            </a:r>
            <a:endParaRPr lang="en-US"/>
          </a:p>
          <a:p>
            <a:pPr lvl="1"/>
            <a:r>
              <a:rPr lang="en-US"/>
              <a:t>“Shift 1110b four bits to the left”</a:t>
            </a:r>
            <a:endParaRPr lang="en-US"/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</a:t>
            </a:r>
            <a:endParaRPr lang="en-US" sz="2400"/>
          </a:p>
          <a:p>
            <a:pPr lvl="1"/>
            <a:r>
              <a:rPr lang="en-US"/>
              <a:t>100110b &lt;&lt; 6</a:t>
            </a:r>
            <a:endParaRPr lang="en-US"/>
          </a:p>
          <a:p>
            <a:pPr lvl="1"/>
            <a:r>
              <a:rPr lang="en-US"/>
              <a:t>10101010b &lt;&lt; 3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  <a:endParaRPr lang="en-US"/>
          </a:p>
          <a:p>
            <a:pPr lvl="1"/>
            <a:r>
              <a:rPr lang="en-US"/>
              <a:t>10101010b &lt;&lt; 3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/>
              <a:t>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  <a:endParaRPr lang="en-US"/>
          </a:p>
          <a:p>
            <a:pPr lvl="1"/>
            <a:r>
              <a:rPr lang="en-US"/>
              <a:t>10101010b &lt;&lt; 3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/>
              <a:t>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/>
              <a:t>000000b</a:t>
            </a:r>
            <a:endParaRPr lang="en-US"/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p>
            <a:r>
              <a:rPr lang="en-US"/>
              <a:t>Operators to discuss:</a:t>
            </a:r>
            <a:endParaRPr lang="en-US"/>
          </a:p>
          <a:p>
            <a:pPr lvl="1"/>
            <a:r>
              <a:rPr lang="en-US"/>
              <a:t>Left shift</a:t>
            </a:r>
            <a:endParaRPr lang="en-US"/>
          </a:p>
          <a:p>
            <a:pPr lvl="1"/>
            <a:r>
              <a:rPr lang="en-US"/>
              <a:t>Right shift</a:t>
            </a:r>
            <a:endParaRPr lang="en-US"/>
          </a:p>
          <a:p>
            <a:pPr lvl="1"/>
            <a:r>
              <a:rPr lang="en-US"/>
              <a:t>Bitwise AND</a:t>
            </a:r>
            <a:endParaRPr lang="en-US"/>
          </a:p>
          <a:p>
            <a:pPr lvl="1"/>
            <a:r>
              <a:rPr lang="en-US"/>
              <a:t>Bitwise OR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/>
              <a:t>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/>
              <a:t>000000b</a:t>
            </a:r>
            <a:endParaRPr lang="en-US"/>
          </a:p>
          <a:p>
            <a:pPr lvl="1"/>
            <a:r>
              <a:rPr lang="en-US"/>
              <a:t>10101010b &lt;&lt; 3 = 10101010</a:t>
            </a:r>
            <a:r>
              <a:rPr lang="en-US"/>
              <a:t>000b</a:t>
            </a:r>
            <a:endParaRPr lang="en-US"/>
          </a:p>
          <a:p>
            <a:pPr lvl="1"/>
            <a:r>
              <a:rPr lang="en-US"/>
              <a:t>1b &lt;&lt; 0 = 1b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1"/>
            <a:r>
              <a:rPr lang="en-US"/>
              <a:t>1100b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>
                <a:sym typeface="+mn-ea"/>
              </a:rPr>
              <a:t>Example: 101111b &gt;&gt; 3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>
                <a:sym typeface="+mn-ea"/>
              </a:rPr>
              <a:t>Example: 101111b &gt;&gt; 3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11110010b &gt;&gt; 6</a:t>
            </a:r>
            <a:endParaRPr lang="en-US" sz="2400"/>
          </a:p>
          <a:p>
            <a:pPr lvl="1"/>
            <a:r>
              <a:rPr lang="en-US" sz="2400"/>
              <a:t>1001b &gt;&gt; 3</a:t>
            </a:r>
            <a:endParaRPr lang="en-US" sz="2400"/>
          </a:p>
          <a:p>
            <a:pPr lvl="1"/>
            <a:r>
              <a:rPr lang="en-US" sz="2400"/>
              <a:t>1100101010011000 &gt;&gt; 10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1001b &gt;&gt; 3</a:t>
            </a:r>
            <a:endParaRPr lang="en-US" sz="2400"/>
          </a:p>
          <a:p>
            <a:pPr lvl="1"/>
            <a:r>
              <a:rPr lang="en-US" sz="2400"/>
              <a:t>1100101010011000 &gt;&gt; 10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  <a:endParaRPr lang="en-US" sz="2400"/>
          </a:p>
          <a:p>
            <a:pPr lvl="1"/>
            <a:r>
              <a:rPr lang="en-US" sz="2400"/>
              <a:t>1100101010011000 &gt;&gt; 10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  <a:endParaRPr lang="en-US" sz="2400"/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  <a:endParaRPr lang="en-US" sz="2400"/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  <a:endParaRPr lang="en-US" sz="2400"/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4297</Words>
  <Application>WPS Presentation</Application>
  <PresentationFormat>Widescreen</PresentationFormat>
  <Paragraphs>278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Mr. Gross</cp:lastModifiedBy>
  <cp:revision>1</cp:revision>
  <dcterms:created xsi:type="dcterms:W3CDTF">2023-09-04T19:38:29Z</dcterms:created>
  <dcterms:modified xsi:type="dcterms:W3CDTF">2023-09-04T19:38:29Z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</Properties>
</file>